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 id="2147483736" r:id="rId5"/>
    <p:sldMasterId id="2147483927" r:id="rId6"/>
    <p:sldMasterId id="2147483953" r:id="rId7"/>
    <p:sldMasterId id="2147483966" r:id="rId8"/>
  </p:sldMasterIdLst>
  <p:notesMasterIdLst>
    <p:notesMasterId r:id="rId30"/>
  </p:notesMasterIdLst>
  <p:handoutMasterIdLst>
    <p:handoutMasterId r:id="rId31"/>
  </p:handoutMasterIdLst>
  <p:sldIdLst>
    <p:sldId id="2147140173" r:id="rId9"/>
    <p:sldId id="257" r:id="rId10"/>
    <p:sldId id="2147140161" r:id="rId11"/>
    <p:sldId id="2147140176" r:id="rId12"/>
    <p:sldId id="527" r:id="rId13"/>
    <p:sldId id="528" r:id="rId14"/>
    <p:sldId id="2147140171" r:id="rId15"/>
    <p:sldId id="529" r:id="rId16"/>
    <p:sldId id="531" r:id="rId17"/>
    <p:sldId id="539" r:id="rId18"/>
    <p:sldId id="540" r:id="rId19"/>
    <p:sldId id="542" r:id="rId20"/>
    <p:sldId id="2147140177" r:id="rId21"/>
    <p:sldId id="2147140163" r:id="rId22"/>
    <p:sldId id="541" r:id="rId23"/>
    <p:sldId id="536" r:id="rId24"/>
    <p:sldId id="545" r:id="rId25"/>
    <p:sldId id="2147140170" r:id="rId26"/>
    <p:sldId id="2147140169" r:id="rId27"/>
    <p:sldId id="271" r:id="rId28"/>
    <p:sldId id="21471401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F09705-8A03-B270-B6D9-662CE482FB4B}" name="Lois Merrick" initials="LM" userId="S::lois.merrick@cancer.org::1e9c1aeb-d200-420e-b224-840ed6a84017" providerId="AD"/>
  <p188:author id="{2FFBD029-BB1C-0468-B383-6A7BC9AE473F}" name="Talia Henkle" initials="TH" userId="S::Talia.Henkle@cancer.org::8358a28e-4fc0-4d4d-9e38-f7ffe2b31c0d" providerId="AD"/>
  <p188:author id="{A870FD44-8D98-D046-97D2-2E83D716248C}" name="Brittany Lovely" initials="BL" userId="S::Brittany.Lovely@cancer.org::2179ef8d-189d-4026-bc2f-586078a24bba" providerId="AD"/>
  <p188:author id="{61E02D7F-3CC8-1CD6-5CD6-8F852BC55DA8}" name="Christopher Pena" initials="CP" userId="S::christopher.pena@cancer.org::6d343035-5a94-4b96-96a6-20f2b279d5df" providerId="AD"/>
  <p188:author id="{2E726692-1110-C765-E289-4F2C4AF739EA}" name="Nikolas Martinez" initials="" userId="S::Nik.Martinez@cancer.org::c1d38ced-b259-46c0-ad55-ab6dc6107dc1" providerId="AD"/>
  <p188:author id="{957CC6A2-7DAC-0EC5-3FDA-4BF040594B77}" name="Heather Mackey" initials="HM" userId="S::Heather.Mackey@cancer.org::481aa629-a198-46ad-b48a-fe9f57502021" providerId="AD"/>
  <p188:author id="{930DD6D7-8F76-EBEF-10BC-9DA2EF9ECB67}" name="Nikolas Martinez" initials="NM" userId="S::nik.martinez@cancer.org::c1d38ced-b259-46c0-ad55-ab6dc6107d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6F8"/>
    <a:srgbClr val="012169"/>
    <a:srgbClr val="A7A8A9"/>
    <a:srgbClr val="FF0000"/>
    <a:srgbClr val="FFFFFF"/>
    <a:srgbClr val="A0F0FF"/>
    <a:srgbClr val="B2F2FF"/>
    <a:srgbClr val="FFC600"/>
    <a:srgbClr val="FF75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7C89E-B3C4-46BA-970B-054085C54236}" v="21" dt="2025-02-13T18:12:20.993"/>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56" y="20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Lovely" userId="2179ef8d-189d-4026-bc2f-586078a24bba" providerId="ADAL" clId="{E5F8E5A2-DF53-447C-83A6-B1609F8E35BB}"/>
    <pc:docChg chg="custSel modSld sldOrd">
      <pc:chgData name="Brittany Lovely" userId="2179ef8d-189d-4026-bc2f-586078a24bba" providerId="ADAL" clId="{E5F8E5A2-DF53-447C-83A6-B1609F8E35BB}" dt="2025-02-12T14:57:27.243" v="119" actId="20577"/>
      <pc:docMkLst>
        <pc:docMk/>
      </pc:docMkLst>
      <pc:sldChg chg="modNotesTx">
        <pc:chgData name="Brittany Lovely" userId="2179ef8d-189d-4026-bc2f-586078a24bba" providerId="ADAL" clId="{E5F8E5A2-DF53-447C-83A6-B1609F8E35BB}" dt="2025-02-12T14:51:04.599" v="21" actId="20577"/>
        <pc:sldMkLst>
          <pc:docMk/>
          <pc:sldMk cId="2766201627" sldId="529"/>
        </pc:sldMkLst>
      </pc:sldChg>
      <pc:sldChg chg="modNotesTx">
        <pc:chgData name="Brittany Lovely" userId="2179ef8d-189d-4026-bc2f-586078a24bba" providerId="ADAL" clId="{E5F8E5A2-DF53-447C-83A6-B1609F8E35BB}" dt="2025-02-12T14:51:40.926" v="24" actId="20577"/>
        <pc:sldMkLst>
          <pc:docMk/>
          <pc:sldMk cId="1926931364" sldId="531"/>
        </pc:sldMkLst>
      </pc:sldChg>
      <pc:sldChg chg="modNotesTx">
        <pc:chgData name="Brittany Lovely" userId="2179ef8d-189d-4026-bc2f-586078a24bba" providerId="ADAL" clId="{E5F8E5A2-DF53-447C-83A6-B1609F8E35BB}" dt="2025-02-12T14:54:23.135" v="41" actId="20577"/>
        <pc:sldMkLst>
          <pc:docMk/>
          <pc:sldMk cId="2479048891" sldId="541"/>
        </pc:sldMkLst>
      </pc:sldChg>
      <pc:sldChg chg="ord modNotesTx">
        <pc:chgData name="Brittany Lovely" userId="2179ef8d-189d-4026-bc2f-586078a24bba" providerId="ADAL" clId="{E5F8E5A2-DF53-447C-83A6-B1609F8E35BB}" dt="2025-02-12T14:56:34.237" v="77" actId="20577"/>
        <pc:sldMkLst>
          <pc:docMk/>
          <pc:sldMk cId="3413918200" sldId="545"/>
        </pc:sldMkLst>
      </pc:sldChg>
      <pc:sldChg chg="modNotesTx">
        <pc:chgData name="Brittany Lovely" userId="2179ef8d-189d-4026-bc2f-586078a24bba" providerId="ADAL" clId="{E5F8E5A2-DF53-447C-83A6-B1609F8E35BB}" dt="2025-02-12T14:50:25.602" v="17" actId="20577"/>
        <pc:sldMkLst>
          <pc:docMk/>
          <pc:sldMk cId="3566914764" sldId="2147140161"/>
        </pc:sldMkLst>
      </pc:sldChg>
      <pc:sldChg chg="modNotesTx">
        <pc:chgData name="Brittany Lovely" userId="2179ef8d-189d-4026-bc2f-586078a24bba" providerId="ADAL" clId="{E5F8E5A2-DF53-447C-83A6-B1609F8E35BB}" dt="2025-02-12T14:53:56.008" v="35" actId="12"/>
        <pc:sldMkLst>
          <pc:docMk/>
          <pc:sldMk cId="292739247" sldId="2147140163"/>
        </pc:sldMkLst>
      </pc:sldChg>
      <pc:sldChg chg="ord modNotesTx">
        <pc:chgData name="Brittany Lovely" userId="2179ef8d-189d-4026-bc2f-586078a24bba" providerId="ADAL" clId="{E5F8E5A2-DF53-447C-83A6-B1609F8E35BB}" dt="2025-02-12T14:57:27.243" v="119" actId="20577"/>
        <pc:sldMkLst>
          <pc:docMk/>
          <pc:sldMk cId="3111617486" sldId="2147140169"/>
        </pc:sldMkLst>
      </pc:sldChg>
      <pc:sldChg chg="modNotesTx">
        <pc:chgData name="Brittany Lovely" userId="2179ef8d-189d-4026-bc2f-586078a24bba" providerId="ADAL" clId="{E5F8E5A2-DF53-447C-83A6-B1609F8E35BB}" dt="2025-02-12T14:56:46.934" v="95" actId="20577"/>
        <pc:sldMkLst>
          <pc:docMk/>
          <pc:sldMk cId="1564936790" sldId="2147140170"/>
        </pc:sldMkLst>
      </pc:sldChg>
      <pc:sldChg chg="modNotesTx">
        <pc:chgData name="Brittany Lovely" userId="2179ef8d-189d-4026-bc2f-586078a24bba" providerId="ADAL" clId="{E5F8E5A2-DF53-447C-83A6-B1609F8E35BB}" dt="2025-02-12T14:52:54.245" v="33" actId="20577"/>
        <pc:sldMkLst>
          <pc:docMk/>
          <pc:sldMk cId="2507304828" sldId="2147140177"/>
        </pc:sldMkLst>
      </pc:sldChg>
    </pc:docChg>
  </pc:docChgLst>
  <pc:docChgLst>
    <pc:chgData name="Brittany Lovely" userId="S::brittany.lovely@cancer.org::2179ef8d-189d-4026-bc2f-586078a24bba" providerId="AD" clId="Web-{D9ECC517-A2B7-EBEB-F664-A13992F507B4}"/>
    <pc:docChg chg="modSld">
      <pc:chgData name="Brittany Lovely" userId="S::brittany.lovely@cancer.org::2179ef8d-189d-4026-bc2f-586078a24bba" providerId="AD" clId="Web-{D9ECC517-A2B7-EBEB-F664-A13992F507B4}" dt="2025-02-12T18:50:10.522" v="3"/>
      <pc:docMkLst>
        <pc:docMk/>
      </pc:docMkLst>
      <pc:sldChg chg="modNotes">
        <pc:chgData name="Brittany Lovely" userId="S::brittany.lovely@cancer.org::2179ef8d-189d-4026-bc2f-586078a24bba" providerId="AD" clId="Web-{D9ECC517-A2B7-EBEB-F664-A13992F507B4}" dt="2025-02-12T18:50:10.522" v="3"/>
        <pc:sldMkLst>
          <pc:docMk/>
          <pc:sldMk cId="3111617486" sldId="2147140169"/>
        </pc:sldMkLst>
      </pc:sldChg>
    </pc:docChg>
  </pc:docChgLst>
  <pc:docChgLst>
    <pc:chgData name="Nikolas Martinez" userId="S::nik.martinez@cancer.org::c1d38ced-b259-46c0-ad55-ab6dc6107dc1" providerId="AD" clId="Web-{94D27161-CABE-D7DB-275A-B57B137BA014}"/>
    <pc:docChg chg="modSld">
      <pc:chgData name="Nikolas Martinez" userId="S::nik.martinez@cancer.org::c1d38ced-b259-46c0-ad55-ab6dc6107dc1" providerId="AD" clId="Web-{94D27161-CABE-D7DB-275A-B57B137BA014}" dt="2025-02-12T16:03:43.718" v="2"/>
      <pc:docMkLst>
        <pc:docMk/>
      </pc:docMkLst>
      <pc:sldChg chg="mod setBg">
        <pc:chgData name="Nikolas Martinez" userId="S::nik.martinez@cancer.org::c1d38ced-b259-46c0-ad55-ab6dc6107dc1" providerId="AD" clId="Web-{94D27161-CABE-D7DB-275A-B57B137BA014}" dt="2025-02-12T16:03:43.718" v="2"/>
        <pc:sldMkLst>
          <pc:docMk/>
          <pc:sldMk cId="2766201627" sldId="529"/>
        </pc:sldMkLst>
      </pc:sldChg>
      <pc:sldChg chg="mod setBg">
        <pc:chgData name="Nikolas Martinez" userId="S::nik.martinez@cancer.org::c1d38ced-b259-46c0-ad55-ab6dc6107dc1" providerId="AD" clId="Web-{94D27161-CABE-D7DB-275A-B57B137BA014}" dt="2025-02-12T16:02:08.014" v="1"/>
        <pc:sldMkLst>
          <pc:docMk/>
          <pc:sldMk cId="2257284229" sldId="540"/>
        </pc:sldMkLst>
      </pc:sldChg>
    </pc:docChg>
  </pc:docChgLst>
  <pc:docChgLst>
    <pc:chgData name="Nikolas Martinez" userId="S::nik.martinez@cancer.org::c1d38ced-b259-46c0-ad55-ab6dc6107dc1" providerId="AD" clId="Web-{47179413-B5EF-B956-A325-DF6D91568614}"/>
    <pc:docChg chg="mod modSld">
      <pc:chgData name="Nikolas Martinez" userId="S::nik.martinez@cancer.org::c1d38ced-b259-46c0-ad55-ab6dc6107dc1" providerId="AD" clId="Web-{47179413-B5EF-B956-A325-DF6D91568614}" dt="2025-02-12T15:53:44.501" v="2"/>
      <pc:docMkLst>
        <pc:docMk/>
      </pc:docMkLst>
      <pc:sldChg chg="mod setBg">
        <pc:chgData name="Nikolas Martinez" userId="S::nik.martinez@cancer.org::c1d38ced-b259-46c0-ad55-ab6dc6107dc1" providerId="AD" clId="Web-{47179413-B5EF-B956-A325-DF6D91568614}" dt="2025-02-12T15:53:44.501" v="2"/>
        <pc:sldMkLst>
          <pc:docMk/>
          <pc:sldMk cId="1926931364" sldId="531"/>
        </pc:sldMkLst>
      </pc:sldChg>
    </pc:docChg>
  </pc:docChgLst>
  <pc:docChgLst>
    <pc:chgData name="Nikolas Martinez" userId="S::nik.martinez@cancer.org::c1d38ced-b259-46c0-ad55-ab6dc6107dc1" providerId="AD" clId="Web-{86219FE8-EFE7-C493-64D0-FADFB9636DC8}"/>
    <pc:docChg chg="modSld">
      <pc:chgData name="Nikolas Martinez" userId="S::nik.martinez@cancer.org::c1d38ced-b259-46c0-ad55-ab6dc6107dc1" providerId="AD" clId="Web-{86219FE8-EFE7-C493-64D0-FADFB9636DC8}" dt="2025-02-12T16:04:42.456" v="0"/>
      <pc:docMkLst>
        <pc:docMk/>
      </pc:docMkLst>
      <pc:sldChg chg="mod setBg">
        <pc:chgData name="Nikolas Martinez" userId="S::nik.martinez@cancer.org::c1d38ced-b259-46c0-ad55-ab6dc6107dc1" providerId="AD" clId="Web-{86219FE8-EFE7-C493-64D0-FADFB9636DC8}" dt="2025-02-12T16:04:42.456" v="0"/>
        <pc:sldMkLst>
          <pc:docMk/>
          <pc:sldMk cId="2766201627" sldId="529"/>
        </pc:sldMkLst>
      </pc:sldChg>
    </pc:docChg>
  </pc:docChgLst>
  <pc:docChgLst>
    <pc:chgData name="Nikolas Martinez" userId="S::nik.martinez@cancer.org::c1d38ced-b259-46c0-ad55-ab6dc6107dc1" providerId="AD" clId="Web-{ED30AC9A-25AC-590E-A4D5-E08DF3231A3C}"/>
    <pc:docChg chg="modSld">
      <pc:chgData name="Nikolas Martinez" userId="S::nik.martinez@cancer.org::c1d38ced-b259-46c0-ad55-ab6dc6107dc1" providerId="AD" clId="Web-{ED30AC9A-25AC-590E-A4D5-E08DF3231A3C}" dt="2025-02-12T16:01:12.428" v="9"/>
      <pc:docMkLst>
        <pc:docMk/>
      </pc:docMkLst>
      <pc:sldChg chg="mod setBg">
        <pc:chgData name="Nikolas Martinez" userId="S::nik.martinez@cancer.org::c1d38ced-b259-46c0-ad55-ab6dc6107dc1" providerId="AD" clId="Web-{ED30AC9A-25AC-590E-A4D5-E08DF3231A3C}" dt="2025-02-12T15:56:24.249" v="1"/>
        <pc:sldMkLst>
          <pc:docMk/>
          <pc:sldMk cId="3178947426" sldId="542"/>
        </pc:sldMkLst>
      </pc:sldChg>
      <pc:sldChg chg="mod setBg">
        <pc:chgData name="Nikolas Martinez" userId="S::nik.martinez@cancer.org::c1d38ced-b259-46c0-ad55-ab6dc6107dc1" providerId="AD" clId="Web-{ED30AC9A-25AC-590E-A4D5-E08DF3231A3C}" dt="2025-02-12T15:57:24.969" v="3"/>
        <pc:sldMkLst>
          <pc:docMk/>
          <pc:sldMk cId="3413918200" sldId="545"/>
        </pc:sldMkLst>
      </pc:sldChg>
      <pc:sldChg chg="mod setBg">
        <pc:chgData name="Nikolas Martinez" userId="S::nik.martinez@cancer.org::c1d38ced-b259-46c0-ad55-ab6dc6107dc1" providerId="AD" clId="Web-{ED30AC9A-25AC-590E-A4D5-E08DF3231A3C}" dt="2025-02-12T15:59:26.910" v="7"/>
        <pc:sldMkLst>
          <pc:docMk/>
          <pc:sldMk cId="3111617486" sldId="2147140169"/>
        </pc:sldMkLst>
      </pc:sldChg>
      <pc:sldChg chg="mod setBg">
        <pc:chgData name="Nikolas Martinez" userId="S::nik.martinez@cancer.org::c1d38ced-b259-46c0-ad55-ab6dc6107dc1" providerId="AD" clId="Web-{ED30AC9A-25AC-590E-A4D5-E08DF3231A3C}" dt="2025-02-12T16:01:12.428" v="9"/>
        <pc:sldMkLst>
          <pc:docMk/>
          <pc:sldMk cId="3905471889" sldId="2147140178"/>
        </pc:sldMkLst>
      </pc:sldChg>
    </pc:docChg>
  </pc:docChgLst>
  <pc:docChgLst>
    <pc:chgData name="Brittany Lovely" userId="2179ef8d-189d-4026-bc2f-586078a24bba" providerId="ADAL" clId="{1347C89E-B3C4-46BA-970B-054085C54236}"/>
    <pc:docChg chg="modSld">
      <pc:chgData name="Brittany Lovely" userId="2179ef8d-189d-4026-bc2f-586078a24bba" providerId="ADAL" clId="{1347C89E-B3C4-46BA-970B-054085C54236}" dt="2025-02-13T18:12:20.993" v="15"/>
      <pc:docMkLst>
        <pc:docMk/>
      </pc:docMkLst>
      <pc:sldChg chg="setBg">
        <pc:chgData name="Brittany Lovely" userId="2179ef8d-189d-4026-bc2f-586078a24bba" providerId="ADAL" clId="{1347C89E-B3C4-46BA-970B-054085C54236}" dt="2025-02-13T17:12:29.272" v="1"/>
        <pc:sldMkLst>
          <pc:docMk/>
          <pc:sldMk cId="1926931364" sldId="531"/>
        </pc:sldMkLst>
      </pc:sldChg>
      <pc:sldChg chg="setBg">
        <pc:chgData name="Brittany Lovely" userId="2179ef8d-189d-4026-bc2f-586078a24bba" providerId="ADAL" clId="{1347C89E-B3C4-46BA-970B-054085C54236}" dt="2025-02-13T17:13:12.124" v="5"/>
        <pc:sldMkLst>
          <pc:docMk/>
          <pc:sldMk cId="2479048891" sldId="541"/>
        </pc:sldMkLst>
      </pc:sldChg>
      <pc:sldChg chg="setBg">
        <pc:chgData name="Brittany Lovely" userId="2179ef8d-189d-4026-bc2f-586078a24bba" providerId="ADAL" clId="{1347C89E-B3C4-46BA-970B-054085C54236}" dt="2025-02-13T17:13:30.188" v="7"/>
        <pc:sldMkLst>
          <pc:docMk/>
          <pc:sldMk cId="3413918200" sldId="545"/>
        </pc:sldMkLst>
      </pc:sldChg>
      <pc:sldChg chg="setBg">
        <pc:chgData name="Brittany Lovely" userId="2179ef8d-189d-4026-bc2f-586078a24bba" providerId="ADAL" clId="{1347C89E-B3C4-46BA-970B-054085C54236}" dt="2025-02-13T17:12:59.467" v="3"/>
        <pc:sldMkLst>
          <pc:docMk/>
          <pc:sldMk cId="292739247" sldId="2147140163"/>
        </pc:sldMkLst>
      </pc:sldChg>
      <pc:sldChg chg="setBg">
        <pc:chgData name="Brittany Lovely" userId="2179ef8d-189d-4026-bc2f-586078a24bba" providerId="ADAL" clId="{1347C89E-B3C4-46BA-970B-054085C54236}" dt="2025-02-13T17:16:18.133" v="13"/>
        <pc:sldMkLst>
          <pc:docMk/>
          <pc:sldMk cId="3111617486" sldId="2147140169"/>
        </pc:sldMkLst>
      </pc:sldChg>
      <pc:sldChg chg="setBg">
        <pc:chgData name="Brittany Lovely" userId="2179ef8d-189d-4026-bc2f-586078a24bba" providerId="ADAL" clId="{1347C89E-B3C4-46BA-970B-054085C54236}" dt="2025-02-13T18:12:20.993" v="15"/>
        <pc:sldMkLst>
          <pc:docMk/>
          <pc:sldMk cId="1564936790" sldId="2147140170"/>
        </pc:sldMkLst>
      </pc:sldChg>
    </pc:docChg>
  </pc:docChgLst>
  <pc:docChgLst>
    <pc:chgData name="Nikolas Martinez" userId="S::nik.martinez@cancer.org::c1d38ced-b259-46c0-ad55-ab6dc6107dc1" providerId="AD" clId="Web-{E39D5E41-A5B6-6483-8B01-D48F0E1A5F1A}"/>
    <pc:docChg chg="modSld">
      <pc:chgData name="Nikolas Martinez" userId="S::nik.martinez@cancer.org::c1d38ced-b259-46c0-ad55-ab6dc6107dc1" providerId="AD" clId="Web-{E39D5E41-A5B6-6483-8B01-D48F0E1A5F1A}" dt="2025-02-12T15:03:30.877" v="1"/>
      <pc:docMkLst>
        <pc:docMk/>
      </pc:docMkLst>
      <pc:sldChg chg="mod setBg">
        <pc:chgData name="Nikolas Martinez" userId="S::nik.martinez@cancer.org::c1d38ced-b259-46c0-ad55-ab6dc6107dc1" providerId="AD" clId="Web-{E39D5E41-A5B6-6483-8B01-D48F0E1A5F1A}" dt="2025-02-12T15:03:30.877" v="1"/>
        <pc:sldMkLst>
          <pc:docMk/>
          <pc:sldMk cId="1926931364" sldId="5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8B3E77-B2C7-7D47-EE8E-743F0D46B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EC65CF-219B-235A-F330-3276DEF92D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EBE0F1-0C3F-5F46-883F-590C6FB1047E}" type="datetimeFigureOut">
              <a:rPr lang="en-US" smtClean="0"/>
              <a:t>2/13/2025</a:t>
            </a:fld>
            <a:endParaRPr lang="en-US"/>
          </a:p>
        </p:txBody>
      </p:sp>
      <p:sp>
        <p:nvSpPr>
          <p:cNvPr id="4" name="Footer Placeholder 3">
            <a:extLst>
              <a:ext uri="{FF2B5EF4-FFF2-40B4-BE49-F238E27FC236}">
                <a16:creationId xmlns:a16="http://schemas.microsoft.com/office/drawing/2014/main" id="{1A61C7DA-5805-1017-1C26-84D31F84B5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3C0FF8-F33F-1A92-B38F-4601936231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3D4F33-F194-1546-A4AA-5216A88E553A}" type="slidenum">
              <a:rPr lang="en-US" smtClean="0"/>
              <a:t>‹#›</a:t>
            </a:fld>
            <a:endParaRPr lang="en-US"/>
          </a:p>
        </p:txBody>
      </p:sp>
    </p:spTree>
    <p:extLst>
      <p:ext uri="{BB962C8B-B14F-4D97-AF65-F5344CB8AC3E}">
        <p14:creationId xmlns:p14="http://schemas.microsoft.com/office/powerpoint/2010/main" val="294323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8D738-8366-954A-A454-968E837854FF}"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35197-6DA9-744D-98ED-310B7A3B435B}" type="slidenum">
              <a:rPr lang="en-US" smtClean="0"/>
              <a:t>‹#›</a:t>
            </a:fld>
            <a:endParaRPr lang="en-US"/>
          </a:p>
        </p:txBody>
      </p:sp>
    </p:spTree>
    <p:extLst>
      <p:ext uri="{BB962C8B-B14F-4D97-AF65-F5344CB8AC3E}">
        <p14:creationId xmlns:p14="http://schemas.microsoft.com/office/powerpoint/2010/main" val="55264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ancer.org/cancer/cervical-cancer/detection-diagnosis-staging/cervical-cancer-screening-guideline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acsjournals.onlinelibrary.wiley.com/doi/10.3322/caac.21871" TargetMode="External"/><Relationship Id="rId4" Type="http://schemas.openxmlformats.org/officeDocument/2006/relationships/hyperlink" Target="https://www.cancer.org/cancer/cervical-cancer.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a:t>
            </a:fld>
            <a:endParaRPr lang="en-US"/>
          </a:p>
        </p:txBody>
      </p:sp>
    </p:spTree>
    <p:extLst>
      <p:ext uri="{BB962C8B-B14F-4D97-AF65-F5344CB8AC3E}">
        <p14:creationId xmlns:p14="http://schemas.microsoft.com/office/powerpoint/2010/main" val="10414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p>
          <a:p>
            <a:pPr>
              <a:defRPr/>
            </a:pPr>
            <a:r>
              <a:rPr lang="en-US" sz="1200" b="0" kern="1200">
                <a:solidFill>
                  <a:schemeClr val="tx1"/>
                </a:solidFill>
                <a:effectLst/>
                <a:latin typeface="+mn-lt"/>
                <a:ea typeface="+mn-ea"/>
                <a:cs typeface="+mn-cs"/>
              </a:rPr>
              <a:t>Now that we’ve covered the cervical cancer basics, let dig a bit deeper into cervical cancer screening.</a:t>
            </a:r>
            <a:r>
              <a:rPr lang="en-US"/>
              <a:t> </a:t>
            </a:r>
            <a:endParaRPr lang="en-US">
              <a:ea typeface="+mn-ea"/>
              <a:cs typeface="+mn-cs"/>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10</a:t>
            </a:fld>
            <a:endParaRPr lang="en-US"/>
          </a:p>
        </p:txBody>
      </p:sp>
    </p:spTree>
    <p:extLst>
      <p:ext uri="{BB962C8B-B14F-4D97-AF65-F5344CB8AC3E}">
        <p14:creationId xmlns:p14="http://schemas.microsoft.com/office/powerpoint/2010/main" val="149712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a:t>
            </a:r>
            <a:endParaRPr lang="en-US">
              <a:ea typeface="Calibri" panose="020F0502020204030204"/>
              <a:cs typeface="Calibri" panose="020F0502020204030204"/>
            </a:endParaRPr>
          </a:p>
          <a:p>
            <a:pPr marL="171450" indent="-171450">
              <a:buFont typeface="Arial" panose="020B0604020202020204" pitchFamily="34" charset="0"/>
              <a:buChar char="•"/>
              <a:defRPr/>
            </a:pPr>
            <a:endParaRPr lang="en-US"/>
          </a:p>
          <a:p>
            <a:pPr>
              <a:defRPr/>
            </a:pPr>
            <a:r>
              <a:rPr lang="en-US" sz="1200" b="0" kern="1200">
                <a:solidFill>
                  <a:schemeClr val="tx1"/>
                </a:solidFill>
                <a:effectLst/>
                <a:latin typeface="+mn-lt"/>
                <a:ea typeface="+mn-ea"/>
                <a:cs typeface="+mn-cs"/>
              </a:rPr>
              <a:t>So what is cervical cancer screening</a:t>
            </a:r>
            <a:r>
              <a:rPr lang="en-US"/>
              <a:t>?</a:t>
            </a:r>
            <a:endParaRPr lang="en-US">
              <a:ea typeface="Calibri" panose="020F0502020204030204"/>
              <a:cs typeface="Calibri" panose="020F0502020204030204"/>
            </a:endParaRPr>
          </a:p>
          <a:p>
            <a:pPr marL="171450" indent="-171450">
              <a:buFont typeface="Arial" panose="020B0604020202020204" pitchFamily="34" charset="0"/>
              <a:buChar char="•"/>
              <a:defRPr/>
            </a:pPr>
            <a:endParaRPr lang="en-US"/>
          </a:p>
          <a:p>
            <a:pPr marR="0" lvl="0" algn="l" defTabSz="914400">
              <a:lnSpc>
                <a:spcPct val="100000"/>
              </a:lnSpc>
              <a:spcBef>
                <a:spcPts val="0"/>
              </a:spcBef>
              <a:spcAft>
                <a:spcPts val="0"/>
              </a:spcAft>
              <a:buClrTx/>
              <a:buSzTx/>
              <a:tabLst/>
              <a:defRPr/>
            </a:pPr>
            <a:r>
              <a:rPr lang="en-US" sz="1200" b="0" kern="1200">
                <a:solidFill>
                  <a:schemeClr val="tx1"/>
                </a:solidFill>
                <a:effectLst/>
                <a:latin typeface="+mn-lt"/>
                <a:ea typeface="+mn-ea"/>
                <a:cs typeface="+mn-cs"/>
              </a:rPr>
              <a:t>In general, </a:t>
            </a:r>
            <a:r>
              <a:rPr lang="en-US" sz="1200" b="0" kern="1200">
                <a:solidFill>
                  <a:schemeClr val="tx1"/>
                </a:solidFill>
                <a:effectLst/>
                <a:latin typeface="Poppins"/>
                <a:cs typeface="Poppins"/>
              </a:rPr>
              <a:t>s</a:t>
            </a:r>
            <a:r>
              <a:rPr lang="en-US" sz="1200" b="0">
                <a:latin typeface="Poppins"/>
                <a:ea typeface="Source Sans Pro Light"/>
                <a:cs typeface="Poppins"/>
              </a:rPr>
              <a:t>creening is testing to find cancer, or other diseases, in people who have no symptoms. For cervical cancer, screening can find pre-cancerous changes that can be treated to prevent cancer from developing. Screening can also help find cancers when they are small and have not spread – when treatment is more likely to be successful.</a:t>
            </a:r>
            <a:endParaRPr lang="en-US">
              <a:ea typeface="Calibri" panose="020F0502020204030204"/>
              <a:cs typeface="Calibri" panose="020F0502020204030204"/>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11</a:t>
            </a:fld>
            <a:endParaRPr lang="en-US"/>
          </a:p>
        </p:txBody>
      </p:sp>
    </p:spTree>
    <p:extLst>
      <p:ext uri="{BB962C8B-B14F-4D97-AF65-F5344CB8AC3E}">
        <p14:creationId xmlns:p14="http://schemas.microsoft.com/office/powerpoint/2010/main" val="412460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p>
          <a:p>
            <a:pPr marL="0" marR="0" lvl="0" indent="0" algn="l" defTabSz="914400">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What does cervical cancer screening entail? Your health care provider will do a pelvic exam and will insert a small brush or swab into the vagina and collect cells from your cervix for testing. In some situations (depending on where you are having screening done and what type of test is being performed, you may be able to collect the specimen yourself. This is called</a:t>
            </a:r>
            <a:r>
              <a:rPr lang="en-US" sz="1200" b="1" kern="1200">
                <a:solidFill>
                  <a:schemeClr val="tx1"/>
                </a:solidFill>
                <a:effectLst/>
                <a:latin typeface="+mn-lt"/>
                <a:ea typeface="+mn-ea"/>
                <a:cs typeface="+mn-cs"/>
              </a:rPr>
              <a:t> self-sampling</a:t>
            </a:r>
            <a:r>
              <a:rPr lang="en-US" sz="1200" b="0" kern="1200">
                <a:solidFill>
                  <a:schemeClr val="tx1"/>
                </a:solidFill>
                <a:effectLst/>
                <a:latin typeface="+mn-lt"/>
                <a:ea typeface="+mn-ea"/>
                <a:cs typeface="+mn-cs"/>
              </a:rPr>
              <a:t>).</a:t>
            </a:r>
            <a:endParaRPr lang="en-US">
              <a:ea typeface="Calibri" panose="020F0502020204030204"/>
              <a:cs typeface="Calibri" panose="020F0502020204030204"/>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12</a:t>
            </a:fld>
            <a:endParaRPr lang="en-US"/>
          </a:p>
        </p:txBody>
      </p:sp>
    </p:spTree>
    <p:extLst>
      <p:ext uri="{BB962C8B-B14F-4D97-AF65-F5344CB8AC3E}">
        <p14:creationId xmlns:p14="http://schemas.microsoft.com/office/powerpoint/2010/main" val="422481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245" lvl="2" indent="-342900">
              <a:spcBef>
                <a:spcPts val="1000"/>
              </a:spcBef>
              <a:spcAft>
                <a:spcPts val="600"/>
              </a:spcAft>
            </a:pPr>
            <a:r>
              <a:rPr lang="en-US" sz="1200" b="1">
                <a:latin typeface="Source Sans Pro" panose="020B0503030403020204" pitchFamily="34" charset="0"/>
                <a:ea typeface="Source Sans Pro Light"/>
                <a:cs typeface="Poppins" panose="00000500000000000000" pitchFamily="2" charset="0"/>
              </a:rPr>
              <a:t>Speaker Notes</a:t>
            </a:r>
          </a:p>
          <a:p>
            <a:pPr marL="55245" lvl="2" indent="-342900">
              <a:spcBef>
                <a:spcPts val="1000"/>
              </a:spcBef>
              <a:spcAft>
                <a:spcPts val="600"/>
              </a:spcAft>
            </a:pPr>
            <a:endParaRPr lang="en-US" sz="1200" b="1">
              <a:latin typeface="Source Sans Pro" panose="020B0503030403020204" pitchFamily="34" charset="0"/>
              <a:ea typeface="Source Sans Pro Light"/>
              <a:cs typeface="Poppins" panose="00000500000000000000" pitchFamily="2" charset="0"/>
            </a:endParaRPr>
          </a:p>
          <a:p>
            <a:pPr marL="55245" lvl="2" indent="-342900">
              <a:spcBef>
                <a:spcPts val="1000"/>
              </a:spcBef>
              <a:spcAft>
                <a:spcPts val="600"/>
              </a:spcAft>
            </a:pPr>
            <a:r>
              <a:rPr lang="en-US" sz="1200" b="1">
                <a:latin typeface="Source Sans Pro" panose="020B0503030403020204" pitchFamily="34" charset="0"/>
                <a:ea typeface="Source Sans Pro Light"/>
                <a:cs typeface="Poppins" panose="00000500000000000000" pitchFamily="2" charset="0"/>
              </a:rPr>
              <a:t>An HPV Test </a:t>
            </a:r>
            <a:r>
              <a:rPr lang="en-US" sz="1200" b="0">
                <a:latin typeface="Source Sans Pro" panose="020B0503030403020204" pitchFamily="34" charset="0"/>
                <a:ea typeface="Source Sans Pro Light"/>
                <a:cs typeface="Poppins" panose="00000500000000000000" pitchFamily="2" charset="0"/>
              </a:rPr>
              <a:t>is a</a:t>
            </a:r>
            <a:r>
              <a:rPr lang="en-US" sz="1200">
                <a:latin typeface="Source Sans Pro" panose="020B0503030403020204" pitchFamily="34" charset="0"/>
                <a:ea typeface="Source Sans Pro Light"/>
                <a:cs typeface="Poppins" panose="00000500000000000000" pitchFamily="2" charset="0"/>
              </a:rPr>
              <a:t> test which checks the cervical cells for infection with the </a:t>
            </a:r>
            <a:r>
              <a:rPr lang="en-US" b="0" i="0">
                <a:solidFill>
                  <a:srgbClr val="1A1A1A"/>
                </a:solidFill>
                <a:effectLst/>
                <a:latin typeface="Source Sans Pro" panose="020B0503030403020204" pitchFamily="34" charset="0"/>
              </a:rPr>
              <a:t>high-risk types of HPV that are most likely to cause cervical cancer. It cannot detect pre-cancers or cancer itself, but r</a:t>
            </a:r>
            <a:r>
              <a:rPr lang="en-US" sz="1200">
                <a:latin typeface="Source Sans Pro" panose="020B0503030403020204" pitchFamily="34" charset="0"/>
                <a:ea typeface="Source Sans Pro Light"/>
                <a:cs typeface="Poppins" panose="00000500000000000000" pitchFamily="2" charset="0"/>
              </a:rPr>
              <a:t>esults can help the doctor decide if more testing is needed.</a:t>
            </a:r>
          </a:p>
          <a:p>
            <a:pPr marL="55245" lvl="2" indent="-342900">
              <a:spcBef>
                <a:spcPts val="1000"/>
              </a:spcBef>
              <a:spcAft>
                <a:spcPts val="600"/>
              </a:spcAft>
            </a:pPr>
            <a:endParaRPr lang="en-US" sz="1200">
              <a:latin typeface="Source Sans Pro" panose="020B0503030403020204" pitchFamily="34" charset="0"/>
              <a:ea typeface="Source Sans Pro Light"/>
              <a:cs typeface="Poppins" panose="00000500000000000000" pitchFamily="2" charset="0"/>
            </a:endParaRPr>
          </a:p>
          <a:p>
            <a:pPr marL="55245" lvl="2" indent="-342900">
              <a:spcBef>
                <a:spcPts val="1000"/>
              </a:spcBef>
              <a:spcAft>
                <a:spcPts val="600"/>
              </a:spcAft>
            </a:pPr>
            <a:r>
              <a:rPr lang="en-US" b="0" i="0">
                <a:solidFill>
                  <a:srgbClr val="1A1A1A"/>
                </a:solidFill>
                <a:effectLst/>
                <a:latin typeface="Source Sans Pro" panose="020B0503030403020204" pitchFamily="34" charset="0"/>
              </a:rPr>
              <a:t>The HPV test can be done by itself (primary HPV test) or at the same time as another type of test called a Pap test. </a:t>
            </a:r>
          </a:p>
          <a:p>
            <a:pPr marL="55245" lvl="2" indent="-342900">
              <a:spcBef>
                <a:spcPts val="1000"/>
              </a:spcBef>
              <a:spcAft>
                <a:spcPts val="600"/>
              </a:spcAft>
            </a:pPr>
            <a:endParaRPr lang="en-US" sz="1200">
              <a:latin typeface="Source Sans Pro" panose="020B0503030403020204" pitchFamily="34" charset="0"/>
              <a:ea typeface="Source Sans Pro Light"/>
              <a:cs typeface="Poppins" panose="00000500000000000000" pitchFamily="2" charset="0"/>
            </a:endParaRPr>
          </a:p>
          <a:p>
            <a:pPr marL="55245" lvl="2" indent="-342900">
              <a:spcBef>
                <a:spcPts val="1000"/>
              </a:spcBef>
              <a:spcAft>
                <a:spcPts val="600"/>
              </a:spcAft>
            </a:pPr>
            <a:r>
              <a:rPr lang="en-US" sz="1200" b="0">
                <a:latin typeface="Source Sans Pro"/>
                <a:ea typeface="Source Sans Pro Light"/>
                <a:cs typeface="Poppins" panose="00000500000000000000" pitchFamily="2" charset="0"/>
              </a:rPr>
              <a:t>The </a:t>
            </a:r>
            <a:r>
              <a:rPr lang="en-US" sz="1200" b="1">
                <a:latin typeface="Source Sans Pro"/>
                <a:ea typeface="Source Sans Pro Light"/>
                <a:cs typeface="Poppins" panose="00000500000000000000" pitchFamily="2" charset="0"/>
              </a:rPr>
              <a:t>Pap test</a:t>
            </a:r>
            <a:r>
              <a:rPr lang="en-US" sz="1200" b="0">
                <a:latin typeface="Source Sans Pro"/>
                <a:ea typeface="Source Sans Pro Light"/>
                <a:cs typeface="Poppins" panose="00000500000000000000" pitchFamily="2" charset="0"/>
              </a:rPr>
              <a:t> is collected the same way as the HPV test during a pelvic exam. However, it looks at the cervical cells under a microscope to see if they show pre-cancerous or cancerous changes. It cannot detect HPV.</a:t>
            </a:r>
            <a:endParaRPr lang="en-US" sz="1200" b="1" strike="sngStrike">
              <a:latin typeface="Source Sans Pro"/>
              <a:ea typeface="Source Sans Pro"/>
              <a:cs typeface="Poppins" panose="00000500000000000000" pitchFamily="2" charset="0"/>
            </a:endParaRPr>
          </a:p>
          <a:p>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ource Sans Pro" panose="020B0503030403020204" pitchFamily="34" charset="0"/>
                <a:cs typeface="Poppins" panose="00000500000000000000" pitchFamily="2" charset="0"/>
              </a:rPr>
              <a:t>If pap tests are used as part of cancer screening, the ACS recommends they be done at the same time as HPV testing (called co-testing). </a:t>
            </a:r>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The ACS recommends primary HPV testing as the preferred test for cervical cancer screening. Research evidence shows that primary HPV testing is more efficient than co-testing and more effective </a:t>
            </a:r>
            <a:r>
              <a:rPr lang="en-US"/>
              <a:t>than </a:t>
            </a:r>
            <a:r>
              <a:rPr lang="en-US" sz="1200" kern="1200">
                <a:solidFill>
                  <a:schemeClr val="tx1"/>
                </a:solidFill>
                <a:latin typeface="+mn-lt"/>
                <a:ea typeface="+mn-ea"/>
                <a:cs typeface="+mn-cs"/>
              </a:rPr>
              <a:t>Pap testing alone.</a:t>
            </a:r>
            <a:r>
              <a:rPr lang="en-US"/>
              <a:t> </a:t>
            </a:r>
            <a:r>
              <a:rPr lang="en-US" sz="1200" kern="1200">
                <a:solidFill>
                  <a:schemeClr val="tx1"/>
                </a:solidFill>
                <a:latin typeface="+mn-lt"/>
                <a:ea typeface="+mn-ea"/>
                <a:cs typeface="+mn-cs"/>
              </a:rPr>
              <a:t> However, screening using any method is effective in identifying people at risk for cervical cancer.</a:t>
            </a:r>
            <a:r>
              <a:rPr lang="en-US"/>
              <a:t> </a:t>
            </a:r>
            <a:endParaRPr lang="en-US" sz="1200" kern="1200">
              <a:solidFill>
                <a:schemeClr val="tx1"/>
              </a:solidFill>
              <a:latin typeface="+mn-lt"/>
              <a:ea typeface="Calibri"/>
              <a:cs typeface="Calibri"/>
            </a:endParaRPr>
          </a:p>
          <a:p>
            <a:endParaRPr lang="en-US" sz="120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13</a:t>
            </a:fld>
            <a:endParaRPr lang="en-US"/>
          </a:p>
        </p:txBody>
      </p:sp>
    </p:spTree>
    <p:extLst>
      <p:ext uri="{BB962C8B-B14F-4D97-AF65-F5344CB8AC3E}">
        <p14:creationId xmlns:p14="http://schemas.microsoft.com/office/powerpoint/2010/main" val="361695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marL="342900" indent="-342900">
              <a:buFont typeface="Arial,Sans-Serif"/>
              <a:buChar char="•"/>
            </a:pPr>
            <a:endParaRPr lang="en-US"/>
          </a:p>
          <a:p>
            <a:pPr marL="342900" indent="-342900">
              <a:buFont typeface="Arial,Sans-Serif"/>
              <a:buChar char="•"/>
            </a:pPr>
            <a:r>
              <a:rPr lang="en-US"/>
              <a:t>Screening for cervical cancer is recommended for individuals with a cervix starting at age 25 years. This is because cervical cancer before age 25 is extremely rare. </a:t>
            </a:r>
          </a:p>
          <a:p>
            <a:pPr marL="341630" indent="-342900">
              <a:buFont typeface="Arial,Sans-Serif"/>
              <a:buChar char="•"/>
            </a:pPr>
            <a:r>
              <a:rPr lang="en-US"/>
              <a:t>For individuals aged 25 to 65 years, screening should be done every 3-5 years depending on the type of testing that is done. Your health care provider will advise you how often to get screened based on your screening history.</a:t>
            </a:r>
          </a:p>
          <a:p>
            <a:pPr marL="342900" indent="-342900">
              <a:buFont typeface="Arial,Sans-Serif"/>
              <a:buChar char="•"/>
            </a:pPr>
            <a:r>
              <a:rPr lang="en-US"/>
              <a:t>Individuals older than 65 years who have had regular screening with normal results should not be screened for cervical cancer. Once screening is stopped, it should not be started again.</a:t>
            </a:r>
          </a:p>
          <a:p>
            <a:pPr marL="342900" indent="-342900">
              <a:buFont typeface="Arial,Sans-Serif"/>
              <a:buChar char="•"/>
            </a:pPr>
            <a:r>
              <a:rPr lang="en-US"/>
              <a:t>Individuals who do not have a cervix (for example, because of a hysterectomy) and who do not have a history of cervical cancer or a serious precancer should not be screened.</a:t>
            </a:r>
          </a:p>
          <a:p>
            <a:endParaRPr lang="en-US"/>
          </a:p>
          <a:p>
            <a:pPr marL="171450" indent="-171450">
              <a:buFont typeface="Arial" panose="020B0604020202020204" pitchFamily="34" charset="0"/>
              <a:buChar char="•"/>
            </a:pPr>
            <a:r>
              <a:rPr lang="en-US"/>
              <a:t>Less than 1% of cervical cancer deaths are in women who were diagnosed before each 25. Disease burden was just one of many factors considered that led to the change for the starting age for screening.</a:t>
            </a:r>
            <a:endParaRPr lang="en-US">
              <a:ea typeface="Calibri"/>
              <a:cs typeface="Calibri"/>
            </a:endParaRPr>
          </a:p>
          <a:p>
            <a:pPr marL="171450" indent="-171450">
              <a:buFont typeface="Arial" panose="020B0604020202020204" pitchFamily="34" charset="0"/>
              <a:buChar char="•"/>
            </a:pPr>
            <a:r>
              <a:rPr lang="en-US"/>
              <a:t>People who have received the HPV vaccine should still follow age-appropriate screening guidelines.</a:t>
            </a:r>
            <a:br>
              <a:rPr lang="en-US">
                <a:cs typeface="+mn-lt"/>
              </a:rPr>
            </a:br>
            <a:endParaRPr lang="en-US">
              <a:cs typeface="Calibri"/>
            </a:endParaRPr>
          </a:p>
          <a:p>
            <a:r>
              <a:rPr lang="en-US"/>
              <a:t>SOURCES:</a:t>
            </a:r>
            <a:br>
              <a:rPr lang="en-US">
                <a:cs typeface="+mn-lt"/>
              </a:rPr>
            </a:br>
            <a:r>
              <a:rPr lang="en-US">
                <a:hlinkClick r:id="rId3"/>
              </a:rPr>
              <a:t>https://www.cancer.org/cancer/cervical-cancer/detection-diagnosis-staging/cervical-cancer-screening-guidelines.html</a:t>
            </a:r>
            <a:br>
              <a:rPr lang="en-US">
                <a:cs typeface="+mn-lt"/>
              </a:rPr>
            </a:br>
            <a:r>
              <a:rPr lang="en-US">
                <a:hlinkClick r:id="rId4"/>
              </a:rPr>
              <a:t>https://www.cancer.org/cancer/cervical-cancer.html</a:t>
            </a:r>
            <a:r>
              <a:rPr lang="en-US"/>
              <a:t> </a:t>
            </a:r>
            <a:endParaRPr lang="en-US">
              <a:cs typeface="Calibri"/>
            </a:endParaRPr>
          </a:p>
          <a:p>
            <a:br>
              <a:rPr lang="en-US">
                <a:cs typeface="+mn-lt"/>
              </a:rPr>
            </a:br>
            <a:endParaRPr lang="en-US">
              <a:ea typeface="Calibri"/>
              <a:cs typeface="Calibri"/>
            </a:endParaRPr>
          </a:p>
          <a:p>
            <a:r>
              <a:rPr lang="en-US">
                <a:ea typeface="Calibri"/>
                <a:cs typeface="Calibri"/>
                <a:hlinkClick r:id="rId5"/>
              </a:rPr>
              <a:t>https://acsjournals.onlinelibrary.wiley.com/doi/10.3322/caac.21871</a:t>
            </a:r>
            <a:endParaRPr lang="en-US">
              <a:ea typeface="Calibri"/>
              <a:cs typeface="Calibri"/>
            </a:endParaRPr>
          </a:p>
          <a:p>
            <a:r>
              <a:rPr lang="en-US">
                <a:ea typeface="Calibri"/>
                <a:cs typeface="Calibri"/>
              </a:rPr>
              <a:t>Siegel RL, Kratzer TB, Giaquinto AN, Sung H, Jemal A. Cancer Statistics 2025. </a:t>
            </a:r>
            <a:r>
              <a:rPr lang="en-US"/>
              <a:t>Update from the American Cancer Society; CA Cancer J Clin 2025</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14</a:t>
            </a:fld>
            <a:endParaRPr lang="en-US"/>
          </a:p>
        </p:txBody>
      </p:sp>
    </p:spTree>
    <p:extLst>
      <p:ext uri="{BB962C8B-B14F-4D97-AF65-F5344CB8AC3E}">
        <p14:creationId xmlns:p14="http://schemas.microsoft.com/office/powerpoint/2010/main" val="417077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a:t>
            </a:r>
            <a:r>
              <a:rPr lang="en-US" b="1"/>
              <a:t> </a:t>
            </a:r>
            <a:endParaRPr lang="en-US"/>
          </a:p>
          <a:p>
            <a:pPr>
              <a:defRPr/>
            </a:pPr>
            <a:endParaRPr lang="en-US"/>
          </a:p>
          <a:p>
            <a:pPr>
              <a:defRPr/>
            </a:pPr>
            <a:r>
              <a:rPr lang="en-US"/>
              <a:t>After cervical cancer screening, you may receive positive or negative results. Negative test results mean no HPV infection was found (in the case where HPV testing was performed as part of screening) and if a Pap test was performed, it means no abnormal cells were seen (pre-cancerous or cancerous). In this case, you’ll be recommended to continue screening at the recommended interval—every 3-5 years depending on the type of test used. </a:t>
            </a:r>
            <a:endParaRPr lang="en-US">
              <a:ea typeface="Calibri" panose="020F0502020204030204"/>
              <a:cs typeface="Calibri" panose="020F0502020204030204"/>
            </a:endParaRPr>
          </a:p>
          <a:p>
            <a:pPr>
              <a:defRPr/>
            </a:pPr>
            <a:endParaRPr lang="en-US"/>
          </a:p>
          <a:p>
            <a:pPr>
              <a:defRPr/>
            </a:pPr>
            <a:r>
              <a:rPr lang="en-US"/>
              <a:t>If you get a positive/abnormal result this means that HPV infection was found during screening (if an HPV test was performed) and/or pre-cancerous or cancerous cells were found on Pap testing. As mentioned previously, HPV infection is extremely common and most infections go away on their own—without any treatment. So, in most cases, your provider will advise you of the result and will have you re-screen in one year to see if the infection has gone away or not.</a:t>
            </a:r>
          </a:p>
          <a:p>
            <a:pPr>
              <a:defRPr/>
            </a:pPr>
            <a:endParaRPr lang="en-US"/>
          </a:p>
          <a:p>
            <a:pPr>
              <a:defRPr/>
            </a:pPr>
            <a:r>
              <a:rPr lang="en-US"/>
              <a:t>If you have two consecutive positive screening results, your provider may recommend further tests or treatments to prevent cervical cancer from developing. </a:t>
            </a:r>
            <a:endParaRPr lang="en-US">
              <a:ea typeface="Calibri" panose="020F0502020204030204"/>
              <a:cs typeface="Calibri" panose="020F0502020204030204"/>
            </a:endParaRPr>
          </a:p>
          <a:p>
            <a:pPr marL="342900" indent="-342900">
              <a:buFont typeface="Arial,Sans-Serif"/>
              <a:buChar char="•"/>
            </a:pP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15</a:t>
            </a:fld>
            <a:endParaRPr lang="en-US"/>
          </a:p>
        </p:txBody>
      </p:sp>
    </p:spTree>
    <p:extLst>
      <p:ext uri="{BB962C8B-B14F-4D97-AF65-F5344CB8AC3E}">
        <p14:creationId xmlns:p14="http://schemas.microsoft.com/office/powerpoint/2010/main" val="85541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Next, we’ll discuss additional ways you can lower your risk for cervical cancer.</a:t>
            </a: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16</a:t>
            </a:fld>
            <a:endParaRPr lang="en-US"/>
          </a:p>
        </p:txBody>
      </p:sp>
    </p:spTree>
    <p:extLst>
      <p:ext uri="{BB962C8B-B14F-4D97-AF65-F5344CB8AC3E}">
        <p14:creationId xmlns:p14="http://schemas.microsoft.com/office/powerpoint/2010/main" val="397128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We’d be remiss if we didn’t talk about the importance of HPV vaccination. HPV causes multiple other cancers besides cervical cancer. In fact, these days there are more head and neck cancers caused by HPV diagnosed in men in the USA than there are cases of cervical cancer. That emphasizes the importance of getting all genders vaccinated by age 12.</a:t>
            </a:r>
            <a:r>
              <a:rPr lang="en-US"/>
              <a:t>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Routine screening for cervical cancer is still necessary for vaccinated individuals. That’s because there are some types of HPV that can cause cancer that aren’t covered by the vaccine</a:t>
            </a:r>
            <a:r>
              <a:rPr lang="en-US" sz="1200" strike="noStrike" kern="1200">
                <a:solidFill>
                  <a:schemeClr val="tx1"/>
                </a:solidFill>
                <a:effectLst/>
                <a:latin typeface="+mn-lt"/>
                <a:ea typeface="+mn-ea"/>
                <a:cs typeface="+mn-cs"/>
              </a:rPr>
              <a:t>.</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17</a:t>
            </a:fld>
            <a:endParaRPr lang="en-US"/>
          </a:p>
        </p:txBody>
      </p:sp>
    </p:spTree>
    <p:extLst>
      <p:ext uri="{BB962C8B-B14F-4D97-AF65-F5344CB8AC3E}">
        <p14:creationId xmlns:p14="http://schemas.microsoft.com/office/powerpoint/2010/main" val="291480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H</a:t>
            </a:r>
            <a:r>
              <a:rPr lang="en-US" sz="1200" kern="1200">
                <a:solidFill>
                  <a:schemeClr val="tx1"/>
                </a:solidFill>
                <a:latin typeface="+mn-lt"/>
                <a:ea typeface="+mn-ea"/>
                <a:cs typeface="+mn-cs"/>
              </a:rPr>
              <a:t>ere are the HPV </a:t>
            </a:r>
            <a:r>
              <a:rPr lang="en-US"/>
              <a:t>vaccination guidelines </a:t>
            </a:r>
            <a:r>
              <a:rPr lang="en-US" sz="1200" kern="1200">
                <a:solidFill>
                  <a:schemeClr val="tx1"/>
                </a:solidFill>
                <a:latin typeface="+mn-lt"/>
                <a:ea typeface="+mn-ea"/>
                <a:cs typeface="+mn-cs"/>
              </a:rPr>
              <a:t>for your reference.</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The vaccine works best between the ages of 9-12. Research shows that younger people have a better immune response to the vaccine than those in their late teens and early 20s. And, the vaccines will prevent the covered types of HPV only if they are given before exposure to the virus.</a:t>
            </a:r>
            <a:endParaRPr lang="en-US" sz="1200" kern="1200">
              <a:solidFill>
                <a:schemeClr val="tx1"/>
              </a:solidFill>
              <a:latin typeface="+mn-lt"/>
              <a:ea typeface="Calibri"/>
              <a:cs typeface="Calibri"/>
            </a:endParaRP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Teens and young adults age 13 through 26 who have not been vaccinated, or who haven’t gotten all their doses, should get the vaccine as soon as possible. Vaccination of young adults will not prevent as many cancers as vaccination of children and teens.</a:t>
            </a:r>
            <a:endParaRPr lang="en-US" sz="1200" kern="1200">
              <a:solidFill>
                <a:schemeClr val="tx1"/>
              </a:solidFill>
              <a:latin typeface="+mn-lt"/>
              <a:ea typeface="Calibri"/>
              <a:cs typeface="Calibri"/>
            </a:endParaRPr>
          </a:p>
          <a:p>
            <a:endParaRPr lang="en-US" sz="1200" b="0" kern="1200">
              <a:solidFill>
                <a:schemeClr val="tx1"/>
              </a:solidFill>
              <a:latin typeface="+mn-lt"/>
              <a:ea typeface="+mn-ea"/>
              <a:cs typeface="+mn-cs"/>
            </a:endParaRPr>
          </a:p>
          <a:p>
            <a:r>
              <a:rPr lang="en-US" sz="1200" b="0" kern="1200">
                <a:solidFill>
                  <a:schemeClr val="tx1"/>
                </a:solidFill>
                <a:latin typeface="+mn-lt"/>
                <a:ea typeface="+mn-ea"/>
                <a:cs typeface="+mn-cs"/>
              </a:rPr>
              <a:t>The HPV vaccine is most effective in early adolescence, but this starts to decrease by age 18. Because of this, it is unlikely to provide much benefit for cancer prevention as people get older which is why the ACS does not recommend that people over the age of 26 get vaccinated against HPV.</a:t>
            </a:r>
            <a:r>
              <a:rPr lang="en-US"/>
              <a:t> </a:t>
            </a:r>
            <a:endParaRPr lang="en-US" sz="1200" b="0" kern="1200">
              <a:solidFill>
                <a:schemeClr val="tx1"/>
              </a:solidFill>
              <a:latin typeface="+mn-lt"/>
              <a:ea typeface="Calibri"/>
              <a:cs typeface="Calibri"/>
            </a:endParaRPr>
          </a:p>
          <a:p>
            <a:endParaRPr lang="en-US" sz="1200" b="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18</a:t>
            </a:fld>
            <a:endParaRPr lang="en-US"/>
          </a:p>
        </p:txBody>
      </p:sp>
    </p:spTree>
    <p:extLst>
      <p:ext uri="{BB962C8B-B14F-4D97-AF65-F5344CB8AC3E}">
        <p14:creationId xmlns:p14="http://schemas.microsoft.com/office/powerpoint/2010/main" val="41825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a:p>
          <a:p>
            <a:r>
              <a:rPr lang="en-US" sz="1200" b="0" kern="1200">
                <a:solidFill>
                  <a:schemeClr val="tx1"/>
                </a:solidFill>
                <a:effectLst/>
                <a:latin typeface="+mn-lt"/>
                <a:ea typeface="+mn-ea"/>
                <a:cs typeface="+mn-cs"/>
              </a:rPr>
              <a:t>First and foremost, the most powerful way you can be protected from cervical cancer is by getting the HPV vaccination before age 26. One of the most important way to lower your risk for cervical cancer is by getting screened at the recommended intervals. </a:t>
            </a:r>
          </a:p>
          <a:p>
            <a:endParaRPr lang="en-US" sz="1200" b="0"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Not smoking tobacco is another important way to lower your risk for cervical cancer as smoking is known to double your risk for cervical cancer.</a:t>
            </a:r>
            <a:r>
              <a:rPr lang="en-US"/>
              <a:t> </a:t>
            </a:r>
            <a:endParaRPr lang="en-US">
              <a:ea typeface="Calibri" panose="020F0502020204030204"/>
              <a:cs typeface="Calibri" panose="020F0502020204030204"/>
            </a:endParaRPr>
          </a:p>
          <a:p>
            <a:endParaRPr lang="en-US" sz="1200" b="0" kern="1200">
              <a:solidFill>
                <a:schemeClr val="tx1"/>
              </a:solidFill>
              <a:effectLst/>
              <a:latin typeface="+mn-lt"/>
              <a:ea typeface="Calibri"/>
              <a:cs typeface="Calibri"/>
            </a:endParaRPr>
          </a:p>
          <a:p>
            <a:r>
              <a:rPr lang="en-US"/>
              <a:t>Limiting the number of sex partners and avoiding sex with people who have had many other sex partners may lower risk of exposure to HPV.  But HPV is very common, so having sexual activity with even one other person can put a person at risk. </a:t>
            </a:r>
          </a:p>
          <a:p>
            <a:endParaRPr lang="en-US" sz="1200" kern="1200">
              <a:solidFill>
                <a:schemeClr val="tx1"/>
              </a:solidFill>
              <a:latin typeface="+mn-lt"/>
              <a:ea typeface="Calibri" panose="020F0502020204030204"/>
              <a:cs typeface="Calibri" panose="020F0502020204030204"/>
            </a:endParaRPr>
          </a:p>
          <a:p>
            <a:endParaRPr lang="en-US"/>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19</a:t>
            </a:fld>
            <a:endParaRPr lang="en-US"/>
          </a:p>
        </p:txBody>
      </p:sp>
    </p:spTree>
    <p:extLst>
      <p:ext uri="{BB962C8B-B14F-4D97-AF65-F5344CB8AC3E}">
        <p14:creationId xmlns:p14="http://schemas.microsoft.com/office/powerpoint/2010/main" val="416002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br>
              <a:rPr lang="en-US" sz="1200" b="1"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a:t>Let’s learn about what you can do to prevent and detect cervical cancer. </a:t>
            </a:r>
            <a:r>
              <a:rPr lang="en-US" sz="1200" kern="1200">
                <a:solidFill>
                  <a:schemeClr val="tx1"/>
                </a:solidFill>
                <a:effectLst/>
                <a:latin typeface="+mn-lt"/>
                <a:ea typeface="+mn-ea"/>
                <a:cs typeface="+mn-cs"/>
              </a:rPr>
              <a:t>This is a summary of what we’ll be talking about today.</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2</a:t>
            </a:fld>
            <a:endParaRPr lang="en-US"/>
          </a:p>
        </p:txBody>
      </p:sp>
    </p:spTree>
    <p:extLst>
      <p:ext uri="{BB962C8B-B14F-4D97-AF65-F5344CB8AC3E}">
        <p14:creationId xmlns:p14="http://schemas.microsoft.com/office/powerpoint/2010/main" val="296086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This concludes our presentation about cervical cancer and cervical cancer screening. For more information, scan our QR code or visit our website (cancer.org) or call the number on the screen and speak with one of our Cancer Information Specialists. </a:t>
            </a:r>
            <a:endParaRPr lang="en-US"/>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20</a:t>
            </a:fld>
            <a:endParaRPr lang="en-US"/>
          </a:p>
        </p:txBody>
      </p:sp>
    </p:spTree>
    <p:extLst>
      <p:ext uri="{BB962C8B-B14F-4D97-AF65-F5344CB8AC3E}">
        <p14:creationId xmlns:p14="http://schemas.microsoft.com/office/powerpoint/2010/main" val="175114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0DA97-5A45-614D-63C7-5DCAA380B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EB02A-2C59-6593-5F51-60DE5BBFEAD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800DB7D-1160-BCC7-9766-AD32E941EF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attention.</a:t>
            </a:r>
          </a:p>
          <a:p>
            <a:endParaRPr lang="en-US"/>
          </a:p>
        </p:txBody>
      </p:sp>
      <p:sp>
        <p:nvSpPr>
          <p:cNvPr id="4" name="Slide Number Placeholder 3">
            <a:extLst>
              <a:ext uri="{FF2B5EF4-FFF2-40B4-BE49-F238E27FC236}">
                <a16:creationId xmlns:a16="http://schemas.microsoft.com/office/drawing/2014/main" id="{2EE31CFE-482C-DBE2-E95B-01CAE50E9AC9}"/>
              </a:ext>
            </a:extLst>
          </p:cNvPr>
          <p:cNvSpPr>
            <a:spLocks noGrp="1"/>
          </p:cNvSpPr>
          <p:nvPr>
            <p:ph type="sldNum" sz="quarter" idx="5"/>
          </p:nvPr>
        </p:nvSpPr>
        <p:spPr/>
        <p:txBody>
          <a:bodyPr/>
          <a:lstStyle/>
          <a:p>
            <a:fld id="{85E35197-6DA9-744D-98ED-310B7A3B435B}" type="slidenum">
              <a:rPr lang="en-US" smtClean="0"/>
              <a:t>21</a:t>
            </a:fld>
            <a:endParaRPr lang="en-US"/>
          </a:p>
        </p:txBody>
      </p:sp>
    </p:spTree>
    <p:extLst>
      <p:ext uri="{BB962C8B-B14F-4D97-AF65-F5344CB8AC3E}">
        <p14:creationId xmlns:p14="http://schemas.microsoft.com/office/powerpoint/2010/main" val="221766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p>
          <a:p>
            <a:pPr>
              <a:defRPr/>
            </a:pPr>
            <a:r>
              <a:rPr lang="en-US" sz="1200" kern="1200">
                <a:solidFill>
                  <a:schemeClr val="tx1"/>
                </a:solidFill>
                <a:latin typeface="+mn-lt"/>
                <a:ea typeface="+mn-ea"/>
                <a:cs typeface="+mn-cs"/>
              </a:rPr>
              <a:t>Cervical cancer was once one of the most common causes of cancer death for women in the U.S.  In 2025, an estimated 13,360 cases of invasive cervical cancer will be diagnosed in the United States. </a:t>
            </a:r>
          </a:p>
          <a:p>
            <a:pPr>
              <a:defRPr/>
            </a:pPr>
            <a:endParaRPr lang="en-US" sz="1200" kern="1200">
              <a:solidFill>
                <a:schemeClr val="tx1"/>
              </a:solidFill>
              <a:latin typeface="+mn-lt"/>
              <a:ea typeface="+mn-ea"/>
              <a:cs typeface="+mn-cs"/>
            </a:endParaRPr>
          </a:p>
          <a:p>
            <a:pPr>
              <a:defRPr/>
            </a:pPr>
            <a:r>
              <a:rPr lang="en-US" sz="1200" kern="1200">
                <a:solidFill>
                  <a:schemeClr val="tx1"/>
                </a:solidFill>
                <a:latin typeface="+mn-lt"/>
                <a:ea typeface="+mn-ea"/>
                <a:cs typeface="+mn-cs"/>
              </a:rPr>
              <a:t>The cervical cancer death rate dropped by over 50% in recent decades with the increased use of screening. The numbers are clear—screening saves lives. This presentation will go over all you need to know to see for yourself if you’re up to date with</a:t>
            </a:r>
            <a:r>
              <a:rPr lang="en-US"/>
              <a:t> your knowledge</a:t>
            </a:r>
            <a:r>
              <a:rPr lang="en-US" sz="1200" kern="1200">
                <a:solidFill>
                  <a:schemeClr val="tx1"/>
                </a:solidFill>
                <a:latin typeface="+mn-lt"/>
                <a:ea typeface="+mn-ea"/>
                <a:cs typeface="+mn-cs"/>
              </a:rPr>
              <a:t> </a:t>
            </a:r>
            <a:r>
              <a:rPr lang="en-US"/>
              <a:t>of cervical cancer and how to get screened.</a:t>
            </a:r>
            <a:endParaRPr lang="en-US">
              <a:cs typeface="Calibri"/>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3</a:t>
            </a:fld>
            <a:endParaRPr lang="en-US"/>
          </a:p>
        </p:txBody>
      </p:sp>
    </p:spTree>
    <p:extLst>
      <p:ext uri="{BB962C8B-B14F-4D97-AF65-F5344CB8AC3E}">
        <p14:creationId xmlns:p14="http://schemas.microsoft.com/office/powerpoint/2010/main" val="215124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92BF-6ED5-A951-5788-3948B3E24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B7A48-3FB0-4022-8157-EB9A43A66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59F17-FEBF-DA4F-C758-D8BE01E8F1C1}"/>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US"/>
          </a:p>
          <a:p>
            <a:endParaRPr lang="en-US"/>
          </a:p>
          <a:p>
            <a:r>
              <a:rPr lang="en-US"/>
              <a:t>What causes cancer in this tissue? Let's find out.</a:t>
            </a:r>
            <a:endParaRPr lang="en-US">
              <a:ea typeface="Calibri"/>
              <a:cs typeface="Calibri"/>
            </a:endParaRPr>
          </a:p>
        </p:txBody>
      </p:sp>
      <p:sp>
        <p:nvSpPr>
          <p:cNvPr id="4" name="Slide Number Placeholder 3">
            <a:extLst>
              <a:ext uri="{FF2B5EF4-FFF2-40B4-BE49-F238E27FC236}">
                <a16:creationId xmlns:a16="http://schemas.microsoft.com/office/drawing/2014/main" id="{CDBE21F7-59A8-30E7-4A2B-B35CA67AAC29}"/>
              </a:ext>
            </a:extLst>
          </p:cNvPr>
          <p:cNvSpPr>
            <a:spLocks noGrp="1"/>
          </p:cNvSpPr>
          <p:nvPr>
            <p:ph type="sldNum" sz="quarter" idx="5"/>
          </p:nvPr>
        </p:nvSpPr>
        <p:spPr/>
        <p:txBody>
          <a:bodyPr/>
          <a:lstStyle/>
          <a:p>
            <a:fld id="{85E35197-6DA9-744D-98ED-310B7A3B435B}" type="slidenum">
              <a:rPr lang="en-US" smtClean="0"/>
              <a:t>4</a:t>
            </a:fld>
            <a:endParaRPr lang="en-US"/>
          </a:p>
        </p:txBody>
      </p:sp>
    </p:spTree>
    <p:extLst>
      <p:ext uri="{BB962C8B-B14F-4D97-AF65-F5344CB8AC3E}">
        <p14:creationId xmlns:p14="http://schemas.microsoft.com/office/powerpoint/2010/main" val="76505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US"/>
          </a:p>
          <a:p>
            <a:endParaRPr lang="en-US" b="1">
              <a:cs typeface="Calibri"/>
            </a:endParaRPr>
          </a:p>
          <a:p>
            <a:r>
              <a:rPr lang="en-US">
                <a:cs typeface="Calibri"/>
              </a:rPr>
              <a:t>First, let's</a:t>
            </a:r>
            <a:r>
              <a:rPr lang="en-US"/>
              <a:t> describe what the cervix is. </a:t>
            </a:r>
            <a:r>
              <a:rPr lang="en-US" sz="1200" b="0" i="0" kern="1200">
                <a:solidFill>
                  <a:schemeClr val="tx1"/>
                </a:solidFill>
                <a:effectLst/>
                <a:latin typeface="+mn-lt"/>
                <a:ea typeface="+mn-ea"/>
                <a:cs typeface="+mn-cs"/>
              </a:rPr>
              <a:t>The cervix is the lower part of the uterus (womb) that connects to the to the vagina (birth canal).</a:t>
            </a:r>
            <a:r>
              <a:rPr lang="en-US"/>
              <a: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5</a:t>
            </a:fld>
            <a:endParaRPr lang="en-US"/>
          </a:p>
        </p:txBody>
      </p:sp>
    </p:spTree>
    <p:extLst>
      <p:ext uri="{BB962C8B-B14F-4D97-AF65-F5344CB8AC3E}">
        <p14:creationId xmlns:p14="http://schemas.microsoft.com/office/powerpoint/2010/main" val="48967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p>
          <a:p>
            <a:pPr>
              <a:defRPr/>
            </a:pPr>
            <a:r>
              <a:rPr lang="en-US"/>
              <a:t>Cervical </a:t>
            </a:r>
            <a:r>
              <a:rPr lang="en-US" sz="1200" b="0" kern="1200">
                <a:solidFill>
                  <a:schemeClr val="tx1"/>
                </a:solidFill>
                <a:effectLst/>
                <a:latin typeface="+mn-lt"/>
                <a:ea typeface="+mn-ea"/>
                <a:cs typeface="+mn-cs"/>
              </a:rPr>
              <a:t>cancer occurs when the cells of the cervix develop the ability to grow out of control and out of sync with the rest of the tissues in your body. Cervical cancer is dangerous because it can develop the ability to invade and damage other tissues.</a:t>
            </a:r>
            <a:r>
              <a:rPr lang="en-US"/>
              <a:t>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6</a:t>
            </a:fld>
            <a:endParaRPr lang="en-US"/>
          </a:p>
        </p:txBody>
      </p:sp>
    </p:spTree>
    <p:extLst>
      <p:ext uri="{BB962C8B-B14F-4D97-AF65-F5344CB8AC3E}">
        <p14:creationId xmlns:p14="http://schemas.microsoft.com/office/powerpoint/2010/main" val="53841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p>
          <a:p>
            <a:pPr>
              <a:defRPr/>
            </a:pPr>
            <a:r>
              <a:rPr lang="en-US"/>
              <a:t>To understand the basis for cervical cancer screening, it’s important to learn about pre-cancers. So, what are pre-cancers? </a:t>
            </a:r>
            <a:endParaRPr lang="en-US" b="1"/>
          </a:p>
          <a:p>
            <a:pPr>
              <a:defRPr/>
            </a:pPr>
            <a:endParaRPr lang="en-US"/>
          </a:p>
          <a:p>
            <a:pPr>
              <a:defRPr/>
            </a:pPr>
            <a:r>
              <a:rPr lang="en-US" sz="1200" b="0" kern="1200">
                <a:solidFill>
                  <a:schemeClr val="tx1"/>
                </a:solidFill>
                <a:effectLst/>
                <a:latin typeface="+mn-lt"/>
                <a:ea typeface="+mn-ea"/>
                <a:cs typeface="+mn-cs"/>
              </a:rPr>
              <a:t>Before cervical cancer develops, the cells of the cervix undergo specific changes that can be identified by screening. These changes are called pre-cancers.</a:t>
            </a:r>
            <a:r>
              <a:rPr lang="en-US"/>
              <a:t> </a:t>
            </a:r>
            <a:endParaRPr lang="en-US" b="1">
              <a:ea typeface="Calibri"/>
              <a:cs typeface="Calibri"/>
            </a:endParaRPr>
          </a:p>
          <a:p>
            <a:pPr>
              <a:defRPr/>
            </a:pPr>
            <a:endParaRPr lang="en-US"/>
          </a:p>
          <a:p>
            <a:pPr marL="0" marR="0" lvl="0" indent="0" algn="l" defTabSz="914400">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Pre-cancers themselves are usually asymptomatic, so no one would know they had pre-cancers without screening. The good thing about pre-cancers is that they can be treated to prevent cervical cancer from developing. Identifying pre-cancers through screening and treating them is the reason that screening has saved so many lives from cervical cancer.</a:t>
            </a:r>
            <a:endParaRPr lang="en-US" sz="1200" b="1"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7</a:t>
            </a:fld>
            <a:endParaRPr lang="en-US"/>
          </a:p>
        </p:txBody>
      </p:sp>
    </p:spTree>
    <p:extLst>
      <p:ext uri="{BB962C8B-B14F-4D97-AF65-F5344CB8AC3E}">
        <p14:creationId xmlns:p14="http://schemas.microsoft.com/office/powerpoint/2010/main" val="286608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p>
          <a:p>
            <a:pPr>
              <a:defRPr/>
            </a:pPr>
            <a:r>
              <a:rPr lang="en-US" sz="1200" b="0" kern="1200">
                <a:solidFill>
                  <a:schemeClr val="tx1"/>
                </a:solidFill>
                <a:effectLst/>
                <a:latin typeface="+mn-lt"/>
                <a:ea typeface="+mn-ea"/>
                <a:cs typeface="+mn-cs"/>
              </a:rPr>
              <a:t>Next, what causes cervical cancer? Unlike most cancers, we have a simple answer to this cancer. </a:t>
            </a:r>
          </a:p>
          <a:p>
            <a:pPr>
              <a:defRPr/>
            </a:pPr>
            <a:endParaRPr lang="en-US" sz="1200" b="0" kern="1200">
              <a:solidFill>
                <a:schemeClr val="tx1"/>
              </a:solidFill>
              <a:effectLst/>
              <a:latin typeface="+mn-lt"/>
              <a:ea typeface="+mn-ea"/>
              <a:cs typeface="+mn-cs"/>
            </a:endParaRPr>
          </a:p>
          <a:p>
            <a:pPr>
              <a:defRPr/>
            </a:pPr>
            <a:r>
              <a:rPr lang="en-US" sz="1200" b="0" kern="1200">
                <a:solidFill>
                  <a:schemeClr val="tx1"/>
                </a:solidFill>
                <a:effectLst/>
                <a:latin typeface="+mn-lt"/>
                <a:ea typeface="+mn-ea"/>
                <a:cs typeface="+mn-cs"/>
              </a:rPr>
              <a:t>The virus Human papillomavirus, or HPV, causes almost all cases of cervical cancer. There are many types of HPV, some which cause warts, some which cause cancer, and many varieties that cause no symptoms at all in most people.</a:t>
            </a:r>
            <a:r>
              <a:rPr lang="en-US"/>
              <a:t> </a:t>
            </a:r>
            <a:r>
              <a:rPr lang="en-US" sz="1200" b="0" kern="1200">
                <a:solidFill>
                  <a:schemeClr val="tx1"/>
                </a:solidFill>
                <a:effectLst/>
                <a:latin typeface="+mn-lt"/>
                <a:ea typeface="+mn-ea"/>
                <a:cs typeface="+mn-cs"/>
              </a:rPr>
              <a:t> </a:t>
            </a:r>
          </a:p>
          <a:p>
            <a:pPr>
              <a:defRPr/>
            </a:pPr>
            <a:endParaRPr lang="en-US" sz="1200" b="0" kern="1200">
              <a:solidFill>
                <a:schemeClr val="tx1"/>
              </a:solidFill>
              <a:effectLst/>
              <a:latin typeface="+mn-lt"/>
              <a:ea typeface="+mn-ea"/>
              <a:cs typeface="+mn-cs"/>
            </a:endParaRPr>
          </a:p>
          <a:p>
            <a:pPr>
              <a:defRPr/>
            </a:pPr>
            <a:r>
              <a:rPr lang="en-US" sz="1200" b="0" kern="1200">
                <a:solidFill>
                  <a:schemeClr val="tx1"/>
                </a:solidFill>
                <a:latin typeface="+mn-lt"/>
                <a:ea typeface="+mn-ea"/>
                <a:cs typeface="+mn-cs"/>
              </a:rPr>
              <a:t>HPV can be passed from one person to another during skin-to-skin contact. One way HPV is spread is through sex, including vaginal, anal, and oral sex. Most people who have HPV will never have any symptoms.</a:t>
            </a:r>
            <a:r>
              <a:rPr lang="en-US"/>
              <a:t>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8</a:t>
            </a:fld>
            <a:endParaRPr lang="en-US"/>
          </a:p>
        </p:txBody>
      </p:sp>
    </p:spTree>
    <p:extLst>
      <p:ext uri="{BB962C8B-B14F-4D97-AF65-F5344CB8AC3E}">
        <p14:creationId xmlns:p14="http://schemas.microsoft.com/office/powerpoint/2010/main" val="355535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p>
          <a:p>
            <a:pPr>
              <a:defRPr/>
            </a:pPr>
            <a:r>
              <a:rPr lang="en-US" sz="1200" b="0" kern="1200">
                <a:solidFill>
                  <a:schemeClr val="tx1"/>
                </a:solidFill>
                <a:effectLst/>
                <a:latin typeface="+mn-lt"/>
                <a:ea typeface="+mn-ea"/>
                <a:cs typeface="+mn-cs"/>
              </a:rPr>
              <a:t>HPV is incredibly common. Almost everyone who’s been sexually active has been exposed to HPV. Luckily, in most cases, your body will rid itself of the infection all on its own—and you’ll likely never experience any symptoms. </a:t>
            </a:r>
          </a:p>
          <a:p>
            <a:pPr>
              <a:defRPr/>
            </a:pPr>
            <a:endParaRPr lang="en-US" sz="1200" b="0" kern="1200">
              <a:solidFill>
                <a:schemeClr val="tx1"/>
              </a:solidFill>
              <a:effectLst/>
              <a:latin typeface="+mn-lt"/>
              <a:ea typeface="+mn-ea"/>
              <a:cs typeface="+mn-cs"/>
            </a:endParaRPr>
          </a:p>
          <a:p>
            <a:pPr>
              <a:defRPr/>
            </a:pPr>
            <a:r>
              <a:rPr lang="en-US" sz="1200" b="0" kern="1200">
                <a:solidFill>
                  <a:schemeClr val="tx1"/>
                </a:solidFill>
                <a:effectLst/>
                <a:latin typeface="+mn-lt"/>
                <a:ea typeface="+mn-ea"/>
                <a:cs typeface="+mn-cs"/>
              </a:rPr>
              <a:t>However, in a small percentage of cases, your body doesn’t clear HPV on its own. These are the infections that put people at risk for developing cancer. Luckily, with screening HPV infections and pre-cancers can be identified and treated so that cervical cancer doesn’t develop.</a:t>
            </a:r>
            <a:r>
              <a:rPr lang="en-US"/>
              <a:t> </a:t>
            </a:r>
            <a:endParaRPr lang="en-US" sz="1200" b="1"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9</a:t>
            </a:fld>
            <a:endParaRPr lang="en-US"/>
          </a:p>
        </p:txBody>
      </p:sp>
    </p:spTree>
    <p:extLst>
      <p:ext uri="{BB962C8B-B14F-4D97-AF65-F5344CB8AC3E}">
        <p14:creationId xmlns:p14="http://schemas.microsoft.com/office/powerpoint/2010/main" val="112950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145489"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5"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5"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5"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5"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1"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1"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1"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1"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2" name="Slide Number Placeholder 5">
            <a:extLst>
              <a:ext uri="{FF2B5EF4-FFF2-40B4-BE49-F238E27FC236}">
                <a16:creationId xmlns:a16="http://schemas.microsoft.com/office/drawing/2014/main" id="{C0C1706C-19F3-EBBB-17D5-40AC03A8A2D6}"/>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2368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Copy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4"/>
            <a:ext cx="11430000" cy="618631"/>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venenatis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sed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pulvinar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euismod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Nam nisi dui, </a:t>
            </a:r>
            <a:r>
              <a:rPr lang="en-US" sz="900" err="1">
                <a:latin typeface="Source Sans Pro" panose="020B0503030403020204" pitchFamily="34" charset="0"/>
                <a:ea typeface="Source Sans Pro" panose="020B0503030403020204" pitchFamily="34" charset="0"/>
                <a:cs typeface="Poppins" pitchFamily="2" charset="77"/>
              </a:rPr>
              <a:t>laoreet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facilisis</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in est. Donec ante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semper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sodales</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In in ex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elementum</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ultrices</a:t>
            </a:r>
            <a:r>
              <a:rPr lang="en-US" sz="900">
                <a:latin typeface="Source Sans Pro" panose="020B0503030403020204" pitchFamily="34" charset="0"/>
                <a:ea typeface="Source Sans Pro" panose="020B0503030403020204" pitchFamily="34" charset="0"/>
                <a:cs typeface="Poppins" pitchFamily="2" charset="77"/>
              </a:rPr>
              <a:t> porta. Class </a:t>
            </a:r>
            <a:r>
              <a:rPr lang="en-US" sz="900" err="1">
                <a:latin typeface="Source Sans Pro" panose="020B0503030403020204" pitchFamily="34" charset="0"/>
                <a:ea typeface="Source Sans Pro" panose="020B0503030403020204" pitchFamily="34" charset="0"/>
                <a:cs typeface="Poppins" pitchFamily="2" charset="77"/>
              </a:rPr>
              <a:t>aptent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taciti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sociosqu</a:t>
            </a:r>
            <a:r>
              <a:rPr lang="en-US" sz="900">
                <a:latin typeface="Source Sans Pro" panose="020B0503030403020204" pitchFamily="34" charset="0"/>
                <a:ea typeface="Source Sans Pro" panose="020B0503030403020204" pitchFamily="34" charset="0"/>
                <a:cs typeface="Poppins" pitchFamily="2" charset="77"/>
              </a:rPr>
              <a:t> ad </a:t>
            </a:r>
            <a:r>
              <a:rPr lang="en-US" sz="900" err="1">
                <a:latin typeface="Source Sans Pro" panose="020B0503030403020204" pitchFamily="34" charset="0"/>
                <a:ea typeface="Source Sans Pro" panose="020B0503030403020204" pitchFamily="34" charset="0"/>
                <a:cs typeface="Poppins" pitchFamily="2" charset="77"/>
              </a:rPr>
              <a:t>litora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torquent</a:t>
            </a:r>
            <a:r>
              <a:rPr lang="en-US" sz="900">
                <a:latin typeface="Source Sans Pro" panose="020B0503030403020204" pitchFamily="34" charset="0"/>
                <a:ea typeface="Source Sans Pro" panose="020B0503030403020204" pitchFamily="34" charset="0"/>
                <a:cs typeface="Poppins" pitchFamily="2" charset="77"/>
              </a:rPr>
              <a:t> per </a:t>
            </a:r>
            <a:r>
              <a:rPr lang="en-US" sz="900" err="1">
                <a:latin typeface="Source Sans Pro" panose="020B0503030403020204" pitchFamily="34" charset="0"/>
                <a:ea typeface="Source Sans Pro" panose="020B0503030403020204" pitchFamily="34" charset="0"/>
                <a:cs typeface="Poppins" pitchFamily="2" charset="77"/>
              </a:rPr>
              <a:t>conubia</a:t>
            </a:r>
            <a:r>
              <a:rPr lang="en-US" sz="900">
                <a:latin typeface="Source Sans Pro" panose="020B0503030403020204" pitchFamily="34" charset="0"/>
                <a:ea typeface="Source Sans Pro" panose="020B0503030403020204" pitchFamily="34" charset="0"/>
                <a:cs typeface="Poppins" pitchFamily="2" charset="77"/>
              </a:rPr>
              <a:t> nostra, per </a:t>
            </a:r>
            <a:r>
              <a:rPr lang="en-US" sz="900" err="1">
                <a:latin typeface="Source Sans Pro" panose="020B0503030403020204" pitchFamily="34" charset="0"/>
                <a:ea typeface="Source Sans Pro" panose="020B0503030403020204" pitchFamily="34" charset="0"/>
                <a:cs typeface="Poppins" pitchFamily="2" charset="77"/>
              </a:rPr>
              <a:t>inceptos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himenaeos</a:t>
            </a:r>
            <a:r>
              <a:rPr lang="en-US" sz="900">
                <a:latin typeface="Source Sans Pro" panose="020B0503030403020204" pitchFamily="34" charset="0"/>
                <a:ea typeface="Source Sans Pro" panose="020B0503030403020204" pitchFamily="34" charset="0"/>
                <a:cs typeface="Poppins" pitchFamily="2" charset="77"/>
              </a:rPr>
              <a:t>. Donec magna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gravida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Nulla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lorem sed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Aenean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non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efficitur</a:t>
            </a:r>
            <a:r>
              <a:rPr lang="en-US" sz="900">
                <a:latin typeface="Source Sans Pro" panose="020B0503030403020204" pitchFamily="34" charset="0"/>
                <a:ea typeface="Source Sans Pro" panose="020B0503030403020204" pitchFamily="34" charset="0"/>
                <a:cs typeface="Poppins" pitchFamily="2" charset="77"/>
              </a:rPr>
              <a:t>. Cras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sapien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rhoncus</a:t>
            </a:r>
            <a:r>
              <a:rPr lang="en-US" sz="900">
                <a:latin typeface="Source Sans Pro" panose="020B0503030403020204" pitchFamily="34" charset="0"/>
                <a:ea typeface="Source Sans Pro" panose="020B0503030403020204" pitchFamily="34" charset="0"/>
                <a:cs typeface="Poppins" pitchFamily="2" charset="77"/>
              </a:rPr>
              <a:t>, vel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mi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Phasellus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Vestibulum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porta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pulvinar nisi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feugiat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7"/>
            <a:ext cx="11430000" cy="487056"/>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molestie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tempor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Praesent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lacinia, magna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accumsan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lorem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Vestibulum convallis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Interdum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ante ipsum </a:t>
            </a:r>
            <a:r>
              <a:rPr lang="en-US" sz="900" err="1">
                <a:latin typeface="Source Sans Pro" panose="020B0503030403020204" pitchFamily="34" charset="0"/>
                <a:ea typeface="Source Sans Pro" panose="020B0503030403020204" pitchFamily="34" charset="0"/>
                <a:cs typeface="Poppins" pitchFamily="2" charset="77"/>
              </a:rPr>
              <a:t>primis</a:t>
            </a:r>
            <a:r>
              <a:rPr lang="en-US" sz="900">
                <a:latin typeface="Source Sans Pro" panose="020B0503030403020204" pitchFamily="34" charset="0"/>
                <a:ea typeface="Source Sans Pro" panose="020B0503030403020204" pitchFamily="34" charset="0"/>
                <a:cs typeface="Poppins" pitchFamily="2" charset="77"/>
              </a:rPr>
              <a:t> in </a:t>
            </a:r>
            <a:r>
              <a:rPr lang="en-US" sz="900" err="1">
                <a:latin typeface="Source Sans Pro" panose="020B0503030403020204" pitchFamily="34" charset="0"/>
                <a:ea typeface="Source Sans Pro" panose="020B0503030403020204" pitchFamily="34" charset="0"/>
                <a:cs typeface="Poppins" pitchFamily="2" charset="77"/>
              </a:rPr>
              <a:t>faucibus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ac </a:t>
            </a:r>
            <a:r>
              <a:rPr lang="en-US" sz="900" err="1">
                <a:latin typeface="Source Sans Pro" panose="020B0503030403020204" pitchFamily="34" charset="0"/>
                <a:ea typeface="Source Sans Pro" panose="020B0503030403020204" pitchFamily="34" charset="0"/>
                <a:cs typeface="Poppins" pitchFamily="2" charset="77"/>
              </a:rPr>
              <a:t>suscipit</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diam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vestibulum non </a:t>
            </a:r>
            <a:r>
              <a:rPr lang="en-US" sz="900" err="1">
                <a:latin typeface="Source Sans Pro" panose="020B0503030403020204" pitchFamily="34" charset="0"/>
                <a:ea typeface="Source Sans Pro" panose="020B0503030403020204" pitchFamily="34" charset="0"/>
                <a:cs typeface="Poppins" pitchFamily="2" charset="77"/>
              </a:rPr>
              <a:t>tortor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placerat</a:t>
            </a:r>
            <a:r>
              <a:rPr lang="en-US" sz="900">
                <a:latin typeface="Source Sans Pro" panose="020B0503030403020204" pitchFamily="34" charset="0"/>
                <a:ea typeface="Source Sans Pro" panose="020B0503030403020204" pitchFamily="34" charset="0"/>
                <a:cs typeface="Poppins" pitchFamily="2" charset="77"/>
              </a:rPr>
              <a:t> porta sem.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libero diam, pharetra ac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Donec eros </a:t>
            </a:r>
            <a:r>
              <a:rPr lang="en-US" sz="900" err="1">
                <a:latin typeface="Source Sans Pro" panose="020B0503030403020204" pitchFamily="34" charset="0"/>
                <a:ea typeface="Source Sans Pro" panose="020B0503030403020204" pitchFamily="34" charset="0"/>
                <a:cs typeface="Poppins" pitchFamily="2" charset="77"/>
              </a:rPr>
              <a:t>quam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non libero a,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diam. Proin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Curabitur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2" name="Slide Number Placeholder 5">
            <a:extLst>
              <a:ext uri="{FF2B5EF4-FFF2-40B4-BE49-F238E27FC236}">
                <a16:creationId xmlns:a16="http://schemas.microsoft.com/office/drawing/2014/main" id="{282A1482-6EE0-33D5-6EFA-BC462969054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97687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4"/>
            <a:ext cx="11430000" cy="618631"/>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venenatis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sed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pulvinar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euismod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Nam nisi dui, </a:t>
            </a:r>
            <a:r>
              <a:rPr lang="en-US" sz="900" err="1">
                <a:latin typeface="Source Sans Pro" panose="020B0503030403020204" pitchFamily="34" charset="0"/>
                <a:ea typeface="Source Sans Pro" panose="020B0503030403020204" pitchFamily="34" charset="0"/>
                <a:cs typeface="Poppins" pitchFamily="2" charset="77"/>
              </a:rPr>
              <a:t>laoreet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facilisis</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in est. Donec ante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semper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sodales</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In in ex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elementum</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ultrices</a:t>
            </a:r>
            <a:r>
              <a:rPr lang="en-US" sz="900">
                <a:latin typeface="Source Sans Pro" panose="020B0503030403020204" pitchFamily="34" charset="0"/>
                <a:ea typeface="Source Sans Pro" panose="020B0503030403020204" pitchFamily="34" charset="0"/>
                <a:cs typeface="Poppins" pitchFamily="2" charset="77"/>
              </a:rPr>
              <a:t> porta. Class </a:t>
            </a:r>
            <a:r>
              <a:rPr lang="en-US" sz="900" err="1">
                <a:latin typeface="Source Sans Pro" panose="020B0503030403020204" pitchFamily="34" charset="0"/>
                <a:ea typeface="Source Sans Pro" panose="020B0503030403020204" pitchFamily="34" charset="0"/>
                <a:cs typeface="Poppins" pitchFamily="2" charset="77"/>
              </a:rPr>
              <a:t>aptent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taciti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sociosqu</a:t>
            </a:r>
            <a:r>
              <a:rPr lang="en-US" sz="900">
                <a:latin typeface="Source Sans Pro" panose="020B0503030403020204" pitchFamily="34" charset="0"/>
                <a:ea typeface="Source Sans Pro" panose="020B0503030403020204" pitchFamily="34" charset="0"/>
                <a:cs typeface="Poppins" pitchFamily="2" charset="77"/>
              </a:rPr>
              <a:t> ad </a:t>
            </a:r>
            <a:r>
              <a:rPr lang="en-US" sz="900" err="1">
                <a:latin typeface="Source Sans Pro" panose="020B0503030403020204" pitchFamily="34" charset="0"/>
                <a:ea typeface="Source Sans Pro" panose="020B0503030403020204" pitchFamily="34" charset="0"/>
                <a:cs typeface="Poppins" pitchFamily="2" charset="77"/>
              </a:rPr>
              <a:t>litora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torquent</a:t>
            </a:r>
            <a:r>
              <a:rPr lang="en-US" sz="900">
                <a:latin typeface="Source Sans Pro" panose="020B0503030403020204" pitchFamily="34" charset="0"/>
                <a:ea typeface="Source Sans Pro" panose="020B0503030403020204" pitchFamily="34" charset="0"/>
                <a:cs typeface="Poppins" pitchFamily="2" charset="77"/>
              </a:rPr>
              <a:t> per </a:t>
            </a:r>
            <a:r>
              <a:rPr lang="en-US" sz="900" err="1">
                <a:latin typeface="Source Sans Pro" panose="020B0503030403020204" pitchFamily="34" charset="0"/>
                <a:ea typeface="Source Sans Pro" panose="020B0503030403020204" pitchFamily="34" charset="0"/>
                <a:cs typeface="Poppins" pitchFamily="2" charset="77"/>
              </a:rPr>
              <a:t>conubia</a:t>
            </a:r>
            <a:r>
              <a:rPr lang="en-US" sz="900">
                <a:latin typeface="Source Sans Pro" panose="020B0503030403020204" pitchFamily="34" charset="0"/>
                <a:ea typeface="Source Sans Pro" panose="020B0503030403020204" pitchFamily="34" charset="0"/>
                <a:cs typeface="Poppins" pitchFamily="2" charset="77"/>
              </a:rPr>
              <a:t> nostra, per </a:t>
            </a:r>
            <a:r>
              <a:rPr lang="en-US" sz="900" err="1">
                <a:latin typeface="Source Sans Pro" panose="020B0503030403020204" pitchFamily="34" charset="0"/>
                <a:ea typeface="Source Sans Pro" panose="020B0503030403020204" pitchFamily="34" charset="0"/>
                <a:cs typeface="Poppins" pitchFamily="2" charset="77"/>
              </a:rPr>
              <a:t>inceptos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himenaeos</a:t>
            </a:r>
            <a:r>
              <a:rPr lang="en-US" sz="900">
                <a:latin typeface="Source Sans Pro" panose="020B0503030403020204" pitchFamily="34" charset="0"/>
                <a:ea typeface="Source Sans Pro" panose="020B0503030403020204" pitchFamily="34" charset="0"/>
                <a:cs typeface="Poppins" pitchFamily="2" charset="77"/>
              </a:rPr>
              <a:t>. Donec magna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gravida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Nulla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lorem sed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Aenean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non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efficitur</a:t>
            </a:r>
            <a:r>
              <a:rPr lang="en-US" sz="900">
                <a:latin typeface="Source Sans Pro" panose="020B0503030403020204" pitchFamily="34" charset="0"/>
                <a:ea typeface="Source Sans Pro" panose="020B0503030403020204" pitchFamily="34" charset="0"/>
                <a:cs typeface="Poppins" pitchFamily="2" charset="77"/>
              </a:rPr>
              <a:t>. Cras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sapien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rhoncus</a:t>
            </a:r>
            <a:r>
              <a:rPr lang="en-US" sz="900">
                <a:latin typeface="Source Sans Pro" panose="020B0503030403020204" pitchFamily="34" charset="0"/>
                <a:ea typeface="Source Sans Pro" panose="020B0503030403020204" pitchFamily="34" charset="0"/>
                <a:cs typeface="Poppins" pitchFamily="2" charset="77"/>
              </a:rPr>
              <a:t>, vel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mi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Phasellus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Vestibulum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porta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pulvinar nisi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feugiat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7"/>
            <a:ext cx="11430000" cy="487056"/>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molestie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tempor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Praesent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lacinia, magna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accumsan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lorem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Vestibulum convallis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Interdum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ante ipsum </a:t>
            </a:r>
            <a:r>
              <a:rPr lang="en-US" sz="900" err="1">
                <a:latin typeface="Source Sans Pro" panose="020B0503030403020204" pitchFamily="34" charset="0"/>
                <a:ea typeface="Source Sans Pro" panose="020B0503030403020204" pitchFamily="34" charset="0"/>
                <a:cs typeface="Poppins" pitchFamily="2" charset="77"/>
              </a:rPr>
              <a:t>primis</a:t>
            </a:r>
            <a:r>
              <a:rPr lang="en-US" sz="900">
                <a:latin typeface="Source Sans Pro" panose="020B0503030403020204" pitchFamily="34" charset="0"/>
                <a:ea typeface="Source Sans Pro" panose="020B0503030403020204" pitchFamily="34" charset="0"/>
                <a:cs typeface="Poppins" pitchFamily="2" charset="77"/>
              </a:rPr>
              <a:t> in </a:t>
            </a:r>
            <a:r>
              <a:rPr lang="en-US" sz="900" err="1">
                <a:latin typeface="Source Sans Pro" panose="020B0503030403020204" pitchFamily="34" charset="0"/>
                <a:ea typeface="Source Sans Pro" panose="020B0503030403020204" pitchFamily="34" charset="0"/>
                <a:cs typeface="Poppins" pitchFamily="2" charset="77"/>
              </a:rPr>
              <a:t>faucibus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ac </a:t>
            </a:r>
            <a:r>
              <a:rPr lang="en-US" sz="900" err="1">
                <a:latin typeface="Source Sans Pro" panose="020B0503030403020204" pitchFamily="34" charset="0"/>
                <a:ea typeface="Source Sans Pro" panose="020B0503030403020204" pitchFamily="34" charset="0"/>
                <a:cs typeface="Poppins" pitchFamily="2" charset="77"/>
              </a:rPr>
              <a:t>suscipit</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diam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vestibulum non </a:t>
            </a:r>
            <a:r>
              <a:rPr lang="en-US" sz="900" err="1">
                <a:latin typeface="Source Sans Pro" panose="020B0503030403020204" pitchFamily="34" charset="0"/>
                <a:ea typeface="Source Sans Pro" panose="020B0503030403020204" pitchFamily="34" charset="0"/>
                <a:cs typeface="Poppins" pitchFamily="2" charset="77"/>
              </a:rPr>
              <a:t>tortor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placerat</a:t>
            </a:r>
            <a:r>
              <a:rPr lang="en-US" sz="900">
                <a:latin typeface="Source Sans Pro" panose="020B0503030403020204" pitchFamily="34" charset="0"/>
                <a:ea typeface="Source Sans Pro" panose="020B0503030403020204" pitchFamily="34" charset="0"/>
                <a:cs typeface="Poppins" pitchFamily="2" charset="77"/>
              </a:rPr>
              <a:t> porta sem.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libero diam, pharetra ac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Donec eros </a:t>
            </a:r>
            <a:r>
              <a:rPr lang="en-US" sz="900" err="1">
                <a:latin typeface="Source Sans Pro" panose="020B0503030403020204" pitchFamily="34" charset="0"/>
                <a:ea typeface="Source Sans Pro" panose="020B0503030403020204" pitchFamily="34" charset="0"/>
                <a:cs typeface="Poppins" pitchFamily="2" charset="77"/>
              </a:rPr>
              <a:t>quam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non libero a,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diam. Proin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Curabitur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2" name="Date Placeholder 3">
            <a:extLst>
              <a:ext uri="{FF2B5EF4-FFF2-40B4-BE49-F238E27FC236}">
                <a16:creationId xmlns:a16="http://schemas.microsoft.com/office/drawing/2014/main" id="{B673EDC0-135B-8791-BEA3-9911F0611F92}"/>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fld id="{B8464E0F-EC7C-4BEC-BAD2-A13BDF4E71E9}" type="datetime1">
              <a:rPr lang="en-US" smtClean="0"/>
              <a:t>2/13/2025</a:t>
            </a:fld>
            <a:endParaRPr lang="en-US"/>
          </a:p>
        </p:txBody>
      </p:sp>
      <p:sp>
        <p:nvSpPr>
          <p:cNvPr id="3" name="Footer Placeholder 4">
            <a:extLst>
              <a:ext uri="{FF2B5EF4-FFF2-40B4-BE49-F238E27FC236}">
                <a16:creationId xmlns:a16="http://schemas.microsoft.com/office/drawing/2014/main" id="{EED4D221-5D3B-A615-5253-D016000C2BF2}"/>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4" name="Slide Number Placeholder 5">
            <a:extLst>
              <a:ext uri="{FF2B5EF4-FFF2-40B4-BE49-F238E27FC236}">
                <a16:creationId xmlns:a16="http://schemas.microsoft.com/office/drawing/2014/main" id="{5F31EE60-D7C2-5716-7AB7-34E1C5E221F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5547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455401" cy="649224"/>
          </a:xfrm>
          <a:prstGeom prst="rect">
            <a:avLst/>
          </a:prstGeom>
        </p:spPr>
        <p:txBody>
          <a:bodyPr/>
          <a:lstStyle>
            <a:lvl1pPr>
              <a:defRPr sz="2700">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2" name="Slide Number Placeholder 5">
            <a:extLst>
              <a:ext uri="{FF2B5EF4-FFF2-40B4-BE49-F238E27FC236}">
                <a16:creationId xmlns:a16="http://schemas.microsoft.com/office/drawing/2014/main" id="{60E5FE03-DBAB-DBB4-8597-A546F566A13B}"/>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7432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455401" cy="649224"/>
          </a:xfrm>
          <a:prstGeom prst="rect">
            <a:avLst/>
          </a:prstGeom>
        </p:spPr>
        <p:txBody>
          <a:bodyPr/>
          <a:lstStyle>
            <a:lvl1pPr>
              <a:defRPr sz="2700">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4" name="Slide Number Placeholder 5">
            <a:extLst>
              <a:ext uri="{FF2B5EF4-FFF2-40B4-BE49-F238E27FC236}">
                <a16:creationId xmlns:a16="http://schemas.microsoft.com/office/drawing/2014/main" id="{BD8363C8-AB94-E874-E702-CC009BA3866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9329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ntent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fld id="{DE3D4442-AA92-47C9-8593-5657999FE39C}" type="datetime1">
              <a:rPr lang="en-US" smtClean="0"/>
              <a:t>2/13/2025</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4" name="Slide Number Placeholder 5">
            <a:extLst>
              <a:ext uri="{FF2B5EF4-FFF2-40B4-BE49-F238E27FC236}">
                <a16:creationId xmlns:a16="http://schemas.microsoft.com/office/drawing/2014/main" id="{C11552AE-8A56-C6E4-145C-A5B8D35E24A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9223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Content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fld id="{03B741B0-6408-4D5F-B658-7430FD7788A0}" type="datetime1">
              <a:rPr lang="en-US" smtClean="0"/>
              <a:t>2/13/2025</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4" name="Slide Number Placeholder 5">
            <a:extLst>
              <a:ext uri="{FF2B5EF4-FFF2-40B4-BE49-F238E27FC236}">
                <a16:creationId xmlns:a16="http://schemas.microsoft.com/office/drawing/2014/main" id="{0A4F89FC-AC66-02B4-D44A-52D1B5ABB00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84277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670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4312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493B18-B844-4488-ABF1-A9747FE7A6E0}"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775844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26894-B195-4230-906A-95C29F9D7F6E}"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38885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5"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5"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5"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5"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1"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1"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1"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1"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2" name="Date Placeholder 3">
            <a:extLst>
              <a:ext uri="{FF2B5EF4-FFF2-40B4-BE49-F238E27FC236}">
                <a16:creationId xmlns:a16="http://schemas.microsoft.com/office/drawing/2014/main" id="{FDCBC798-DDD2-B035-121C-A1521BB04A48}"/>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fld id="{82710177-551A-4388-B06D-18F8A3BF233A}" type="datetime1">
              <a:rPr lang="en-US" smtClean="0"/>
              <a:t>2/13/2025</a:t>
            </a:fld>
            <a:endParaRPr lang="en-US"/>
          </a:p>
        </p:txBody>
      </p:sp>
      <p:sp>
        <p:nvSpPr>
          <p:cNvPr id="3" name="Footer Placeholder 4">
            <a:extLst>
              <a:ext uri="{FF2B5EF4-FFF2-40B4-BE49-F238E27FC236}">
                <a16:creationId xmlns:a16="http://schemas.microsoft.com/office/drawing/2014/main" id="{AC09E86F-C2E8-D70F-2447-4A567A0C5F9D}"/>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4" name="Slide Number Placeholder 5">
            <a:extLst>
              <a:ext uri="{FF2B5EF4-FFF2-40B4-BE49-F238E27FC236}">
                <a16:creationId xmlns:a16="http://schemas.microsoft.com/office/drawing/2014/main" id="{1DB77345-729F-22F6-92B7-0C8D3555AFDE}"/>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0376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009069-3AA2-4B55-9313-3FE40D5A23C5}"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44362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3A02F3-E1A2-4186-B41E-B52A413409B4}"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401338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44CEC-236F-4AF7-B84C-E0137B6E2A67}"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116986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0BF9A1-C8C0-48A7-A7DB-0F086B9CFFF0}"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610745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2B351-82B2-494B-9716-147A27C95AF9}"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886429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F5332B-B66B-4B15-B651-3E0BB2F91069}"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497453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FFEF8-10CD-48F5-8DE0-46AABB1BAC63}"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4031202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31DA9-2BE3-4CE3-9637-16A6AC915CB8}"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12830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CA210-0BD9-4806-AB28-31C7D1C2487C}"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610188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2" y="1181894"/>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2"/>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6"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fld id="{11D8A798-D54F-4B33-97B3-7CA2DA0E8980}" type="datetime1">
              <a:rPr lang="en-US" smtClean="0"/>
              <a:t>2/13/2025</a:t>
            </a:fld>
            <a:endParaRPr lang="en-US"/>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0"/>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8196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ody with Top Line">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4"/>
            <a:ext cx="4206240" cy="4187952"/>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1335024"/>
            <a:ext cx="4206240" cy="4187952"/>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Slide Number Placeholder 5">
            <a:extLst>
              <a:ext uri="{FF2B5EF4-FFF2-40B4-BE49-F238E27FC236}">
                <a16:creationId xmlns:a16="http://schemas.microsoft.com/office/drawing/2014/main" id="{CDB16FF4-425E-D274-E58B-09CB74BD6B25}"/>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603353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327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AF8637-DDA0-476F-A80D-9982CB503AF5}"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5286468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F8637-DDA0-476F-A80D-9982CB503AF5}"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092779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F8637-DDA0-476F-A80D-9982CB503AF5}"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6826708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AF8637-DDA0-476F-A80D-9982CB503AF5}"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012650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AF8637-DDA0-476F-A80D-9982CB503AF5}"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1396637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F8637-DDA0-476F-A80D-9982CB503AF5}"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778631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940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AF8637-DDA0-476F-A80D-9982CB503AF5}"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7167753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AF8637-DDA0-476F-A80D-9982CB503AF5}"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021979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ody with Top Line Opt2">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3429000"/>
            <a:ext cx="4206240" cy="2459736"/>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3429000"/>
            <a:ext cx="4206240" cy="2459736"/>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923545"/>
            <a:ext cx="8659368" cy="2223001"/>
          </a:xfrm>
          <a:prstGeom prst="rect">
            <a:avLst/>
          </a:prstGeom>
        </p:spPr>
        <p:txBody>
          <a:bodyPr anchor="b" anchorCtr="0"/>
          <a:lstStyle>
            <a:lvl1pPr>
              <a:defRPr sz="2700">
                <a:solidFill>
                  <a:srgbClr val="2746F8"/>
                </a:solidFill>
              </a:defRPr>
            </a:lvl1pPr>
          </a:lstStyle>
          <a:p>
            <a:pPr lvl="0"/>
            <a:r>
              <a:rPr lang="en-US"/>
              <a:t>Title of Content</a:t>
            </a:r>
          </a:p>
        </p:txBody>
      </p:sp>
      <p:sp>
        <p:nvSpPr>
          <p:cNvPr id="4" name="Slide Number Placeholder 5">
            <a:extLst>
              <a:ext uri="{FF2B5EF4-FFF2-40B4-BE49-F238E27FC236}">
                <a16:creationId xmlns:a16="http://schemas.microsoft.com/office/drawing/2014/main" id="{9BACDD8D-A77E-4466-196F-F000F9BCFA0D}"/>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15836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F8637-DDA0-476F-A80D-9982CB503AF5}"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883520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F8637-DDA0-476F-A80D-9982CB503AF5}"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65244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28746D-F6E1-4CE5-9B04-32E71319E20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840042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8746D-F6E1-4CE5-9B04-32E71319E20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741180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8746D-F6E1-4CE5-9B04-32E71319E20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24972673"/>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28746D-F6E1-4CE5-9B04-32E71319E209}"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714956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28746D-F6E1-4CE5-9B04-32E71319E209}"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351225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28746D-F6E1-4CE5-9B04-32E71319E209}"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7151299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8746D-F6E1-4CE5-9B04-32E71319E209}"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8490612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8746D-F6E1-4CE5-9B04-32E71319E209}"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15166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Body with Top Line Alt">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757636"/>
            <a:ext cx="8314096" cy="2029968"/>
          </a:xfrm>
          <a:prstGeom prst="rect">
            <a:avLst/>
          </a:prstGeom>
        </p:spPr>
        <p:txBody>
          <a:bodyPr lIns="0" tIns="0" rIns="0" bIns="0"/>
          <a:lstStyle>
            <a:lvl1pPr>
              <a:defRPr sz="788"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350">
                <a:solidFill>
                  <a:srgbClr val="2746F8"/>
                </a:solidFill>
              </a:defRPr>
            </a:lvl1pPr>
          </a:lstStyle>
          <a:p>
            <a:pPr lvl="0"/>
            <a:r>
              <a:rPr lang="en-US"/>
              <a:t>Title of Content</a:t>
            </a:r>
          </a:p>
        </p:txBody>
      </p:sp>
      <p:sp>
        <p:nvSpPr>
          <p:cNvPr id="9" name="Slide Number Placeholder 5">
            <a:extLst>
              <a:ext uri="{FF2B5EF4-FFF2-40B4-BE49-F238E27FC236}">
                <a16:creationId xmlns:a16="http://schemas.microsoft.com/office/drawing/2014/main" id="{B98BBF33-E6B1-A144-1070-B895747C05B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01722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8746D-F6E1-4CE5-9B04-32E71319E209}"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237041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8746D-F6E1-4CE5-9B04-32E71319E20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1145630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8746D-F6E1-4CE5-9B04-32E71319E20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3192141"/>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86486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ngle Column Body with Top Line Alt">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757636"/>
            <a:ext cx="8314096" cy="2029968"/>
          </a:xfrm>
          <a:prstGeom prst="rect">
            <a:avLst/>
          </a:prstGeom>
        </p:spPr>
        <p:txBody>
          <a:bodyPr lIns="0" tIns="0" rIns="0" bIns="0"/>
          <a:lstStyle>
            <a:lvl1pPr>
              <a:defRPr sz="788"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350">
                <a:solidFill>
                  <a:srgbClr val="2746F8"/>
                </a:solidFill>
              </a:defRPr>
            </a:lvl1pPr>
          </a:lstStyle>
          <a:p>
            <a:pPr lvl="0"/>
            <a:r>
              <a:rPr lang="en-US"/>
              <a:t>Title of Content</a:t>
            </a:r>
          </a:p>
        </p:txBody>
      </p:sp>
      <p:sp>
        <p:nvSpPr>
          <p:cNvPr id="4" name="Slide Number Placeholder 5">
            <a:extLst>
              <a:ext uri="{FF2B5EF4-FFF2-40B4-BE49-F238E27FC236}">
                <a16:creationId xmlns:a16="http://schemas.microsoft.com/office/drawing/2014/main" id="{BF4A52F7-D313-C9ED-73B2-1A0F907E673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7111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Body with Top Line">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099048"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7">
            <a:extLst>
              <a:ext uri="{FF2B5EF4-FFF2-40B4-BE49-F238E27FC236}">
                <a16:creationId xmlns:a16="http://schemas.microsoft.com/office/drawing/2014/main" id="{F92A0643-F1CA-95EC-034D-47DA02F54581}"/>
              </a:ext>
            </a:extLst>
          </p:cNvPr>
          <p:cNvSpPr>
            <a:spLocks noGrp="1"/>
          </p:cNvSpPr>
          <p:nvPr>
            <p:ph type="body" sz="quarter" idx="53" hasCustomPrompt="1"/>
          </p:nvPr>
        </p:nvSpPr>
        <p:spPr>
          <a:xfrm>
            <a:off x="9089136"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8" name="Slide Number Placeholder 5">
            <a:extLst>
              <a:ext uri="{FF2B5EF4-FFF2-40B4-BE49-F238E27FC236}">
                <a16:creationId xmlns:a16="http://schemas.microsoft.com/office/drawing/2014/main" id="{CE57F963-D6CC-1D00-7A4F-2791868CF01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36079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8"/>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1</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3"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7"/>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2</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3"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3</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3"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4</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3"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Text Placeholder 27">
            <a:extLst>
              <a:ext uri="{FF2B5EF4-FFF2-40B4-BE49-F238E27FC236}">
                <a16:creationId xmlns:a16="http://schemas.microsoft.com/office/drawing/2014/main" id="{A4A80E6F-C363-72B3-3BDC-95AEAA6AE990}"/>
              </a:ext>
            </a:extLst>
          </p:cNvPr>
          <p:cNvSpPr>
            <a:spLocks noGrp="1"/>
          </p:cNvSpPr>
          <p:nvPr>
            <p:ph type="body" sz="quarter" idx="40" hasCustomPrompt="1"/>
          </p:nvPr>
        </p:nvSpPr>
        <p:spPr>
          <a:xfrm>
            <a:off x="3246120" y="60255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3" name="Text Placeholder 27">
            <a:extLst>
              <a:ext uri="{FF2B5EF4-FFF2-40B4-BE49-F238E27FC236}">
                <a16:creationId xmlns:a16="http://schemas.microsoft.com/office/drawing/2014/main" id="{46E8822C-1B5D-9DA9-BE63-39979D738314}"/>
              </a:ext>
            </a:extLst>
          </p:cNvPr>
          <p:cNvSpPr>
            <a:spLocks noGrp="1"/>
          </p:cNvSpPr>
          <p:nvPr>
            <p:ph type="body" sz="quarter" idx="41" hasCustomPrompt="1"/>
          </p:nvPr>
        </p:nvSpPr>
        <p:spPr>
          <a:xfrm>
            <a:off x="3246120" y="57646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5</a:t>
            </a:r>
          </a:p>
        </p:txBody>
      </p:sp>
      <p:sp>
        <p:nvSpPr>
          <p:cNvPr id="7" name="Text Placeholder 27">
            <a:extLst>
              <a:ext uri="{FF2B5EF4-FFF2-40B4-BE49-F238E27FC236}">
                <a16:creationId xmlns:a16="http://schemas.microsoft.com/office/drawing/2014/main" id="{9BABCF06-A093-39BB-A3E0-A37C18B7AD54}"/>
              </a:ext>
            </a:extLst>
          </p:cNvPr>
          <p:cNvSpPr>
            <a:spLocks noGrp="1"/>
          </p:cNvSpPr>
          <p:nvPr>
            <p:ph type="body" sz="quarter" idx="42" hasCustomPrompt="1"/>
          </p:nvPr>
        </p:nvSpPr>
        <p:spPr>
          <a:xfrm>
            <a:off x="2724913" y="57646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11" name="Footer Placeholder 4">
            <a:extLst>
              <a:ext uri="{FF2B5EF4-FFF2-40B4-BE49-F238E27FC236}">
                <a16:creationId xmlns:a16="http://schemas.microsoft.com/office/drawing/2014/main" id="{DABD28AC-BED7-16AF-3FA5-C57231D4DB46}"/>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8889E9FF-B498-98ED-7817-09C334DEFAC4}"/>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8608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8"/>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3"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7"/>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3"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3"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3"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Date Placeholder 3">
            <a:extLst>
              <a:ext uri="{FF2B5EF4-FFF2-40B4-BE49-F238E27FC236}">
                <a16:creationId xmlns:a16="http://schemas.microsoft.com/office/drawing/2014/main" id="{9A6DE639-9E70-1072-F306-D841A862EA76}"/>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fld id="{F20FADAD-79B6-495F-A1EE-8048E0CB1549}" type="datetime1">
              <a:rPr lang="en-US" smtClean="0"/>
              <a:t>2/13/2025</a:t>
            </a:fld>
            <a:endParaRPr lang="en-US"/>
          </a:p>
        </p:txBody>
      </p:sp>
      <p:sp>
        <p:nvSpPr>
          <p:cNvPr id="3" name="Footer Placeholder 4">
            <a:extLst>
              <a:ext uri="{FF2B5EF4-FFF2-40B4-BE49-F238E27FC236}">
                <a16:creationId xmlns:a16="http://schemas.microsoft.com/office/drawing/2014/main" id="{BC72861E-4B7B-5252-3F4A-2A33E21E44DA}"/>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4" name="Slide Number Placeholder 5">
            <a:extLst>
              <a:ext uri="{FF2B5EF4-FFF2-40B4-BE49-F238E27FC236}">
                <a16:creationId xmlns:a16="http://schemas.microsoft.com/office/drawing/2014/main" id="{32D6D596-8764-B5CF-EE54-FB5147BB435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12737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AF8637-DDA0-476F-A80D-9982CB503AF5}" type="datetime1">
              <a:rPr lang="en-US" smtClean="0"/>
              <a:t>2/13/2025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39824015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2" r:id="rId3"/>
    <p:sldLayoutId id="2147483734" r:id="rId4"/>
    <p:sldLayoutId id="2147483735" r:id="rId5"/>
    <p:sldLayoutId id="2147483924" r:id="rId6"/>
    <p:sldLayoutId id="2147483733" r:id="rId7"/>
    <p:sldLayoutId id="2147483709" r:id="rId8"/>
    <p:sldLayoutId id="2147483710" r:id="rId9"/>
    <p:sldLayoutId id="2147483711" r:id="rId10"/>
    <p:sldLayoutId id="2147483712" r:id="rId11"/>
    <p:sldLayoutId id="2147483713" r:id="rId12"/>
    <p:sldLayoutId id="2147483923" r:id="rId13"/>
    <p:sldLayoutId id="2147483714" r:id="rId14"/>
    <p:sldLayoutId id="2147483922" r:id="rId15"/>
    <p:sldLayoutId id="2147483925" r:id="rId16"/>
  </p:sldLayoutIdLst>
  <p:hf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bg1"/>
                </a:solidFill>
              </a:defRPr>
            </a:lvl1pPr>
          </a:lstStyle>
          <a:p>
            <a:fld id="{1528746D-F6E1-4CE5-9B04-32E71319E209}" type="datetime1">
              <a:rPr lang="en-US" smtClean="0"/>
              <a:t>2/13/2025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Tree>
    <p:extLst>
      <p:ext uri="{BB962C8B-B14F-4D97-AF65-F5344CB8AC3E}">
        <p14:creationId xmlns:p14="http://schemas.microsoft.com/office/powerpoint/2010/main" val="3058017559"/>
      </p:ext>
    </p:extLst>
  </p:cSld>
  <p:clrMap bg1="lt1" tx1="dk1" bg2="lt2" tx2="dk2" accent1="accent1" accent2="accent2" accent3="accent3" accent4="accent4" accent5="accent5" accent6="accent6" hlink="hlink" folHlink="folHlink"/>
  <p:sldLayoutIdLst>
    <p:sldLayoutId id="2147483737" r:id="rId1"/>
  </p:sldLayoutIdLst>
  <p:hf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F8637-DDA0-476F-A80D-9982CB503AF5}" type="datetime1">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7822795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F8637-DDA0-476F-A80D-9982CB503AF5}" type="datetime1">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7325511"/>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F8637-DDA0-476F-A80D-9982CB503AF5}" type="datetime1">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7299664"/>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20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28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4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30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3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04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72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91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93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61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3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id="{4E127B6E-9A22-EF54-A643-5ED4EB387C98}"/>
            </a:ext>
          </a:extLst>
        </p:cNvPr>
        <p:cNvGrpSpPr/>
        <p:nvPr/>
      </p:nvGrpSpPr>
      <p:grpSpPr>
        <a:xfrm>
          <a:off x="0" y="0"/>
          <a:ext cx="0" cy="0"/>
          <a:chOff x="0" y="0"/>
          <a:chExt cx="0" cy="0"/>
        </a:xfrm>
      </p:grpSpPr>
    </p:spTree>
    <p:extLst>
      <p:ext uri="{BB962C8B-B14F-4D97-AF65-F5344CB8AC3E}">
        <p14:creationId xmlns:p14="http://schemas.microsoft.com/office/powerpoint/2010/main" val="390547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91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863563-516A-8982-0F5A-F6CC66D109DE}"/>
            </a:ext>
          </a:extLst>
        </p:cNvPr>
        <p:cNvGrpSpPr/>
        <p:nvPr/>
      </p:nvGrpSpPr>
      <p:grpSpPr>
        <a:xfrm>
          <a:off x="0" y="0"/>
          <a:ext cx="0" cy="0"/>
          <a:chOff x="0" y="0"/>
          <a:chExt cx="0" cy="0"/>
        </a:xfrm>
      </p:grpSpPr>
    </p:spTree>
    <p:extLst>
      <p:ext uri="{BB962C8B-B14F-4D97-AF65-F5344CB8AC3E}">
        <p14:creationId xmlns:p14="http://schemas.microsoft.com/office/powerpoint/2010/main" val="23745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32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55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37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20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931364"/>
      </p:ext>
    </p:extLst>
  </p:cSld>
  <p:clrMapOvr>
    <a:masterClrMapping/>
  </p:clrMapOvr>
</p:sld>
</file>

<file path=ppt/theme/theme1.xml><?xml version="1.0" encoding="utf-8"?>
<a:theme xmlns:a="http://schemas.openxmlformats.org/drawingml/2006/main" name="Content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479B47D-C4AD-1F49-9E7F-3FCB57612028}">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585fcc98e6e63ff8b834c1ea84718b9d">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8cfe65a19bae9e8127bf78d23cce8c3"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D8AA4F-454E-4F6D-BAAE-D07BEFEEB637}">
  <ds:schemaRefs>
    <ds:schemaRef ds:uri="http://purl.org/dc/elements/1.1/"/>
    <ds:schemaRef ds:uri="11ef61ff-1dc9-4ca7-b845-84ac7e98c186"/>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e129a00c-9292-4451-9308-ea75f7972fd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05175C2-F3AF-42DE-83E9-3A59B31BA024}">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2199B92-F91A-4B09-8618-4B3520786E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1881</Words>
  <Application>Microsoft Office PowerPoint</Application>
  <PresentationFormat>Widescreen</PresentationFormat>
  <Paragraphs>129</Paragraphs>
  <Slides>21</Slides>
  <Notes>21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Arial,Sans-Serif</vt:lpstr>
      <vt:lpstr>Calibri</vt:lpstr>
      <vt:lpstr>Calibri Light</vt:lpstr>
      <vt:lpstr>Poppins</vt:lpstr>
      <vt:lpstr>Source Sans Pro</vt:lpstr>
      <vt:lpstr>Content Slides</vt:lpstr>
      <vt:lpstr>1_Dark Blue Background Main</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Montgomery</dc:creator>
  <cp:lastModifiedBy>Brittany Lovely</cp:lastModifiedBy>
  <cp:revision>1</cp:revision>
  <dcterms:created xsi:type="dcterms:W3CDTF">2022-08-10T13:55:04Z</dcterms:created>
  <dcterms:modified xsi:type="dcterms:W3CDTF">2025-02-13T18:12:26Z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