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751" r:id="rId6"/>
    <p:sldMasterId id="2147483777" r:id="rId7"/>
    <p:sldMasterId id="2147483821" r:id="rId8"/>
  </p:sldMasterIdLst>
  <p:notesMasterIdLst>
    <p:notesMasterId r:id="rId32"/>
  </p:notesMasterIdLst>
  <p:sldIdLst>
    <p:sldId id="257" r:id="rId9"/>
    <p:sldId id="4001" r:id="rId10"/>
    <p:sldId id="267" r:id="rId11"/>
    <p:sldId id="3998" r:id="rId12"/>
    <p:sldId id="4476" r:id="rId13"/>
    <p:sldId id="4482" r:id="rId14"/>
    <p:sldId id="4450" r:id="rId15"/>
    <p:sldId id="4002" r:id="rId16"/>
    <p:sldId id="4477" r:id="rId17"/>
    <p:sldId id="2147483585" r:id="rId18"/>
    <p:sldId id="4484" r:id="rId19"/>
    <p:sldId id="2147483586" r:id="rId20"/>
    <p:sldId id="4485" r:id="rId21"/>
    <p:sldId id="4486" r:id="rId22"/>
    <p:sldId id="2147483587" r:id="rId23"/>
    <p:sldId id="4034" r:id="rId24"/>
    <p:sldId id="4036" r:id="rId25"/>
    <p:sldId id="2147483588" r:id="rId26"/>
    <p:sldId id="2147483589" r:id="rId27"/>
    <p:sldId id="545" r:id="rId28"/>
    <p:sldId id="2147483590" r:id="rId29"/>
    <p:sldId id="329" r:id="rId30"/>
    <p:sldId id="33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linical Trials" id="{101848B7-4A7C-44C4-8E5F-5C7B520A6BF1}">
          <p14:sldIdLst>
            <p14:sldId id="257"/>
            <p14:sldId id="4001"/>
            <p14:sldId id="267"/>
            <p14:sldId id="3998"/>
            <p14:sldId id="4476"/>
            <p14:sldId id="4482"/>
            <p14:sldId id="4450"/>
            <p14:sldId id="4002"/>
            <p14:sldId id="4477"/>
            <p14:sldId id="2147483585"/>
            <p14:sldId id="4484"/>
            <p14:sldId id="2147483586"/>
            <p14:sldId id="4485"/>
            <p14:sldId id="4486"/>
            <p14:sldId id="2147483587"/>
            <p14:sldId id="4034"/>
            <p14:sldId id="4036"/>
            <p14:sldId id="2147483588"/>
            <p14:sldId id="2147483589"/>
            <p14:sldId id="545"/>
            <p14:sldId id="2147483590"/>
            <p14:sldId id="329"/>
            <p14:sldId id="33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70FD44-8D98-D046-97D2-2E83D716248C}" name="Brittany Lovely" initials="BL" userId="S::Brittany.Lovely@cancer.org::2179ef8d-189d-4026-bc2f-586078a24bba" providerId="AD"/>
  <p188:author id="{C10805B7-4DB2-ACA0-4A0A-0AFC6255ABB7}" name="Katie Beth Roux" initials="KR" userId="S::katiebeth.roux@cancer.org::cefd7fd3-17c3-48dc-8de7-49d1c204793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926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3C550-EAB9-4E6F-86C5-8AB46F4CD8A8}" v="72" dt="2026-05-15T15:32:49.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89" autoAdjust="0"/>
  </p:normalViewPr>
  <p:slideViewPr>
    <p:cSldViewPr snapToGrid="0">
      <p:cViewPr varScale="1">
        <p:scale>
          <a:sx n="58" d="100"/>
          <a:sy n="58" d="100"/>
        </p:scale>
        <p:origin x="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71002-EBC3-423D-A577-35B51AD11665}" type="datetimeFigureOut">
              <a:rPr lang="en-US" smtClean="0"/>
              <a:t>5/19/2026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1B1C6-88EF-4483-9A31-EE369EB43156}" type="slidenum">
              <a:rPr lang="en-US" smtClean="0"/>
              <a:t>‹#›</a:t>
            </a:fld>
            <a:endParaRPr lang="en-US"/>
          </a:p>
        </p:txBody>
      </p:sp>
    </p:spTree>
    <p:extLst>
      <p:ext uri="{BB962C8B-B14F-4D97-AF65-F5344CB8AC3E}">
        <p14:creationId xmlns:p14="http://schemas.microsoft.com/office/powerpoint/2010/main" val="11879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ncer.org/cancer/managing-cancer/making-treatment-decisions/seeking-a-second-opinion.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ncer.org/cancer/managing-cancer/making-treatment-decisions/clinical-trials/phases-of-clinical-trial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ncer.org/cancer/diagnosis-staging/tests/blood-test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ancer.org/cancer/diagnosis-staging/tests.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hhs.gov/ohrp/regulations-and-policy/belmont-report/index.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ncer.org/cancer/managing-cancer/making-treatment-decisions/clinical-trials/phases-of-clinical-trial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a:ea typeface="Calibri"/>
                <a:cs typeface="Calibri"/>
              </a:rPr>
              <a:t>Speaker Notes:</a:t>
            </a:r>
          </a:p>
          <a:p>
            <a:endParaRPr lang="en-US" b="1">
              <a:ea typeface="Calibri"/>
              <a:cs typeface="Calibri"/>
            </a:endParaRPr>
          </a:p>
          <a:p>
            <a:pPr marL="0" indent="0">
              <a:buFont typeface="Arial"/>
              <a:buNone/>
            </a:pPr>
            <a:r>
              <a:rPr lang="en-US">
                <a:ea typeface="Calibri"/>
                <a:cs typeface="Calibri"/>
              </a:rPr>
              <a:t>This presentation will help provide an understanding of the basics of clinical trials, what you should know if you choose to participate in a clinical trial, and how to find clinical trials.</a:t>
            </a:r>
            <a:endParaRPr lang="en-US"/>
          </a:p>
        </p:txBody>
      </p:sp>
    </p:spTree>
    <p:extLst>
      <p:ext uri="{BB962C8B-B14F-4D97-AF65-F5344CB8AC3E}">
        <p14:creationId xmlns:p14="http://schemas.microsoft.com/office/powerpoint/2010/main" val="1966970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91FE1-1926-2118-7E48-6F8810CA8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8ABA7-9CEB-442A-31D6-B7A5766B2553}"/>
              </a:ext>
            </a:extLst>
          </p:cNvPr>
          <p:cNvSpPr>
            <a:spLocks noGrp="1" noRot="1" noChangeAspect="1"/>
          </p:cNvSpPr>
          <p:nvPr>
            <p:ph type="sldImg"/>
          </p:nvPr>
        </p:nvSpPr>
        <p:spPr>
          <a:xfrm>
            <a:off x="668338" y="1131888"/>
            <a:ext cx="5432425" cy="3055937"/>
          </a:xfrm>
        </p:spPr>
        <p:txBody>
          <a:bodyPr/>
          <a:lstStyle/>
          <a:p>
            <a:endParaRPr lang="en-US"/>
          </a:p>
        </p:txBody>
      </p:sp>
      <p:sp>
        <p:nvSpPr>
          <p:cNvPr id="3" name="Notes Placeholder 2">
            <a:extLst>
              <a:ext uri="{FF2B5EF4-FFF2-40B4-BE49-F238E27FC236}">
                <a16:creationId xmlns:a16="http://schemas.microsoft.com/office/drawing/2014/main" id="{48621DA2-E8F5-E448-1001-1DEC84E78B53}"/>
              </a:ext>
            </a:extLst>
          </p:cNvPr>
          <p:cNvSpPr>
            <a:spLocks noGrp="1"/>
          </p:cNvSpPr>
          <p:nvPr>
            <p:ph type="body" idx="1"/>
          </p:nvPr>
        </p:nvSpPr>
        <p:spPr/>
        <p:txBody>
          <a:bodyPr/>
          <a:lstStyle/>
          <a:p>
            <a:pPr>
              <a:defRPr/>
            </a:pPr>
            <a:r>
              <a:rPr lang="en-US" b="1" dirty="0"/>
              <a:t>Speaker Notes:</a:t>
            </a:r>
            <a:endParaRPr lang="en-US" dirty="0"/>
          </a:p>
          <a:p>
            <a:pPr marL="169564" indent="-169564">
              <a:buFont typeface="Arial,Sans-Serif"/>
              <a:buChar char="•"/>
              <a:defRPr/>
            </a:pPr>
            <a:endParaRPr lang="en-US" dirty="0"/>
          </a:p>
          <a:p>
            <a:pPr>
              <a:defRPr/>
            </a:pPr>
            <a:r>
              <a:rPr lang="en-US" dirty="0">
                <a:cs typeface="Calibri"/>
              </a:rPr>
              <a:t>You don’t have to make the decision alone.</a:t>
            </a:r>
          </a:p>
          <a:p>
            <a:pPr>
              <a:defRPr/>
            </a:pPr>
            <a:endParaRPr lang="en-US" dirty="0">
              <a:cs typeface="Calibri"/>
            </a:endParaRPr>
          </a:p>
          <a:p>
            <a:pPr>
              <a:defRPr/>
            </a:pPr>
            <a:r>
              <a:rPr lang="en-US" sz="1200" b="1" i="0" kern="1200" dirty="0">
                <a:solidFill>
                  <a:schemeClr val="tx1"/>
                </a:solidFill>
                <a:effectLst/>
                <a:latin typeface="+mn-lt"/>
                <a:ea typeface="+mn-ea"/>
                <a:cs typeface="+mn-cs"/>
              </a:rPr>
              <a:t>If your cancer care team is involved with the clinical trial</a:t>
            </a:r>
            <a:r>
              <a:rPr lang="en-US" sz="1200" b="0" i="0" kern="1200" dirty="0">
                <a:solidFill>
                  <a:schemeClr val="tx1"/>
                </a:solidFill>
                <a:effectLst/>
                <a:latin typeface="+mn-lt"/>
                <a:ea typeface="+mn-ea"/>
                <a:cs typeface="+mn-cs"/>
              </a:rPr>
              <a:t>, be sure to ask them your questions. Also, getting a </a:t>
            </a:r>
            <a:r>
              <a:rPr lang="en-US" sz="1200" b="0" i="0" u="sng" kern="1200" dirty="0">
                <a:solidFill>
                  <a:schemeClr val="tx1"/>
                </a:solidFill>
                <a:effectLst/>
                <a:latin typeface="+mn-lt"/>
                <a:ea typeface="+mn-ea"/>
                <a:cs typeface="+mn-cs"/>
                <a:hlinkClick r:id="rId3"/>
              </a:rPr>
              <a:t>second opinion</a:t>
            </a:r>
            <a:r>
              <a:rPr lang="en-US" sz="1200" b="0" i="0" kern="1200" dirty="0">
                <a:solidFill>
                  <a:schemeClr val="tx1"/>
                </a:solidFill>
                <a:effectLst/>
                <a:latin typeface="+mn-lt"/>
                <a:ea typeface="+mn-ea"/>
                <a:cs typeface="+mn-cs"/>
              </a:rPr>
              <a:t> from a doctor who’s not part of the study may help you decide if a certain study is the best option for you.</a:t>
            </a:r>
          </a:p>
          <a:p>
            <a:pPr>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Talk with someone linked to the clinical trial. This could be the clinical investigator – the person in charge of the study – or a research coordinator. They should be able to answer your questions about the clinical trial. </a:t>
            </a:r>
          </a:p>
          <a:p>
            <a:pPr>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Be sure to share the details about the clinical trial with your doctor so they can help you decide what might be right for you. Your doctor knows your medical situation best and can probably tell you if the study is worth thinking about. </a:t>
            </a:r>
          </a:p>
          <a:p>
            <a:pPr>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might find it helpful to include friends and family members in your decision-making process. They might ask questions you hadn’t thought of and can help you make sure that you’re choosing what's right for you. </a:t>
            </a:r>
          </a:p>
          <a:p>
            <a:endParaRPr lang="en-US" dirty="0">
              <a:cs typeface="Calibri"/>
            </a:endParaRPr>
          </a:p>
          <a:p>
            <a:pPr>
              <a:defRPr/>
            </a:pPr>
            <a:endParaRPr lang="en-US" dirty="0">
              <a:cs typeface="Calibri"/>
            </a:endParaRPr>
          </a:p>
        </p:txBody>
      </p:sp>
    </p:spTree>
    <p:extLst>
      <p:ext uri="{BB962C8B-B14F-4D97-AF65-F5344CB8AC3E}">
        <p14:creationId xmlns:p14="http://schemas.microsoft.com/office/powerpoint/2010/main" val="3105247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131888"/>
            <a:ext cx="5432425" cy="3055937"/>
          </a:xfrm>
        </p:spPr>
        <p:txBody>
          <a:bodyPr/>
          <a:lstStyle/>
          <a:p>
            <a:endParaRPr lang="en-US"/>
          </a:p>
        </p:txBody>
      </p:sp>
      <p:sp>
        <p:nvSpPr>
          <p:cNvPr id="3" name="Notes Placeholder 2"/>
          <p:cNvSpPr>
            <a:spLocks noGrp="1"/>
          </p:cNvSpPr>
          <p:nvPr>
            <p:ph type="body" idx="1"/>
          </p:nvPr>
        </p:nvSpPr>
        <p:spPr/>
        <p:txBody>
          <a:bodyPr/>
          <a:lstStyle/>
          <a:p>
            <a:pPr>
              <a:defRPr/>
            </a:pPr>
            <a:r>
              <a:rPr lang="en-US" b="1"/>
              <a:t>Speaker Notes:</a:t>
            </a:r>
            <a:endParaRPr lang="en-US"/>
          </a:p>
          <a:p>
            <a:pPr marL="169564" indent="-169564">
              <a:buFont typeface="Arial,Sans-Serif"/>
              <a:buChar char="•"/>
            </a:pPr>
            <a:r>
              <a:rPr lang="en-US" sz="1200" b="0" i="0" kern="1200">
                <a:solidFill>
                  <a:schemeClr val="tx1"/>
                </a:solidFill>
                <a:effectLst/>
                <a:latin typeface="+mn-lt"/>
                <a:ea typeface="+mn-ea"/>
                <a:cs typeface="+mn-cs"/>
              </a:rPr>
              <a:t>All clinical trials have risks. This is especially true of </a:t>
            </a:r>
            <a:r>
              <a:rPr lang="en-US" sz="1200" b="0" i="0" u="none" kern="120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phase I and II clinical trials</a:t>
            </a:r>
            <a:r>
              <a:rPr lang="en-US" sz="1200" b="0" i="0" kern="1200">
                <a:solidFill>
                  <a:schemeClr val="tx1"/>
                </a:solidFill>
                <a:effectLst/>
                <a:latin typeface="+mn-lt"/>
                <a:ea typeface="+mn-ea"/>
                <a:cs typeface="+mn-cs"/>
              </a:rPr>
              <a:t>, where the treatment has been studied in fewer people.</a:t>
            </a:r>
          </a:p>
          <a:p>
            <a:pPr marL="169564" indent="-169564">
              <a:buFont typeface="Arial,Sans-Serif"/>
              <a:buChar char="•"/>
            </a:pPr>
            <a:endParaRPr lang="en-US">
              <a:ea typeface="Calibri"/>
              <a:cs typeface="Calibri"/>
            </a:endParaRPr>
          </a:p>
          <a:p>
            <a:pPr marL="169564" indent="-169564">
              <a:buFont typeface="Arial,Sans-Serif"/>
              <a:buChar char="•"/>
            </a:pPr>
            <a:r>
              <a:rPr lang="en-US" sz="1200" b="0" i="0" kern="1200">
                <a:solidFill>
                  <a:schemeClr val="tx1"/>
                </a:solidFill>
                <a:effectLst/>
                <a:latin typeface="+mn-lt"/>
                <a:ea typeface="+mn-ea"/>
                <a:cs typeface="+mn-cs"/>
              </a:rPr>
              <a:t>A bigger question is whether the possible benefits outweigh the risks. People with cancer are often willing to accept a certain amount of risk for a chance to be helped. But it’s always important to be clear on what this chance is. Ask your doctor to give you an idea of what the benefits may be for you. Some people may decide that any chance of being helped is worth the risk, while others may not. Others may be willing to take certain risks to help others.</a:t>
            </a:r>
            <a:endParaRPr lang="en-US">
              <a:ea typeface="Calibri"/>
              <a:cs typeface="Calibri"/>
            </a:endParaRPr>
          </a:p>
          <a:p>
            <a:pPr marL="169564" indent="-169564">
              <a:buFont typeface="Arial,Sans-Serif"/>
              <a:buChar char="•"/>
            </a:pP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4085981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9F3E2-041E-F5C3-8D22-4AD131FBE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C37C6-749E-456E-8E66-12514D0AEBC9}"/>
              </a:ext>
            </a:extLst>
          </p:cNvPr>
          <p:cNvSpPr>
            <a:spLocks noGrp="1" noRot="1" noChangeAspect="1"/>
          </p:cNvSpPr>
          <p:nvPr>
            <p:ph type="sldImg"/>
          </p:nvPr>
        </p:nvSpPr>
        <p:spPr>
          <a:xfrm>
            <a:off x="668338" y="1131888"/>
            <a:ext cx="5432425" cy="3055937"/>
          </a:xfrm>
        </p:spPr>
        <p:txBody>
          <a:bodyPr/>
          <a:lstStyle/>
          <a:p>
            <a:endParaRPr lang="en-US"/>
          </a:p>
        </p:txBody>
      </p:sp>
      <p:sp>
        <p:nvSpPr>
          <p:cNvPr id="3" name="Notes Placeholder 2">
            <a:extLst>
              <a:ext uri="{FF2B5EF4-FFF2-40B4-BE49-F238E27FC236}">
                <a16:creationId xmlns:a16="http://schemas.microsoft.com/office/drawing/2014/main" id="{C5824D8A-E67C-6C36-DE8F-6862DFB1415A}"/>
              </a:ext>
            </a:extLst>
          </p:cNvPr>
          <p:cNvSpPr>
            <a:spLocks noGrp="1"/>
          </p:cNvSpPr>
          <p:nvPr>
            <p:ph type="body" idx="1"/>
          </p:nvPr>
        </p:nvSpPr>
        <p:spPr/>
        <p:txBody>
          <a:bodyPr/>
          <a:lstStyle/>
          <a:p>
            <a:pPr>
              <a:defRPr/>
            </a:pPr>
            <a:r>
              <a:rPr lang="en-US" b="1" dirty="0"/>
              <a:t>Speaker Notes:</a:t>
            </a:r>
            <a:endParaRPr lang="en-US" dirty="0"/>
          </a:p>
          <a:p>
            <a:pPr marL="169545" indent="-169545">
              <a:buFont typeface="Arial,Sans-Serif"/>
              <a:buChar char="•"/>
            </a:pPr>
            <a:r>
              <a:rPr lang="en-US" sz="1200" b="0" i="0" kern="1200" dirty="0">
                <a:solidFill>
                  <a:schemeClr val="tx1"/>
                </a:solidFill>
                <a:effectLst/>
                <a:latin typeface="+mn-lt"/>
                <a:ea typeface="+mn-ea"/>
                <a:cs typeface="+mn-cs"/>
              </a:rPr>
              <a:t>Most people have some concerns about taking part in a clinical trial because they’re not sure what it will mean for them. Get as much information as you need to make the choice that’s right for you.</a:t>
            </a:r>
            <a:endParaRPr lang="en-US" sz="1200" b="0" i="0" kern="1200" dirty="0">
              <a:solidFill>
                <a:schemeClr val="tx1"/>
              </a:solidFill>
              <a:effectLst/>
              <a:latin typeface="+mn-lt"/>
            </a:endParaRPr>
          </a:p>
          <a:p>
            <a:pPr marL="169564" indent="-169564">
              <a:buFont typeface="Arial,Sans-Serif"/>
              <a:buChar char="•"/>
            </a:pPr>
            <a:endParaRPr lang="en-US" sz="1200" b="0" i="0" kern="1200" dirty="0">
              <a:solidFill>
                <a:schemeClr val="tx1"/>
              </a:solidFill>
              <a:effectLst/>
              <a:latin typeface="+mn-lt"/>
              <a:ea typeface="+mn-ea"/>
              <a:cs typeface="+mn-cs"/>
            </a:endParaRPr>
          </a:p>
          <a:p>
            <a:pPr marL="169564" indent="-169564">
              <a:buFont typeface="Arial,Sans-Serif"/>
              <a:buChar char="•"/>
            </a:pPr>
            <a:r>
              <a:rPr lang="en-US" dirty="0">
                <a:ea typeface="Calibri"/>
                <a:cs typeface="Calibri"/>
              </a:rPr>
              <a:t>Will I be a “guinea pig?”</a:t>
            </a:r>
          </a:p>
          <a:p>
            <a:pPr marL="626745" lvl="1" indent="-169545">
              <a:buFont typeface="Arial,Sans-Serif"/>
              <a:buChar char="•"/>
            </a:pPr>
            <a:r>
              <a:rPr lang="en-US" dirty="0">
                <a:ea typeface="Calibri"/>
                <a:cs typeface="Calibri"/>
              </a:rPr>
              <a:t>You will not be a guinea pig, but it's true that the role of a clinical trial is to answer a medical question. People who take part in clinical trials may need to do extra things or have certain tests done as part of the clinical trial. But this doesn’t mean that you won’t get excellent care. In fact, most people enrolled in clinical trials welcome the extra attention they get from their cancer care team.</a:t>
            </a:r>
          </a:p>
          <a:p>
            <a:pPr marL="626764" lvl="1" indent="-169564">
              <a:buFont typeface="Arial,Sans-Serif"/>
              <a:buChar char="•"/>
            </a:pPr>
            <a:endParaRPr lang="en-US" dirty="0">
              <a:ea typeface="Calibri"/>
              <a:cs typeface="Calibri"/>
            </a:endParaRPr>
          </a:p>
          <a:p>
            <a:pPr marL="169564" lvl="0" indent="-169564">
              <a:buFont typeface="Arial,Sans-Serif"/>
              <a:buChar char="•"/>
            </a:pPr>
            <a:r>
              <a:rPr lang="en-US" dirty="0">
                <a:ea typeface="Calibri"/>
                <a:cs typeface="Calibri"/>
              </a:rPr>
              <a:t>Will I get a placebo?</a:t>
            </a:r>
          </a:p>
          <a:p>
            <a:pPr marL="626745" lvl="1" indent="-169545">
              <a:buFont typeface="Arial,Sans-Serif"/>
              <a:buChar char="•"/>
            </a:pPr>
            <a:r>
              <a:rPr lang="en-US" dirty="0">
                <a:ea typeface="Calibri"/>
                <a:cs typeface="Calibri"/>
              </a:rPr>
              <a:t>A placebo is an inactive treatment used in some types of clinical trials – sometimes called a “sugar pill.” Researchers compare it to the new treatment to help make sure any results are actually from the new treatment. Most clinical trials for cancer don’t use placebos unless they are given along with the standard treatment. It’s unethical to give someone a placebo instead of a treatment that’s known to work.</a:t>
            </a:r>
          </a:p>
          <a:p>
            <a:pPr marL="169564" lvl="0" indent="-169564">
              <a:buFont typeface="Arial,Sans-Serif"/>
              <a:buChar char="•"/>
            </a:pPr>
            <a:endParaRPr lang="en-US" dirty="0">
              <a:ea typeface="Calibri"/>
              <a:cs typeface="Calibri"/>
            </a:endParaRPr>
          </a:p>
          <a:p>
            <a:pPr marL="169545" lvl="0" indent="-169545">
              <a:buFont typeface="Arial,Sans-Serif"/>
              <a:buChar char="•"/>
            </a:pPr>
            <a:r>
              <a:rPr lang="en-US" dirty="0">
                <a:ea typeface="Calibri"/>
                <a:cs typeface="Calibri"/>
              </a:rPr>
              <a:t>Can my doctor or I pick which group I’m in?</a:t>
            </a:r>
          </a:p>
          <a:p>
            <a:pPr marL="626745" lvl="1" indent="-169545">
              <a:buFont typeface="Arial,Sans-Serif"/>
              <a:buChar char="•"/>
            </a:pPr>
            <a:r>
              <a:rPr lang="en-US" dirty="0">
                <a:ea typeface="Calibri"/>
                <a:cs typeface="Calibri"/>
              </a:rPr>
              <a:t>No, not for studies that are randomized. This means that each person in the study gets assigned by chance to either the treatment group (who gets the new treatment) or the control group (who gets the best standard treatment). Randomization helps to make sure that the groups have people in similar states of health, so the results are not affected by differences between the groups.</a:t>
            </a:r>
          </a:p>
          <a:p>
            <a:pPr marL="626745" lvl="1" indent="-169545">
              <a:buFont typeface="Arial,Sans-Serif"/>
              <a:buChar char="•"/>
            </a:pPr>
            <a:endParaRPr lang="en-US" dirty="0">
              <a:ea typeface="Calibri"/>
              <a:cs typeface="Calibri"/>
            </a:endParaRPr>
          </a:p>
          <a:p>
            <a:pPr marL="169564" lvl="0" indent="-169564">
              <a:buFont typeface="Arial,Sans-Serif"/>
              <a:buChar char="•"/>
            </a:pPr>
            <a:r>
              <a:rPr lang="en-US" dirty="0">
                <a:ea typeface="Calibri"/>
                <a:cs typeface="Calibri"/>
              </a:rPr>
              <a:t>Will my information be kept confidential?</a:t>
            </a:r>
          </a:p>
          <a:p>
            <a:pPr marL="626745" lvl="1" indent="-169545">
              <a:buFont typeface="Arial,Sans-Serif"/>
              <a:buChar char="•"/>
            </a:pPr>
            <a:r>
              <a:rPr lang="en-US" dirty="0">
                <a:ea typeface="Calibri"/>
                <a:cs typeface="Calibri"/>
              </a:rPr>
              <a:t>As much as possible; your cancer care team needs some personal and medical data to give you the best possible care, just as they would if you were not in a clinical trial. Information that’s needed for the clinical trial, like test results, is put in special forms and into computer systems. This is only shared with the people who analyze the results. Your data is given a number or code so your name isn’t on the forms or in the study system</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998118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131888"/>
            <a:ext cx="5432425" cy="3055937"/>
          </a:xfrm>
        </p:spPr>
        <p:txBody>
          <a:bodyPr/>
          <a:lstStyle/>
          <a:p>
            <a:endParaRPr lang="en-US"/>
          </a:p>
        </p:txBody>
      </p:sp>
      <p:sp>
        <p:nvSpPr>
          <p:cNvPr id="3" name="Notes Placeholder 2"/>
          <p:cNvSpPr>
            <a:spLocks noGrp="1"/>
          </p:cNvSpPr>
          <p:nvPr>
            <p:ph type="body" idx="1"/>
          </p:nvPr>
        </p:nvSpPr>
        <p:spPr/>
        <p:txBody>
          <a:bodyPr/>
          <a:lstStyle/>
          <a:p>
            <a:pPr>
              <a:defRPr/>
            </a:pPr>
            <a:r>
              <a:rPr lang="en-US" b="1"/>
              <a:t>Speaker Notes:</a:t>
            </a:r>
            <a:endParaRPr lang="en-US"/>
          </a:p>
          <a:p>
            <a:pPr defTabSz="904342">
              <a:defRPr/>
            </a:pPr>
            <a:endParaRPr lang="en-US">
              <a:ea typeface="Calibri"/>
              <a:cs typeface="Calibri"/>
            </a:endParaRPr>
          </a:p>
          <a:p>
            <a:pPr marL="169564" indent="-169564">
              <a:buFont typeface="Arial,Sans-Serif"/>
              <a:buChar char="•"/>
            </a:pPr>
            <a:r>
              <a:rPr lang="en-US"/>
              <a:t>If you decide that a clinical trial is right for you, there are several steps that must happen.</a:t>
            </a:r>
            <a:endParaRPr lang="en-US">
              <a:ea typeface="Calibri"/>
              <a:cs typeface="Calibri"/>
            </a:endParaRPr>
          </a:p>
          <a:p>
            <a:pPr marL="169564" indent="-169564">
              <a:buFont typeface="Arial,Sans-Serif"/>
              <a:buChar char="•"/>
            </a:pPr>
            <a:r>
              <a:rPr lang="en-US">
                <a:ea typeface="Calibri"/>
                <a:cs typeface="Calibri"/>
              </a:rPr>
              <a:t>First, you need to meet with your provider to see if you are eligible. These requirements are known as inclusion and exclusion criteria.</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Criteria are different for each study. For cancer clinical trials, the inclusion and exclusion criteria usually have to do with:</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The type and stage (extent) of cancer a person has</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Previous treatments a person had</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The length of time since a person last had treatment</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Results of certain lab tests</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The medicines a person is taking</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Other medical problems the person has, including a prior history of another cancer</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A person’s activity level (</a:t>
            </a:r>
            <a:r>
              <a:rPr lang="en-US" sz="1200" b="1" i="0" kern="1200">
                <a:solidFill>
                  <a:schemeClr val="tx1"/>
                </a:solidFill>
                <a:effectLst/>
                <a:latin typeface="+mn-lt"/>
                <a:ea typeface="+mn-ea"/>
                <a:cs typeface="+mn-cs"/>
              </a:rPr>
              <a:t>performance status</a:t>
            </a:r>
            <a:r>
              <a:rPr lang="en-US" sz="1200" b="0" i="0" kern="1200">
                <a:solidFill>
                  <a:schemeClr val="tx1"/>
                </a:solidFill>
                <a:effectLst/>
                <a:latin typeface="+mn-lt"/>
                <a:ea typeface="+mn-ea"/>
                <a:cs typeface="+mn-cs"/>
              </a:rPr>
              <a:t>)</a:t>
            </a:r>
          </a:p>
          <a:p>
            <a:r>
              <a:rPr lang="en-US" sz="1200" b="0" i="0" kern="1200">
                <a:solidFill>
                  <a:schemeClr val="tx1"/>
                </a:solidFill>
                <a:effectLst/>
                <a:latin typeface="+mn-lt"/>
                <a:ea typeface="+mn-ea"/>
                <a:cs typeface="+mn-cs"/>
              </a:rPr>
              <a:t>Talk with your doctor or someone on the clinical trial team to see if you may be eligible for a clinical trial you are interested in.</a:t>
            </a:r>
          </a:p>
          <a:p>
            <a:endParaRPr lang="en-US">
              <a:ea typeface="Calibri"/>
              <a:cs typeface="Calibri"/>
            </a:endParaRPr>
          </a:p>
        </p:txBody>
      </p:sp>
    </p:spTree>
    <p:extLst>
      <p:ext uri="{BB962C8B-B14F-4D97-AF65-F5344CB8AC3E}">
        <p14:creationId xmlns:p14="http://schemas.microsoft.com/office/powerpoint/2010/main" val="3110351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131888"/>
            <a:ext cx="5432425" cy="3055937"/>
          </a:xfrm>
        </p:spPr>
        <p:txBody>
          <a:bodyPr/>
          <a:lstStyle/>
          <a:p>
            <a:endParaRPr lang="en-US"/>
          </a:p>
        </p:txBody>
      </p:sp>
      <p:sp>
        <p:nvSpPr>
          <p:cNvPr id="3" name="Notes Placeholder 2"/>
          <p:cNvSpPr>
            <a:spLocks noGrp="1"/>
          </p:cNvSpPr>
          <p:nvPr>
            <p:ph type="body" idx="1"/>
          </p:nvPr>
        </p:nvSpPr>
        <p:spPr/>
        <p:txBody>
          <a:bodyPr/>
          <a:lstStyle/>
          <a:p>
            <a:pPr>
              <a:defRPr/>
            </a:pPr>
            <a:r>
              <a:rPr lang="en-US" b="1" dirty="0"/>
              <a:t>Speaker Notes:</a:t>
            </a:r>
            <a:endParaRPr lang="en-US" dirty="0"/>
          </a:p>
          <a:p>
            <a:pPr>
              <a:defRPr/>
            </a:pPr>
            <a:endParaRPr lang="en-US" dirty="0"/>
          </a:p>
          <a:p>
            <a:pPr marL="169545" indent="-169545">
              <a:buFont typeface="Arial,Sans-Serif"/>
              <a:buChar char="•"/>
              <a:defRPr/>
            </a:pPr>
            <a:r>
              <a:rPr lang="en-US" dirty="0"/>
              <a:t>There are different factors that go into deciding who gets selected for a clinical trial. These can be:</a:t>
            </a:r>
          </a:p>
          <a:p>
            <a:pPr marL="226060" lvl="1" indent="-169545">
              <a:buFont typeface="Arial,Sans-Serif"/>
              <a:buChar char="•"/>
              <a:defRPr/>
            </a:pPr>
            <a:r>
              <a:rPr lang="en-US" dirty="0">
                <a:ea typeface="Calibri" panose="020F0502020204030204"/>
                <a:cs typeface="Calibri" panose="020F0502020204030204"/>
              </a:rPr>
              <a:t>1 – If the trial has enrolled enough people and can’t take anymore participants</a:t>
            </a:r>
          </a:p>
          <a:p>
            <a:pPr marL="226060" lvl="1" indent="-169545">
              <a:buFont typeface="Arial,Sans-Serif"/>
              <a:buChar char="•"/>
              <a:defRPr/>
            </a:pPr>
            <a:r>
              <a:rPr lang="en-US" dirty="0">
                <a:ea typeface="Calibri" panose="020F0502020204030204"/>
                <a:cs typeface="Calibri" panose="020F0502020204030204"/>
              </a:rPr>
              <a:t>2 – The study coordinators may determine that the clinical trial is too harmful or risky for your health</a:t>
            </a:r>
          </a:p>
          <a:p>
            <a:pPr marL="226060" lvl="1" indent="-169545">
              <a:buFont typeface="Arial,Sans-Serif"/>
              <a:buChar char="•"/>
            </a:pPr>
            <a:r>
              <a:rPr lang="en-US" dirty="0">
                <a:ea typeface="Calibri" panose="020F0502020204030204"/>
                <a:cs typeface="Calibri" panose="020F0502020204030204"/>
              </a:rPr>
              <a:t>3 – You may not meet all the criteria for eligibility</a:t>
            </a:r>
          </a:p>
          <a:p>
            <a:pPr marL="56515" lvl="1"/>
            <a:endParaRPr lang="en-US" b="1" dirty="0">
              <a:ea typeface="Calibri" panose="020F0502020204030204"/>
              <a:cs typeface="Calibri" panose="020F0502020204030204"/>
            </a:endParaRPr>
          </a:p>
          <a:p>
            <a:pPr marL="56515" lvl="1"/>
            <a:r>
              <a:rPr lang="en-US" sz="1200" kern="1200" dirty="0">
                <a:solidFill>
                  <a:schemeClr val="tx1"/>
                </a:solidFill>
                <a:effectLst/>
                <a:latin typeface="+mn-lt"/>
                <a:ea typeface="+mn-ea"/>
                <a:cs typeface="+mn-cs"/>
              </a:rPr>
              <a:t>In rare cases, the doctor may ask the study sponsor if they can get a waiver or special exception for a person to use the treatment, even if they don't meet the eligibility criteria. </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341096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48ACA-6648-E204-D1BB-A09D679C7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F7C27-679C-3D74-FF60-93B3E750F14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ECC7B52-1D82-23EB-6F6C-0D7CB65AF42D}"/>
              </a:ext>
            </a:extLst>
          </p:cNvPr>
          <p:cNvSpPr>
            <a:spLocks noGrp="1"/>
          </p:cNvSpPr>
          <p:nvPr>
            <p:ph type="body" idx="1"/>
          </p:nvPr>
        </p:nvSpPr>
        <p:spPr/>
        <p:txBody>
          <a:bodyPr/>
          <a:lstStyle/>
          <a:p>
            <a:r>
              <a:rPr lang="en-US" b="1"/>
              <a:t>Speaker Notes:</a:t>
            </a:r>
            <a:endParaRPr lang="en-US"/>
          </a:p>
          <a:p>
            <a:pPr marL="169564" indent="-169564">
              <a:buFont typeface="Arial,Sans-Serif"/>
              <a:buChar char="•"/>
            </a:pPr>
            <a:endParaRPr lang="en-US"/>
          </a:p>
          <a:p>
            <a:pPr marL="169564" indent="-169564">
              <a:buFont typeface="Arial,Sans-Serif"/>
              <a:buChar char="•"/>
            </a:pPr>
            <a:r>
              <a:rPr lang="en-US" sz="1200" b="0" i="0" kern="1200">
                <a:solidFill>
                  <a:schemeClr val="tx1"/>
                </a:solidFill>
                <a:effectLst/>
                <a:latin typeface="+mn-lt"/>
                <a:ea typeface="+mn-ea"/>
                <a:cs typeface="+mn-cs"/>
              </a:rPr>
              <a:t>If you decide to join a clinical trial, here’s some information to help you know what to expect.</a:t>
            </a:r>
            <a:endParaRPr lang="en-US"/>
          </a:p>
        </p:txBody>
      </p:sp>
    </p:spTree>
    <p:extLst>
      <p:ext uri="{BB962C8B-B14F-4D97-AF65-F5344CB8AC3E}">
        <p14:creationId xmlns:p14="http://schemas.microsoft.com/office/powerpoint/2010/main" val="2604406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131888"/>
            <a:ext cx="5432425" cy="3055937"/>
          </a:xfrm>
        </p:spPr>
        <p:txBody>
          <a:bodyPr/>
          <a:lstStyle/>
          <a:p>
            <a:endParaRPr lang="en-US"/>
          </a:p>
        </p:txBody>
      </p:sp>
      <p:sp>
        <p:nvSpPr>
          <p:cNvPr id="3" name="Notes Placeholder 2"/>
          <p:cNvSpPr>
            <a:spLocks noGrp="1"/>
          </p:cNvSpPr>
          <p:nvPr>
            <p:ph type="body" idx="1"/>
          </p:nvPr>
        </p:nvSpPr>
        <p:spPr/>
        <p:txBody>
          <a:bodyPr/>
          <a:lstStyle/>
          <a:p>
            <a:pPr>
              <a:defRPr/>
            </a:pPr>
            <a:r>
              <a:rPr lang="en-US" b="1" dirty="0"/>
              <a:t>Speaker Notes:</a:t>
            </a:r>
            <a:endParaRPr lang="en-US" dirty="0"/>
          </a:p>
          <a:p>
            <a:pPr>
              <a:defRPr/>
            </a:pPr>
            <a:endParaRPr lang="en-US" dirty="0"/>
          </a:p>
          <a:p>
            <a:pPr marL="169564" indent="-169564">
              <a:buFont typeface="Arial,Sans-Serif"/>
              <a:buChar char="•"/>
              <a:defRPr/>
            </a:pPr>
            <a:r>
              <a:rPr lang="en-US" dirty="0"/>
              <a:t>If you meet the eligibility criteria, the next thing you must do is provide informed consent.</a:t>
            </a:r>
            <a:endParaRPr lang="en-US" dirty="0">
              <a:ea typeface="Calibri"/>
              <a:cs typeface="Calibri"/>
            </a:endParaRPr>
          </a:p>
          <a:p>
            <a:pPr marL="169564" indent="-169564">
              <a:buFont typeface="Arial,Sans-Serif"/>
              <a:buChar char="•"/>
              <a:defRPr/>
            </a:pPr>
            <a:r>
              <a:rPr lang="en-US" sz="1200" b="0" i="0" kern="1200" dirty="0">
                <a:solidFill>
                  <a:schemeClr val="tx1"/>
                </a:solidFill>
                <a:effectLst/>
                <a:latin typeface="+mn-lt"/>
                <a:ea typeface="+mn-ea"/>
                <a:cs typeface="+mn-cs"/>
              </a:rPr>
              <a:t>During the informed consent process, the researchers (doctors or nurses) will explain the details of the trial to you and answer your questions and concerns.</a:t>
            </a:r>
          </a:p>
          <a:p>
            <a:pPr marL="169564" indent="-169564">
              <a:buFont typeface="Arial,Sans-Serif"/>
              <a:buChar char="•"/>
              <a:defRPr/>
            </a:pPr>
            <a:r>
              <a:rPr lang="en-US" dirty="0">
                <a:ea typeface="Calibri"/>
                <a:cs typeface="Calibri"/>
              </a:rPr>
              <a:t>It is very important that, before giving consent (including but not limited to signing a consent form), you have a chance to have your questions answered and concerns addressed. </a:t>
            </a:r>
          </a:p>
          <a:p>
            <a:pPr marL="169545" indent="-169545">
              <a:buFont typeface="Arial,Sans-Serif"/>
              <a:buChar char="•"/>
              <a:defRPr/>
            </a:pPr>
            <a:r>
              <a:rPr lang="en-US" dirty="0">
                <a:ea typeface="Calibri"/>
                <a:cs typeface="Calibri"/>
              </a:rPr>
              <a:t>A consent form will explain to you why the study is being done, eligibility, the risks and benefits, other treatment options you have, how the study is designed, who will pay for the costs of tests and doctors visits, and who to contact for more information.</a:t>
            </a:r>
          </a:p>
          <a:p>
            <a:pPr marL="169564" indent="-169564">
              <a:buFont typeface="Arial,Sans-Serif"/>
              <a:buChar char="•"/>
              <a:defRPr/>
            </a:pPr>
            <a:r>
              <a:rPr lang="en-US" dirty="0">
                <a:ea typeface="Calibri"/>
                <a:cs typeface="Calibri"/>
              </a:rPr>
              <a:t>Once you have had a chance to ask your questions and review the consent form, you will need to sign it and confirm you have read and understood the information provided.</a:t>
            </a:r>
          </a:p>
          <a:p>
            <a:pPr marL="169564" indent="-169564">
              <a:buFont typeface="Arial,Sans-Serif"/>
              <a:buChar char="•"/>
              <a:defRPr/>
            </a:pPr>
            <a:r>
              <a:rPr lang="en-US" sz="1200" b="0" i="0" kern="1200" dirty="0">
                <a:solidFill>
                  <a:schemeClr val="tx1"/>
                </a:solidFill>
                <a:effectLst/>
                <a:latin typeface="+mn-lt"/>
                <a:ea typeface="+mn-ea"/>
                <a:cs typeface="+mn-cs"/>
              </a:rPr>
              <a:t>Before you sign the consent form, ask questions. Consent forms are not always easy to understand. Be sure someone from the research team goes over what’s involved and what’s expected of you. </a:t>
            </a:r>
          </a:p>
          <a:p>
            <a:pPr marL="169564" indent="-169564">
              <a:buFont typeface="Arial,Sans-Serif"/>
              <a:buChar char="•"/>
              <a:defRPr/>
            </a:pPr>
            <a:r>
              <a:rPr lang="en-US" sz="1200" b="0" i="0" kern="1200" dirty="0">
                <a:solidFill>
                  <a:schemeClr val="tx1"/>
                </a:solidFill>
                <a:effectLst/>
                <a:latin typeface="+mn-lt"/>
                <a:ea typeface="+mn-ea"/>
                <a:cs typeface="+mn-cs"/>
              </a:rPr>
              <a:t>Don’t feel rushed to make a decision.</a:t>
            </a:r>
            <a:endParaRPr lang="en-US" dirty="0">
              <a:ea typeface="Calibri"/>
              <a:cs typeface="Calibri"/>
            </a:endParaRPr>
          </a:p>
        </p:txBody>
      </p:sp>
    </p:spTree>
    <p:extLst>
      <p:ext uri="{BB962C8B-B14F-4D97-AF65-F5344CB8AC3E}">
        <p14:creationId xmlns:p14="http://schemas.microsoft.com/office/powerpoint/2010/main" val="4129230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131888"/>
            <a:ext cx="5432425" cy="3055937"/>
          </a:xfrm>
        </p:spPr>
        <p:txBody>
          <a:bodyPr/>
          <a:lstStyle/>
          <a:p>
            <a:endParaRPr lang="en-US"/>
          </a:p>
        </p:txBody>
      </p:sp>
      <p:sp>
        <p:nvSpPr>
          <p:cNvPr id="3" name="Notes Placeholder 2"/>
          <p:cNvSpPr>
            <a:spLocks noGrp="1"/>
          </p:cNvSpPr>
          <p:nvPr>
            <p:ph type="body" idx="1"/>
          </p:nvPr>
        </p:nvSpPr>
        <p:spPr/>
        <p:txBody>
          <a:bodyPr/>
          <a:lstStyle/>
          <a:p>
            <a:pPr>
              <a:defRPr/>
            </a:pPr>
            <a:r>
              <a:rPr lang="en-US" b="1"/>
              <a:t>Speaker Notes:</a:t>
            </a:r>
            <a:endParaRPr lang="en-US"/>
          </a:p>
          <a:p>
            <a:pPr>
              <a:defRPr/>
            </a:pPr>
            <a:endParaRPr lang="en-US"/>
          </a:p>
          <a:p>
            <a:pPr>
              <a:defRPr/>
            </a:pPr>
            <a:r>
              <a:rPr lang="en-US" sz="1200" b="0" i="0" kern="1200">
                <a:solidFill>
                  <a:schemeClr val="tx1"/>
                </a:solidFill>
                <a:effectLst/>
                <a:latin typeface="+mn-lt"/>
                <a:ea typeface="+mn-ea"/>
                <a:cs typeface="+mn-cs"/>
              </a:rPr>
              <a:t>Once you’ve signed the consent form, you’ll probably need to have </a:t>
            </a:r>
            <a:r>
              <a:rPr lang="en-US" sz="1200" b="0" i="0" u="sng" kern="1200">
                <a:solidFill>
                  <a:schemeClr val="tx1"/>
                </a:solidFill>
                <a:effectLst/>
                <a:latin typeface="+mn-lt"/>
                <a:ea typeface="+mn-ea"/>
                <a:cs typeface="+mn-cs"/>
                <a:hlinkClick r:id="rId3"/>
              </a:rPr>
              <a:t>blood tests</a:t>
            </a:r>
            <a:r>
              <a:rPr lang="en-US" sz="1200" b="0" i="0" kern="1200">
                <a:solidFill>
                  <a:schemeClr val="tx1"/>
                </a:solidFill>
                <a:effectLst/>
                <a:latin typeface="+mn-lt"/>
                <a:ea typeface="+mn-ea"/>
                <a:cs typeface="+mn-cs"/>
              </a:rPr>
              <a:t> and/or </a:t>
            </a:r>
            <a:r>
              <a:rPr lang="en-US" sz="1200" b="0" i="0" u="sng" kern="1200">
                <a:solidFill>
                  <a:schemeClr val="tx1"/>
                </a:solidFill>
                <a:effectLst/>
                <a:latin typeface="+mn-lt"/>
                <a:ea typeface="+mn-ea"/>
                <a:cs typeface="+mn-cs"/>
                <a:hlinkClick r:id="rId4"/>
              </a:rPr>
              <a:t>imaging tests</a:t>
            </a:r>
            <a:r>
              <a:rPr lang="en-US" sz="1200" b="0" i="0" kern="1200">
                <a:solidFill>
                  <a:schemeClr val="tx1"/>
                </a:solidFill>
                <a:effectLst/>
                <a:latin typeface="+mn-lt"/>
                <a:ea typeface="+mn-ea"/>
                <a:cs typeface="+mn-cs"/>
              </a:rPr>
              <a:t> before you start treatment. Usually, you’ll be asked about your medical history and have a physical exam. These are needed to be sure that you can safely join the clinical trial.</a:t>
            </a:r>
          </a:p>
          <a:p>
            <a:pPr>
              <a:defRPr/>
            </a:pPr>
            <a:endParaRPr lang="en-US" sz="1200" b="0" i="0" kern="1200">
              <a:solidFill>
                <a:schemeClr val="tx1"/>
              </a:solidFill>
              <a:effectLst/>
              <a:latin typeface="+mn-lt"/>
              <a:ea typeface="+mn-ea"/>
              <a:cs typeface="+mn-cs"/>
            </a:endParaRPr>
          </a:p>
          <a:p>
            <a:pPr>
              <a:defRPr/>
            </a:pPr>
            <a:r>
              <a:rPr lang="en-US" sz="1200" b="0" i="0" kern="1200">
                <a:solidFill>
                  <a:schemeClr val="tx1"/>
                </a:solidFill>
                <a:effectLst/>
                <a:latin typeface="+mn-lt"/>
                <a:ea typeface="+mn-ea"/>
                <a:cs typeface="+mn-cs"/>
              </a:rPr>
              <a:t>Doctors and nurses may examine you more often and will want to know if you’re having any side effects or </a:t>
            </a:r>
            <a:r>
              <a:rPr lang="en-US" sz="1200" b="1" i="0" kern="1200">
                <a:solidFill>
                  <a:schemeClr val="tx1"/>
                </a:solidFill>
                <a:effectLst/>
                <a:latin typeface="+mn-lt"/>
                <a:ea typeface="+mn-ea"/>
                <a:cs typeface="+mn-cs"/>
              </a:rPr>
              <a:t>adverse events</a:t>
            </a:r>
            <a:r>
              <a:rPr lang="en-US" sz="1200" b="0" i="0" kern="1200">
                <a:solidFill>
                  <a:schemeClr val="tx1"/>
                </a:solidFill>
                <a:effectLst/>
                <a:latin typeface="+mn-lt"/>
                <a:ea typeface="+mn-ea"/>
                <a:cs typeface="+mn-cs"/>
              </a:rPr>
              <a:t> while being treated.</a:t>
            </a:r>
          </a:p>
          <a:p>
            <a:pPr>
              <a:defRPr/>
            </a:pPr>
            <a:endParaRPr lang="en-US" sz="1200" b="0" i="0" kern="1200">
              <a:solidFill>
                <a:schemeClr val="tx1"/>
              </a:solidFill>
              <a:effectLst/>
              <a:latin typeface="+mn-lt"/>
              <a:ea typeface="+mn-ea"/>
              <a:cs typeface="+mn-cs"/>
            </a:endParaRPr>
          </a:p>
          <a:p>
            <a:pPr>
              <a:defRPr/>
            </a:pPr>
            <a:r>
              <a:rPr lang="en-US" sz="1200" b="0" i="0" kern="1200">
                <a:solidFill>
                  <a:schemeClr val="tx1"/>
                </a:solidFill>
                <a:effectLst/>
                <a:latin typeface="+mn-lt"/>
                <a:ea typeface="+mn-ea"/>
                <a:cs typeface="+mn-cs"/>
              </a:rPr>
              <a:t> It’s very important to let the research team know if you have any symptoms that are not normal for you. The research team will decide if symptoms you’re having are related to the clinical trial and if they need to be treated or your treatment needs to be changed.</a:t>
            </a:r>
          </a:p>
          <a:p>
            <a:pPr>
              <a:defRPr/>
            </a:pPr>
            <a:endParaRPr lang="en-US" sz="1200" b="0" i="0" kern="1200">
              <a:solidFill>
                <a:schemeClr val="tx1"/>
              </a:solidFill>
              <a:effectLst/>
              <a:latin typeface="+mn-lt"/>
              <a:ea typeface="+mn-ea"/>
              <a:cs typeface="+mn-cs"/>
            </a:endParaRPr>
          </a:p>
          <a:p>
            <a:pPr>
              <a:defRPr/>
            </a:pPr>
            <a:r>
              <a:rPr lang="en-US" sz="1200" b="0" i="0" kern="1200">
                <a:solidFill>
                  <a:schemeClr val="tx1"/>
                </a:solidFill>
                <a:effectLst/>
                <a:latin typeface="+mn-lt"/>
                <a:ea typeface="+mn-ea"/>
                <a:cs typeface="+mn-cs"/>
              </a:rPr>
              <a:t>Taking part in a clinical trial is always voluntary. You (or your child) have the right to stop taking part in the study at any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You can stop at any time, for any reason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Doctors will continue caring for you </a:t>
            </a:r>
          </a:p>
          <a:p>
            <a:pPr marL="171450" indent="-171450">
              <a:buFont typeface="Arial" panose="020B0604020202020204" pitchFamily="34" charset="0"/>
              <a:buChar char="•"/>
              <a:defRPr/>
            </a:pPr>
            <a:r>
              <a:rPr lang="en-US" sz="1200" b="0" i="0" kern="1200">
                <a:solidFill>
                  <a:schemeClr val="tx1"/>
                </a:solidFill>
                <a:effectLst/>
                <a:latin typeface="+mn-lt"/>
                <a:ea typeface="+mn-ea"/>
                <a:cs typeface="+mn-cs"/>
              </a:rPr>
              <a:t>The team may ask for follow-up to monitor </a:t>
            </a:r>
            <a:r>
              <a:rPr lang="en-US"/>
              <a:t>for long-term</a:t>
            </a:r>
            <a:r>
              <a:rPr lang="en-US" sz="1200" b="0" i="0" kern="1200">
                <a:solidFill>
                  <a:schemeClr val="tx1"/>
                </a:solidFill>
                <a:effectLst/>
                <a:latin typeface="+mn-lt"/>
                <a:ea typeface="+mn-ea"/>
                <a:cs typeface="+mn-cs"/>
              </a:rPr>
              <a:t> effects</a:t>
            </a:r>
            <a:endParaRPr lang="en-US" sz="1200" b="0" i="0" kern="1200">
              <a:solidFill>
                <a:schemeClr val="tx1"/>
              </a:solidFill>
              <a:effectLst/>
              <a:latin typeface="+mn-lt"/>
            </a:endParaRPr>
          </a:p>
          <a:p>
            <a:pPr>
              <a:defRPr/>
            </a:pPr>
            <a:endParaRPr lang="en-US">
              <a:ea typeface="Calibri" panose="020F0502020204030204"/>
              <a:cs typeface="Calibri" panose="020F0502020204030204"/>
            </a:endParaRPr>
          </a:p>
          <a:p>
            <a:pPr>
              <a:defRPr/>
            </a:pPr>
            <a:endParaRPr lang="en-US">
              <a:ea typeface="Calibri" panose="020F0502020204030204"/>
              <a:cs typeface="Calibri" panose="020F0502020204030204"/>
            </a:endParaRPr>
          </a:p>
          <a:p>
            <a:pPr>
              <a:defRPr/>
            </a:pPr>
            <a:endParaRPr lang="en-US"/>
          </a:p>
          <a:p>
            <a:pPr defTabSz="904342">
              <a:defRPr/>
            </a:pPr>
            <a:endParaRPr lang="en-US">
              <a:ea typeface="Calibri"/>
              <a:cs typeface="Calibri"/>
            </a:endParaRPr>
          </a:p>
        </p:txBody>
      </p:sp>
    </p:spTree>
    <p:extLst>
      <p:ext uri="{BB962C8B-B14F-4D97-AF65-F5344CB8AC3E}">
        <p14:creationId xmlns:p14="http://schemas.microsoft.com/office/powerpoint/2010/main" val="2862443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756E8-7497-9ECF-1F09-0F3A49B27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0A8E1-4E49-CA76-9A8E-4CC30E10FB64}"/>
              </a:ext>
            </a:extLst>
          </p:cNvPr>
          <p:cNvSpPr>
            <a:spLocks noGrp="1" noRot="1" noChangeAspect="1"/>
          </p:cNvSpPr>
          <p:nvPr>
            <p:ph type="sldImg"/>
          </p:nvPr>
        </p:nvSpPr>
        <p:spPr>
          <a:xfrm>
            <a:off x="668338" y="1131888"/>
            <a:ext cx="5432425" cy="3055937"/>
          </a:xfrm>
        </p:spPr>
        <p:txBody>
          <a:bodyPr/>
          <a:lstStyle/>
          <a:p>
            <a:endParaRPr lang="en-US"/>
          </a:p>
        </p:txBody>
      </p:sp>
      <p:sp>
        <p:nvSpPr>
          <p:cNvPr id="3" name="Notes Placeholder 2">
            <a:extLst>
              <a:ext uri="{FF2B5EF4-FFF2-40B4-BE49-F238E27FC236}">
                <a16:creationId xmlns:a16="http://schemas.microsoft.com/office/drawing/2014/main" id="{2D83CCA3-82B1-6021-95D0-9B647D36BF9A}"/>
              </a:ext>
            </a:extLst>
          </p:cNvPr>
          <p:cNvSpPr>
            <a:spLocks noGrp="1"/>
          </p:cNvSpPr>
          <p:nvPr>
            <p:ph type="body" idx="1"/>
          </p:nvPr>
        </p:nvSpPr>
        <p:spPr/>
        <p:txBody>
          <a:bodyPr/>
          <a:lstStyle/>
          <a:p>
            <a:pPr>
              <a:defRPr/>
            </a:pPr>
            <a:r>
              <a:rPr lang="en-US" b="1"/>
              <a:t>Speaker Notes:</a:t>
            </a:r>
            <a:endParaRPr lang="en-US"/>
          </a:p>
          <a:p>
            <a:pPr>
              <a:defRPr/>
            </a:pPr>
            <a:endParaRPr lang="en-US"/>
          </a:p>
          <a:p>
            <a:r>
              <a:rPr lang="en-US" sz="1200" b="0" i="0" kern="1200">
                <a:solidFill>
                  <a:schemeClr val="tx1"/>
                </a:solidFill>
                <a:effectLst/>
                <a:latin typeface="+mn-lt"/>
                <a:ea typeface="+mn-ea"/>
                <a:cs typeface="+mn-cs"/>
              </a:rPr>
              <a:t>Researchers and government groups have put many safeguards in place to protect people in clinical trials.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One important guide is </a:t>
            </a:r>
            <a:r>
              <a:rPr lang="en-US" sz="1200" b="0" i="0" u="sng" kern="1200">
                <a:solidFill>
                  <a:schemeClr val="tx1"/>
                </a:solidFill>
                <a:effectLst/>
                <a:latin typeface="+mn-lt"/>
                <a:ea typeface="+mn-ea"/>
                <a:cs typeface="+mn-cs"/>
                <a:hlinkClick r:id="rId3"/>
              </a:rPr>
              <a:t>The Belmont Report</a:t>
            </a:r>
            <a:r>
              <a:rPr lang="en-US" sz="1200" b="0" i="0" kern="1200">
                <a:solidFill>
                  <a:schemeClr val="tx1"/>
                </a:solidFill>
                <a:effectLst/>
                <a:latin typeface="+mn-lt"/>
                <a:ea typeface="+mn-ea"/>
                <a:cs typeface="+mn-cs"/>
              </a:rPr>
              <a:t>, a set of ethical rules created in 1979 to help protect people in studies. It outlines 3 values for research involving people:</a:t>
            </a:r>
          </a:p>
          <a:p>
            <a:pPr marL="171450" indent="-171450">
              <a:buFont typeface="Arial" panose="020B0604020202020204" pitchFamily="34" charset="0"/>
              <a:buChar char="•"/>
            </a:pPr>
            <a:r>
              <a:rPr lang="en-US" sz="1200" b="1" i="0" kern="1200">
                <a:solidFill>
                  <a:schemeClr val="tx1"/>
                </a:solidFill>
                <a:effectLst/>
                <a:latin typeface="+mn-lt"/>
                <a:ea typeface="+mn-ea"/>
                <a:cs typeface="+mn-cs"/>
              </a:rPr>
              <a:t>Respect:</a:t>
            </a:r>
            <a:r>
              <a:rPr lang="en-US" sz="1200" b="0" i="0" kern="1200">
                <a:solidFill>
                  <a:schemeClr val="tx1"/>
                </a:solidFill>
                <a:effectLst/>
                <a:latin typeface="+mn-lt"/>
                <a:ea typeface="+mn-ea"/>
                <a:cs typeface="+mn-cs"/>
              </a:rPr>
              <a:t> All people should be respected. They have the right to choose what treatments they get.</a:t>
            </a:r>
          </a:p>
          <a:p>
            <a:pPr marL="171450" indent="-171450">
              <a:buFont typeface="Arial" panose="020B0604020202020204" pitchFamily="34" charset="0"/>
              <a:buChar char="•"/>
            </a:pPr>
            <a:r>
              <a:rPr lang="en-US" sz="1200" b="1" i="0" kern="1200">
                <a:solidFill>
                  <a:schemeClr val="tx1"/>
                </a:solidFill>
                <a:effectLst/>
                <a:latin typeface="+mn-lt"/>
                <a:ea typeface="+mn-ea"/>
                <a:cs typeface="+mn-cs"/>
              </a:rPr>
              <a:t>Beneficence:</a:t>
            </a:r>
            <a:r>
              <a:rPr lang="en-US" sz="1200" b="0" i="0" kern="1200">
                <a:solidFill>
                  <a:schemeClr val="tx1"/>
                </a:solidFill>
                <a:effectLst/>
                <a:latin typeface="+mn-lt"/>
                <a:ea typeface="+mn-ea"/>
                <a:cs typeface="+mn-cs"/>
              </a:rPr>
              <a:t> Protect people from harm by giving the most benefit with limited risks.</a:t>
            </a:r>
          </a:p>
          <a:p>
            <a:pPr marL="171450" indent="-171450">
              <a:buFont typeface="Arial" panose="020B0604020202020204" pitchFamily="34" charset="0"/>
              <a:buChar char="•"/>
            </a:pPr>
            <a:r>
              <a:rPr lang="en-US" sz="1200" b="1" i="0" kern="1200">
                <a:solidFill>
                  <a:schemeClr val="tx1"/>
                </a:solidFill>
                <a:effectLst/>
                <a:latin typeface="+mn-lt"/>
                <a:ea typeface="+mn-ea"/>
                <a:cs typeface="+mn-cs"/>
              </a:rPr>
              <a:t>Justice:</a:t>
            </a:r>
            <a:r>
              <a:rPr lang="en-US" sz="1200" b="0" i="0" kern="1200">
                <a:solidFill>
                  <a:schemeClr val="tx1"/>
                </a:solidFill>
                <a:effectLst/>
                <a:latin typeface="+mn-lt"/>
                <a:ea typeface="+mn-ea"/>
                <a:cs typeface="+mn-cs"/>
              </a:rPr>
              <a:t> Try to make sure that all people share the benefits and burdens equally.</a:t>
            </a:r>
          </a:p>
          <a:p>
            <a:pPr marL="171450" indent="-171450">
              <a:buFont typeface="Arial" panose="020B0604020202020204" pitchFamily="34" charset="0"/>
              <a:buChar char="•"/>
            </a:pP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a:solidFill>
                <a:schemeClr val="tx1"/>
              </a:solidFill>
              <a:effectLst/>
              <a:latin typeface="+mn-lt"/>
              <a:ea typeface="+mn-ea"/>
              <a:cs typeface="+mn-cs"/>
            </a:endParaRPr>
          </a:p>
          <a:p>
            <a:pPr>
              <a:defRPr/>
            </a:pPr>
            <a:endParaRPr lang="en-US">
              <a:ea typeface="Calibri" panose="020F0502020204030204"/>
              <a:cs typeface="Calibri" panose="020F0502020204030204"/>
            </a:endParaRPr>
          </a:p>
          <a:p>
            <a:pPr>
              <a:defRPr/>
            </a:pPr>
            <a:endParaRPr lang="en-US">
              <a:ea typeface="Calibri" panose="020F0502020204030204"/>
              <a:cs typeface="Calibri" panose="020F0502020204030204"/>
            </a:endParaRPr>
          </a:p>
          <a:p>
            <a:pPr>
              <a:defRPr/>
            </a:pPr>
            <a:endParaRPr lang="en-US"/>
          </a:p>
          <a:p>
            <a:pPr defTabSz="904342">
              <a:defRPr/>
            </a:pPr>
            <a:endParaRPr lang="en-US">
              <a:ea typeface="Calibri"/>
              <a:cs typeface="Calibri"/>
            </a:endParaRPr>
          </a:p>
        </p:txBody>
      </p:sp>
    </p:spTree>
    <p:extLst>
      <p:ext uri="{BB962C8B-B14F-4D97-AF65-F5344CB8AC3E}">
        <p14:creationId xmlns:p14="http://schemas.microsoft.com/office/powerpoint/2010/main" val="1293988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B9262-BD48-DFC0-75F1-B91025C58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A3677-7F4D-C44C-2B9A-8664838B26CC}"/>
              </a:ext>
            </a:extLst>
          </p:cNvPr>
          <p:cNvSpPr>
            <a:spLocks noGrp="1" noRot="1" noChangeAspect="1"/>
          </p:cNvSpPr>
          <p:nvPr>
            <p:ph type="sldImg"/>
          </p:nvPr>
        </p:nvSpPr>
        <p:spPr>
          <a:xfrm>
            <a:off x="668338" y="1131888"/>
            <a:ext cx="5432425" cy="3055937"/>
          </a:xfrm>
        </p:spPr>
        <p:txBody>
          <a:bodyPr/>
          <a:lstStyle/>
          <a:p>
            <a:endParaRPr lang="en-US"/>
          </a:p>
        </p:txBody>
      </p:sp>
      <p:sp>
        <p:nvSpPr>
          <p:cNvPr id="3" name="Notes Placeholder 2">
            <a:extLst>
              <a:ext uri="{FF2B5EF4-FFF2-40B4-BE49-F238E27FC236}">
                <a16:creationId xmlns:a16="http://schemas.microsoft.com/office/drawing/2014/main" id="{5815BF1D-F3DC-4673-03DE-459E8A8A4EE5}"/>
              </a:ext>
            </a:extLst>
          </p:cNvPr>
          <p:cNvSpPr>
            <a:spLocks noGrp="1"/>
          </p:cNvSpPr>
          <p:nvPr>
            <p:ph type="body" idx="1"/>
          </p:nvPr>
        </p:nvSpPr>
        <p:spPr/>
        <p:txBody>
          <a:bodyPr/>
          <a:lstStyle/>
          <a:p>
            <a:pPr>
              <a:defRPr/>
            </a:pPr>
            <a:r>
              <a:rPr lang="en-US" b="1"/>
              <a:t>Speaker Notes:</a:t>
            </a:r>
            <a:endParaRPr lang="en-US"/>
          </a:p>
          <a:p>
            <a:pPr>
              <a:defRPr/>
            </a:pPr>
            <a:endParaRPr lang="en-US"/>
          </a:p>
          <a:p>
            <a:r>
              <a:rPr lang="en-US" sz="1200" b="0" i="0" kern="1200">
                <a:solidFill>
                  <a:schemeClr val="tx1"/>
                </a:solidFill>
                <a:effectLst/>
                <a:latin typeface="+mn-lt"/>
                <a:ea typeface="+mn-ea"/>
                <a:cs typeface="+mn-cs"/>
              </a:rPr>
              <a:t>Multiple safeguards ensure ethical and safe clinical trials.</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Institutional review boards (IRBs)</a:t>
            </a:r>
            <a:r>
              <a:rPr lang="en-US" sz="1200" b="0" i="0" kern="1200">
                <a:solidFill>
                  <a:schemeClr val="tx1"/>
                </a:solidFill>
                <a:effectLst/>
                <a:latin typeface="+mn-lt"/>
                <a:ea typeface="+mn-ea"/>
                <a:cs typeface="+mn-cs"/>
              </a:rPr>
              <a:t> make sure that people in clinical trials are protected and that federal laws are followed. The IRB also makes sure that the informed consent form is accurate, complete, and easy to understand. Once a clinical trial begins, the IRB watches over it to look for problems. If you’re in a clinical trial, you can contact the IRB with any questions or concerns.</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Data and safety monitoring boards (DSMBs)</a:t>
            </a:r>
            <a:r>
              <a:rPr lang="en-US" sz="1200" b="0" i="0" kern="1200">
                <a:solidFill>
                  <a:schemeClr val="tx1"/>
                </a:solidFill>
                <a:effectLst/>
                <a:latin typeface="+mn-lt"/>
                <a:ea typeface="+mn-ea"/>
                <a:cs typeface="+mn-cs"/>
              </a:rPr>
              <a:t> are used for </a:t>
            </a:r>
            <a:r>
              <a:rPr lang="en-US" sz="1200" b="0" i="0" u="sng" kern="1200">
                <a:solidFill>
                  <a:schemeClr val="tx1"/>
                </a:solidFill>
                <a:effectLst/>
                <a:latin typeface="+mn-lt"/>
                <a:ea typeface="+mn-ea"/>
                <a:cs typeface="+mn-cs"/>
                <a:hlinkClick r:id="rId3"/>
              </a:rPr>
              <a:t>phase III</a:t>
            </a:r>
            <a:r>
              <a:rPr lang="en-US" sz="1200" b="0" i="0" kern="1200">
                <a:solidFill>
                  <a:schemeClr val="tx1"/>
                </a:solidFill>
                <a:effectLst/>
                <a:latin typeface="+mn-lt"/>
                <a:ea typeface="+mn-ea"/>
                <a:cs typeface="+mn-cs"/>
              </a:rPr>
              <a:t> (and some earlier phase) clinical trials. The job of the DSMB is to watch the progress and results of the clinical trial. The DSMB can stop a clinical trial before it’s done if:</a:t>
            </a:r>
          </a:p>
          <a:p>
            <a:r>
              <a:rPr lang="en-US" sz="1200" b="0" i="0" kern="1200">
                <a:solidFill>
                  <a:schemeClr val="tx1"/>
                </a:solidFill>
                <a:effectLst/>
                <a:latin typeface="+mn-lt"/>
                <a:ea typeface="+mn-ea"/>
                <a:cs typeface="+mn-cs"/>
              </a:rPr>
              <a:t>It becomes clear that the new treatment is much more (or less) effective than the standard treatment to allow all people on the clinical trial to get the better treatment.</a:t>
            </a:r>
          </a:p>
          <a:p>
            <a:r>
              <a:rPr lang="en-US" sz="1200" b="0" i="0" kern="1200">
                <a:solidFill>
                  <a:schemeClr val="tx1"/>
                </a:solidFill>
                <a:effectLst/>
                <a:latin typeface="+mn-lt"/>
                <a:ea typeface="+mn-ea"/>
                <a:cs typeface="+mn-cs"/>
              </a:rPr>
              <a:t>Safety concerns come up, such as risks being much greater than benefits, so that no one else is exposed to possible harm.</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The clinical investigator or principal investigator </a:t>
            </a:r>
            <a:r>
              <a:rPr lang="en-US" sz="1200" b="0" i="0" kern="1200">
                <a:solidFill>
                  <a:schemeClr val="tx1"/>
                </a:solidFill>
                <a:effectLst/>
                <a:latin typeface="+mn-lt"/>
                <a:ea typeface="+mn-ea"/>
                <a:cs typeface="+mn-cs"/>
              </a:rPr>
              <a:t>is responsible for patient safety. They must let the study sponsor (the group or company that funds the trial) know right away when severe side effects occur.</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Several government agencies help make sure clinical trials are safe and follow the rules:</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The Office of Human Research Protections (OHRP) </a:t>
            </a:r>
            <a:r>
              <a:rPr lang="en-US" sz="1200" b="0" i="0" kern="1200">
                <a:solidFill>
                  <a:schemeClr val="tx1"/>
                </a:solidFill>
                <a:effectLst/>
                <a:latin typeface="+mn-lt"/>
                <a:ea typeface="+mn-ea"/>
                <a:cs typeface="+mn-cs"/>
              </a:rPr>
              <a:t>makes sure that the rules of informed consent, IRBs, and participation of people with special needs are followed. OHRP can stop clinical trials when problems are found. They also teach research sites and individuals to follow current clinical trial standards.</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The US Food and Drug Administration (FDA)</a:t>
            </a:r>
            <a:r>
              <a:rPr lang="en-US" sz="1200" b="0" i="0" kern="1200">
                <a:solidFill>
                  <a:schemeClr val="tx1"/>
                </a:solidFill>
                <a:effectLst/>
                <a:latin typeface="+mn-lt"/>
                <a:ea typeface="+mn-ea"/>
                <a:cs typeface="+mn-cs"/>
              </a:rPr>
              <a:t> must approve any new medicine, treatment, or device before clinical trials can begin. They may also inspect (audit) sites doing clinical trials to make sure proper procedures are followed. Lastly, the FDA has the final say about whether a new treatment is approved and can be given to people.</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The</a:t>
            </a: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National Cancer Institute (NCI) </a:t>
            </a:r>
            <a:r>
              <a:rPr lang="en-US" sz="1200" b="0" i="0" kern="1200">
                <a:solidFill>
                  <a:schemeClr val="tx1"/>
                </a:solidFill>
                <a:effectLst/>
                <a:latin typeface="+mn-lt"/>
                <a:ea typeface="+mn-ea"/>
                <a:cs typeface="+mn-cs"/>
              </a:rPr>
              <a:t>pays for many clinical trials after careful review. They also audit sites to make sure rules are followed.</a:t>
            </a:r>
          </a:p>
          <a:p>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a:solidFill>
                <a:schemeClr val="tx1"/>
              </a:solidFill>
              <a:effectLst/>
              <a:latin typeface="+mn-lt"/>
              <a:ea typeface="+mn-ea"/>
              <a:cs typeface="+mn-cs"/>
            </a:endParaRPr>
          </a:p>
          <a:p>
            <a:pPr>
              <a:defRPr/>
            </a:pPr>
            <a:endParaRPr lang="en-US">
              <a:ea typeface="Calibri" panose="020F0502020204030204"/>
              <a:cs typeface="Calibri" panose="020F0502020204030204"/>
            </a:endParaRPr>
          </a:p>
          <a:p>
            <a:pPr>
              <a:defRPr/>
            </a:pPr>
            <a:endParaRPr lang="en-US">
              <a:ea typeface="Calibri" panose="020F0502020204030204"/>
              <a:cs typeface="Calibri" panose="020F0502020204030204"/>
            </a:endParaRPr>
          </a:p>
          <a:p>
            <a:pPr>
              <a:defRPr/>
            </a:pPr>
            <a:endParaRPr lang="en-US"/>
          </a:p>
          <a:p>
            <a:pPr defTabSz="904342">
              <a:defRPr/>
            </a:pPr>
            <a:endParaRPr lang="en-US">
              <a:ea typeface="Calibri"/>
              <a:cs typeface="Calibri"/>
            </a:endParaRPr>
          </a:p>
        </p:txBody>
      </p:sp>
    </p:spTree>
    <p:extLst>
      <p:ext uri="{BB962C8B-B14F-4D97-AF65-F5344CB8AC3E}">
        <p14:creationId xmlns:p14="http://schemas.microsoft.com/office/powerpoint/2010/main" val="214919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131888"/>
            <a:ext cx="5432425" cy="3055937"/>
          </a:xfrm>
        </p:spPr>
        <p:txBody>
          <a:bodyPr/>
          <a:lstStyle/>
          <a:p>
            <a:endParaRPr lang="en-US"/>
          </a:p>
        </p:txBody>
      </p:sp>
      <p:sp>
        <p:nvSpPr>
          <p:cNvPr id="3" name="Notes Placeholder 2"/>
          <p:cNvSpPr>
            <a:spLocks noGrp="1"/>
          </p:cNvSpPr>
          <p:nvPr>
            <p:ph type="body" idx="1"/>
          </p:nvPr>
        </p:nvSpPr>
        <p:spPr/>
        <p:txBody>
          <a:bodyPr/>
          <a:lstStyle/>
          <a:p>
            <a:pPr>
              <a:defRPr/>
            </a:pPr>
            <a:r>
              <a:rPr lang="en-US" b="1"/>
              <a:t>Speaker Notes:</a:t>
            </a:r>
            <a:endParaRPr lang="en-US"/>
          </a:p>
          <a:p>
            <a:pPr>
              <a:defRPr/>
            </a:pPr>
            <a:endParaRPr lang="en-US"/>
          </a:p>
          <a:p>
            <a:pPr marL="282607" indent="-282607">
              <a:buFont typeface="Arial"/>
              <a:buChar char="•"/>
              <a:defRPr/>
            </a:pPr>
            <a:r>
              <a:rPr lang="en-US"/>
              <a:t>Here is a summary of what we’ll be talking about today. </a:t>
            </a:r>
            <a:endParaRPr lang="en-US">
              <a:cs typeface="Calibri" panose="020F0502020204030204"/>
            </a:endParaRPr>
          </a:p>
          <a:p>
            <a:endParaRPr lang="en-US"/>
          </a:p>
        </p:txBody>
      </p:sp>
    </p:spTree>
    <p:extLst>
      <p:ext uri="{BB962C8B-B14F-4D97-AF65-F5344CB8AC3E}">
        <p14:creationId xmlns:p14="http://schemas.microsoft.com/office/powerpoint/2010/main" val="1294229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a:t>Speaker Notes:</a:t>
            </a:r>
            <a:endParaRPr lang="en-US"/>
          </a:p>
          <a:p>
            <a:endParaRPr lang="en-US"/>
          </a:p>
          <a:p>
            <a:pPr marL="0" indent="0">
              <a:buFont typeface="Arial,Sans-Serif"/>
              <a:buNone/>
            </a:pPr>
            <a:r>
              <a:rPr lang="en-US" sz="1200" b="0" i="0" kern="1200">
                <a:solidFill>
                  <a:schemeClr val="tx1"/>
                </a:solidFill>
                <a:effectLst/>
                <a:latin typeface="+mn-lt"/>
                <a:ea typeface="+mn-ea"/>
                <a:cs typeface="+mn-cs"/>
              </a:rPr>
              <a:t>Most people who take part in clinical trials hear about them from their doctors. But you don’t have to wait for your doctor to bring up a clinical trial. People with cancer can also look for clinical trials online or in other places to find more options for treatment.</a:t>
            </a:r>
            <a:endParaRPr lang="en-US">
              <a:ea typeface="Calibri"/>
              <a:cs typeface="Calibri"/>
            </a:endParaRPr>
          </a:p>
        </p:txBody>
      </p:sp>
    </p:spTree>
    <p:extLst>
      <p:ext uri="{BB962C8B-B14F-4D97-AF65-F5344CB8AC3E}">
        <p14:creationId xmlns:p14="http://schemas.microsoft.com/office/powerpoint/2010/main" val="2800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A9603-8305-24B0-ED2A-67968AEFD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06388-E6B9-4367-CDB9-533E1F28B69F}"/>
              </a:ext>
            </a:extLst>
          </p:cNvPr>
          <p:cNvSpPr>
            <a:spLocks noGrp="1" noRot="1" noChangeAspect="1"/>
          </p:cNvSpPr>
          <p:nvPr>
            <p:ph type="sldImg"/>
          </p:nvPr>
        </p:nvSpPr>
        <p:spPr>
          <a:xfrm>
            <a:off x="668338" y="1131888"/>
            <a:ext cx="5432425" cy="3055937"/>
          </a:xfrm>
        </p:spPr>
        <p:txBody>
          <a:bodyPr/>
          <a:lstStyle/>
          <a:p>
            <a:endParaRPr lang="en-US"/>
          </a:p>
        </p:txBody>
      </p:sp>
      <p:sp>
        <p:nvSpPr>
          <p:cNvPr id="3" name="Notes Placeholder 2">
            <a:extLst>
              <a:ext uri="{FF2B5EF4-FFF2-40B4-BE49-F238E27FC236}">
                <a16:creationId xmlns:a16="http://schemas.microsoft.com/office/drawing/2014/main" id="{BE656A69-A4A0-2108-BAD9-B45F2F0431C1}"/>
              </a:ext>
            </a:extLst>
          </p:cNvPr>
          <p:cNvSpPr>
            <a:spLocks noGrp="1"/>
          </p:cNvSpPr>
          <p:nvPr>
            <p:ph type="body" idx="1"/>
          </p:nvPr>
        </p:nvSpPr>
        <p:spPr/>
        <p:txBody>
          <a:bodyPr/>
          <a:lstStyle/>
          <a:p>
            <a:pPr>
              <a:defRPr/>
            </a:pPr>
            <a:r>
              <a:rPr lang="en-US" b="1" dirty="0"/>
              <a:t>Speaker Notes:</a:t>
            </a:r>
            <a:endParaRPr lang="en-US" dirty="0"/>
          </a:p>
          <a:p>
            <a:pPr>
              <a:defRPr/>
            </a:pPr>
            <a:endParaRPr lang="en-US" dirty="0">
              <a:ea typeface="Calibri" panose="020F0502020204030204"/>
              <a:cs typeface="Calibri" panose="020F0502020204030204"/>
            </a:endParaRPr>
          </a:p>
          <a:p>
            <a:r>
              <a:rPr lang="en-US" sz="1200" b="0" i="0" kern="1200" dirty="0">
                <a:solidFill>
                  <a:schemeClr val="tx1"/>
                </a:solidFill>
                <a:effectLst/>
                <a:latin typeface="+mn-lt"/>
                <a:ea typeface="+mn-ea"/>
                <a:cs typeface="+mn-cs"/>
              </a:rPr>
              <a:t>Clinical trials can occur in many settings. This may include staying close to home during a study or with your own doctors. Your doctor may or may not be involved in clinical trials. Ask your doctor if they might know of one that is a good fit for you.</a:t>
            </a:r>
            <a:r>
              <a:rPr lang="en-US" dirty="0"/>
              <a:t> </a:t>
            </a:r>
            <a:endParaRPr lang="en-US" sz="1200" b="0" i="0" kern="1200" dirty="0">
              <a:solidFill>
                <a:schemeClr val="tx1"/>
              </a:solidFill>
              <a:effectLst/>
              <a:latin typeface="+mn-lt"/>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 phase I and phase II studies are only done at major medical centers. But this isn’t always a bad thing. Some people prefer to be treated at major cancer centers because of their experience, reputation, and resources.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groups that provide ways to search for clinical trials on their websites. Many of these groups also have people who can help you with your search.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Many cancer organizations offer help in finding clinical trials that might be a good fit for you. Because many of these groups focus on a specific type of cancer, they can help you find trials for your type of cancer.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Pharmaceutical and biotechnology companies also sponsor clinical trials. They may list the studies they’re sponsoring on their websites or offer toll-free numbers so you can call and ask.</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Finally, there are doctors, medical centers, foundations, volunteer groups, and other nonprofit groups that sponsor clinical trials.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99690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6800D-86F3-8894-0B6F-3FAE18CB0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AE5F3-F990-9883-AD6C-E4EBE2365D6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27657CF-2202-05E5-63A0-97194D35CFE8}"/>
              </a:ext>
            </a:extLst>
          </p:cNvPr>
          <p:cNvSpPr>
            <a:spLocks noGrp="1"/>
          </p:cNvSpPr>
          <p:nvPr>
            <p:ph type="body" idx="1"/>
          </p:nvPr>
        </p:nvSpPr>
        <p:spPr/>
        <p:txBody>
          <a:bodyPr/>
          <a:lstStyle/>
          <a:p>
            <a:r>
              <a:rPr lang="en-US" b="1"/>
              <a:t>Speaker notes:</a:t>
            </a:r>
          </a:p>
          <a:p>
            <a:endParaRPr lang="en-US"/>
          </a:p>
          <a:p>
            <a:pPr marL="171450" indent="-171450">
              <a:buFont typeface="Arial" panose="020B0604020202020204" pitchFamily="34" charset="0"/>
              <a:buChar char="•"/>
              <a:defRPr/>
            </a:pPr>
            <a:r>
              <a:rPr lang="en-US"/>
              <a:t>ACS has clinical trial resources for the public and for health care providers. Work with your local staff partner to get access to these resources. </a:t>
            </a:r>
            <a:endParaRPr lang="en-US">
              <a:cs typeface="+mn-lt"/>
            </a:endParaRPr>
          </a:p>
          <a:p>
            <a:endParaRPr lang="en-US"/>
          </a:p>
        </p:txBody>
      </p:sp>
      <p:sp>
        <p:nvSpPr>
          <p:cNvPr id="4" name="Slide Number Placeholder 3">
            <a:extLst>
              <a:ext uri="{FF2B5EF4-FFF2-40B4-BE49-F238E27FC236}">
                <a16:creationId xmlns:a16="http://schemas.microsoft.com/office/drawing/2014/main" id="{7D428CD4-744A-B182-E05B-5D70AF94EBB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0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2A4F5-8C76-6D0A-4E2A-C9B2E92D5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5EE84-A418-8181-0374-5637679F7D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1857B5D-4B99-4EA1-ECD9-DC9872C7395F}"/>
              </a:ext>
            </a:extLst>
          </p:cNvPr>
          <p:cNvSpPr>
            <a:spLocks noGrp="1"/>
          </p:cNvSpPr>
          <p:nvPr>
            <p:ph type="body" idx="1"/>
          </p:nvPr>
        </p:nvSpPr>
        <p:spPr/>
        <p:txBody>
          <a:bodyPr/>
          <a:lstStyle/>
          <a:p>
            <a:endParaRPr lang="en-US">
              <a:cs typeface="+mn-lt"/>
            </a:endParaRPr>
          </a:p>
          <a:p>
            <a:r>
              <a:rPr lang="en-US" b="1"/>
              <a:t>Speaker directions:</a:t>
            </a:r>
          </a:p>
          <a:p>
            <a:endParaRPr lang="en-US"/>
          </a:p>
          <a:p>
            <a:pPr marL="171450" indent="-171450">
              <a:buFont typeface="Arial" panose="020B0604020202020204" pitchFamily="34" charset="0"/>
              <a:buChar char="•"/>
              <a:defRPr/>
            </a:pPr>
            <a:r>
              <a:rPr lang="en-US"/>
              <a:t>Links are to items available on cancer.org and many are available in Spanish.</a:t>
            </a:r>
            <a:endParaRPr lang="en-US" strike="sngStrike">
              <a:ea typeface="Calibri"/>
              <a:cs typeface="Calibri"/>
            </a:endParaRPr>
          </a:p>
          <a:p>
            <a:endParaRPr lang="en-US"/>
          </a:p>
        </p:txBody>
      </p:sp>
    </p:spTree>
    <p:extLst>
      <p:ext uri="{BB962C8B-B14F-4D97-AF65-F5344CB8AC3E}">
        <p14:creationId xmlns:p14="http://schemas.microsoft.com/office/powerpoint/2010/main" val="437491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a:t>Speaker notes:</a:t>
            </a:r>
          </a:p>
          <a:p>
            <a:endParaRPr lang="en-US" b="1"/>
          </a:p>
          <a:p>
            <a:pPr marL="171450" indent="-171450">
              <a:buFont typeface="Arial" panose="020B0604020202020204" pitchFamily="34" charset="0"/>
              <a:buChar char="•"/>
            </a:pPr>
            <a:r>
              <a:rPr lang="en-US" b="0">
                <a:latin typeface="Source Sans Pro"/>
                <a:ea typeface="Source Sans Pro"/>
              </a:rPr>
              <a:t>In this first section, we’ll learn</a:t>
            </a:r>
            <a:r>
              <a:rPr lang="en-US">
                <a:latin typeface="Source Sans Pro"/>
                <a:ea typeface="Source Sans Pro"/>
              </a:rPr>
              <a:t> </a:t>
            </a:r>
            <a:r>
              <a:rPr lang="en-US" b="0">
                <a:latin typeface="Source Sans Pro"/>
                <a:ea typeface="Source Sans Pro"/>
              </a:rPr>
              <a:t>about clinical trials.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Source Sans Pro" panose="020B0503030403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344111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a:t>Speaker Notes:</a:t>
            </a:r>
            <a:endParaRPr lang="en-US">
              <a:cs typeface="Calibri" panose="020F0502020204030204"/>
            </a:endParaRPr>
          </a:p>
          <a:p>
            <a:pPr marL="0" indent="0">
              <a:buFont typeface="Arial,Sans-Serif" panose="020B0604020202020204" pitchFamily="34" charset="0"/>
              <a:buNone/>
            </a:pPr>
            <a:endParaRPr lang="en-US"/>
          </a:p>
          <a:p>
            <a:pPr marL="0" indent="0">
              <a:buFont typeface="Arial,Sans-Serif" panose="020B0604020202020204" pitchFamily="34" charset="0"/>
              <a:buNone/>
            </a:pPr>
            <a:r>
              <a:rPr lang="en-US" sz="1200" b="0" i="0" kern="1200">
                <a:solidFill>
                  <a:schemeClr val="tx1"/>
                </a:solidFill>
                <a:effectLst/>
                <a:latin typeface="+mn-lt"/>
                <a:ea typeface="+mn-ea"/>
                <a:cs typeface="+mn-cs"/>
              </a:rPr>
              <a:t>Clinical trials are studies of new drugs (medicines), procedures, and other treatments in people. They show us what works or what doesn’t in medicine. All new treatments must go through clinical trials before they are approved to treat cancer in the United States.</a:t>
            </a:r>
            <a:endParaRPr lang="en-US"/>
          </a:p>
          <a:p>
            <a:pPr marL="0" indent="0">
              <a:buFont typeface="Arial,Sans-Serif" panose="020B0604020202020204" pitchFamily="34" charset="0"/>
              <a:buNone/>
            </a:pPr>
            <a:endParaRPr lang="en-US"/>
          </a:p>
          <a:p>
            <a:pPr marL="0" indent="0">
              <a:buFont typeface="Arial,Sans-Serif" panose="020B0604020202020204" pitchFamily="34" charset="0"/>
              <a:buNone/>
            </a:pPr>
            <a:r>
              <a:rPr lang="en-US"/>
              <a:t>There are several types of clinical trials:</a:t>
            </a:r>
          </a:p>
          <a:p>
            <a:pPr marL="169564" indent="-169564">
              <a:buFont typeface="Arial,Sans-Serif" panose="020B0604020202020204" pitchFamily="34" charset="0"/>
              <a:buChar char="•"/>
            </a:pPr>
            <a:endParaRPr lang="en-US"/>
          </a:p>
          <a:p>
            <a:pPr marL="169564" indent="-169564">
              <a:buFont typeface="Arial,Sans-Serif" panose="020B0604020202020204" pitchFamily="34" charset="0"/>
              <a:buChar char="•"/>
            </a:pPr>
            <a:r>
              <a:rPr lang="en-US"/>
              <a:t>Treatment trials study new treatments or new treatment combinations.</a:t>
            </a:r>
          </a:p>
          <a:p>
            <a:pPr marL="169564" indent="-169564">
              <a:buFont typeface="Arial,Sans-Serif" panose="020B0604020202020204" pitchFamily="34" charset="0"/>
              <a:buChar char="•"/>
            </a:pPr>
            <a:r>
              <a:rPr lang="en-US"/>
              <a:t>Prevention trials study ways to prevent cancer.</a:t>
            </a:r>
          </a:p>
          <a:p>
            <a:pPr marL="169564" indent="-169564">
              <a:buFont typeface="Arial,Sans-Serif" panose="020B0604020202020204" pitchFamily="34" charset="0"/>
              <a:buChar char="•"/>
            </a:pPr>
            <a:r>
              <a:rPr lang="en-US"/>
              <a:t>Screening trials study ways to find cancer early when treatment is more likely to be successful.</a:t>
            </a:r>
          </a:p>
          <a:p>
            <a:pPr marL="169564" indent="-169564">
              <a:buFont typeface="Arial,Sans-Serif" panose="020B0604020202020204" pitchFamily="34" charset="0"/>
              <a:buChar char="•"/>
            </a:pPr>
            <a:r>
              <a:rPr lang="en-US"/>
              <a:t>Supportive care/palliative care trials study ways to improve side effects and quality of life of people with cancer.</a:t>
            </a:r>
          </a:p>
          <a:p>
            <a:pPr marL="169564" indent="-169564">
              <a:buFont typeface="Arial,Sans-Serif" panose="020B0604020202020204" pitchFamily="34" charset="0"/>
              <a:buChar char="•"/>
            </a:pPr>
            <a:endParaRPr lang="en-US"/>
          </a:p>
          <a:p>
            <a:pPr marL="174588" indent="-174588">
              <a:buFont typeface="Arial" panose="020B0604020202020204" pitchFamily="34" charset="0"/>
              <a:buChar char="•"/>
            </a:pPr>
            <a:endParaRPr lang="en-US">
              <a:solidFill>
                <a:srgbClr val="1A1A1A"/>
              </a:solidFill>
              <a:latin typeface="Source Sans Pro"/>
              <a:ea typeface="Source Sans Pro"/>
            </a:endParaRPr>
          </a:p>
        </p:txBody>
      </p:sp>
    </p:spTree>
    <p:extLst>
      <p:ext uri="{BB962C8B-B14F-4D97-AF65-F5344CB8AC3E}">
        <p14:creationId xmlns:p14="http://schemas.microsoft.com/office/powerpoint/2010/main" val="351562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131888"/>
            <a:ext cx="5432425" cy="3055937"/>
          </a:xfrm>
        </p:spPr>
        <p:txBody>
          <a:bodyPr/>
          <a:lstStyle/>
          <a:p>
            <a:endParaRPr lang="en-US"/>
          </a:p>
        </p:txBody>
      </p:sp>
      <p:sp>
        <p:nvSpPr>
          <p:cNvPr id="3" name="Notes Placeholder 2"/>
          <p:cNvSpPr>
            <a:spLocks noGrp="1"/>
          </p:cNvSpPr>
          <p:nvPr>
            <p:ph type="body" idx="1"/>
          </p:nvPr>
        </p:nvSpPr>
        <p:spPr/>
        <p:txBody>
          <a:bodyPr/>
          <a:lstStyle/>
          <a:p>
            <a:pPr>
              <a:defRPr/>
            </a:pPr>
            <a:r>
              <a:rPr lang="en-US" b="1" dirty="0"/>
              <a:t>Speaker Notes:</a:t>
            </a:r>
            <a:endParaRPr lang="en-US" dirty="0"/>
          </a:p>
          <a:p>
            <a:pPr marL="169564" indent="-169564">
              <a:buFont typeface="Arial,Sans-Serif"/>
              <a:buChar char="•"/>
              <a:defRPr/>
            </a:pPr>
            <a:endParaRPr lang="en-US" dirty="0"/>
          </a:p>
          <a:p>
            <a:pPr marL="169564" indent="-169564">
              <a:buFont typeface="Arial,Sans-Serif"/>
              <a:buChar char="•"/>
              <a:defRPr/>
            </a:pPr>
            <a:r>
              <a:rPr lang="en-US" dirty="0">
                <a:ea typeface="Calibri" panose="020F0502020204030204"/>
                <a:cs typeface="Calibri" panose="020F0502020204030204"/>
              </a:rPr>
              <a:t>When it comes to cancer research, clinical trials are crucial.</a:t>
            </a:r>
            <a:endParaRPr lang="en-US" dirty="0">
              <a:cs typeface="Calibri" panose="020F0502020204030204"/>
            </a:endParaRPr>
          </a:p>
          <a:p>
            <a:pPr marL="169564" indent="-169564">
              <a:buFont typeface="Arial,Sans-Serif"/>
              <a:buChar char="•"/>
              <a:defRPr/>
            </a:pPr>
            <a:r>
              <a:rPr lang="en-US" dirty="0">
                <a:cs typeface="Calibri" panose="020F0502020204030204"/>
              </a:rPr>
              <a:t>Clinical trials have paved the way for many landmark discoveries in cancer care. Many of these discoveries have either affected you, your family, or your friends. Let's look at some examples.</a:t>
            </a:r>
          </a:p>
          <a:p>
            <a:pPr marL="169564" marR="0" lvl="0" indent="-169564" algn="l" defTabSz="914400" rtl="0" eaLnBrk="1" fontAlgn="auto" latinLnBrk="0" hangingPunct="1">
              <a:lnSpc>
                <a:spcPct val="100000"/>
              </a:lnSpc>
              <a:spcBef>
                <a:spcPts val="0"/>
              </a:spcBef>
              <a:spcAft>
                <a:spcPts val="0"/>
              </a:spcAft>
              <a:buClrTx/>
              <a:buSzTx/>
              <a:buFont typeface="Arial,Sans-Serif"/>
              <a:buChar char="•"/>
              <a:tabLst/>
              <a:defRPr/>
            </a:pPr>
            <a:r>
              <a:rPr lang="en-US" sz="1200" b="0" i="0" kern="1200" dirty="0">
                <a:solidFill>
                  <a:schemeClr val="tx1"/>
                </a:solidFill>
                <a:effectLst/>
                <a:latin typeface="+mn-lt"/>
                <a:ea typeface="+mn-ea"/>
                <a:cs typeface="+mn-cs"/>
              </a:rPr>
              <a:t>In 1960, </a:t>
            </a:r>
            <a:r>
              <a:rPr kumimoji="0" lang="en-US" sz="1200" b="0" i="0" u="none" strike="noStrike" kern="1200" cap="none" spc="0" normalizeH="0" baseline="0" noProof="0" dirty="0">
                <a:ln>
                  <a:noFill/>
                </a:ln>
                <a:solidFill>
                  <a:srgbClr val="012169"/>
                </a:solidFill>
                <a:effectLst/>
                <a:uLnTx/>
                <a:uFillTx/>
                <a:latin typeface="Poppins" panose="00000500000000000000" pitchFamily="2" charset="0"/>
                <a:ea typeface="Source Sans Pro"/>
                <a:cs typeface="Poppins" panose="00000500000000000000" pitchFamily="2" charset="0"/>
              </a:rPr>
              <a:t>The mammogram was developed and remains the most reliable way to screen for breast cancer.</a:t>
            </a:r>
            <a:endParaRPr lang="en-US" sz="1200" b="0" i="0" kern="1200" dirty="0">
              <a:solidFill>
                <a:schemeClr val="tx1"/>
              </a:solidFill>
              <a:effectLst/>
              <a:latin typeface="+mn-lt"/>
              <a:ea typeface="+mn-ea"/>
              <a:cs typeface="+mn-cs"/>
            </a:endParaRPr>
          </a:p>
          <a:p>
            <a:pPr marL="169564" indent="-169564">
              <a:buFont typeface="Arial,Sans-Serif"/>
              <a:buChar char="•"/>
              <a:defRPr/>
            </a:pPr>
            <a:r>
              <a:rPr lang="en-US" sz="1200" b="0" i="0" kern="1200" dirty="0">
                <a:solidFill>
                  <a:schemeClr val="tx1"/>
                </a:solidFill>
                <a:effectLst/>
                <a:latin typeface="+mn-lt"/>
                <a:ea typeface="+mn-ea"/>
                <a:cs typeface="+mn-cs"/>
              </a:rPr>
              <a:t>In 1977, the FDA approved tamoxifen, which is a medicine that blocks hormone activity without the need for surgery.</a:t>
            </a:r>
          </a:p>
          <a:p>
            <a:pPr marL="169564" indent="-169564">
              <a:buFont typeface="Arial,Sans-Serif"/>
              <a:buChar char="•"/>
              <a:defRPr/>
            </a:pPr>
            <a:r>
              <a:rPr lang="en-US" dirty="0">
                <a:cs typeface="Calibri" panose="020F0502020204030204"/>
              </a:rPr>
              <a:t>In 1999, human papillomavirus (HPV) was shown to be present in 99.7% of cervical cancers. This led to the development of the HPV vaccine to prevent cervical cancer in 2006.</a:t>
            </a:r>
          </a:p>
          <a:p>
            <a:pPr marL="169564" indent="-169564">
              <a:buFont typeface="Arial,Sans-Serif"/>
              <a:buChar char="•"/>
              <a:defRPr/>
            </a:pPr>
            <a:r>
              <a:rPr lang="en-US" dirty="0">
                <a:cs typeface="Calibri" panose="020F0502020204030204"/>
              </a:rPr>
              <a:t>CAR T-cell therapies are approved by the United States Food and Drug Administration (FDA) to treat some kinds of lymphomas and leukemias, as well as multiple myeloma.</a:t>
            </a:r>
          </a:p>
          <a:p>
            <a:pPr marL="169564" indent="-169564">
              <a:buFont typeface="Arial,Sans-Serif"/>
              <a:buChar char="•"/>
              <a:defRPr/>
            </a:pPr>
            <a:endParaRPr lang="en-US" dirty="0">
              <a:ea typeface="Calibri" panose="020F0502020204030204"/>
              <a:cs typeface="Calibri" panose="020F0502020204030204"/>
            </a:endParaRPr>
          </a:p>
          <a:p>
            <a:pPr marL="169564" indent="-169564">
              <a:buFont typeface="Arial,Sans-Serif"/>
              <a:buChar char="•"/>
              <a:defRPr/>
            </a:pPr>
            <a:r>
              <a:rPr lang="en-US" sz="1200" kern="1200" dirty="0">
                <a:solidFill>
                  <a:schemeClr val="tx1"/>
                </a:solidFill>
                <a:effectLst/>
                <a:latin typeface="+mn-lt"/>
                <a:ea typeface="+mn-ea"/>
                <a:cs typeface="+mn-cs"/>
              </a:rPr>
              <a:t>Clinical trials are essential for developing new forms of cancer treatment that can help cancer that has spread, or metastatic cancer. </a:t>
            </a:r>
            <a:endParaRPr lang="en-US" dirty="0">
              <a:cs typeface="Calibri" panose="020F0502020204030204"/>
            </a:endParaRPr>
          </a:p>
        </p:txBody>
      </p:sp>
    </p:spTree>
    <p:extLst>
      <p:ext uri="{BB962C8B-B14F-4D97-AF65-F5344CB8AC3E}">
        <p14:creationId xmlns:p14="http://schemas.microsoft.com/office/powerpoint/2010/main" val="304549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131888"/>
            <a:ext cx="5432425" cy="3055937"/>
          </a:xfrm>
        </p:spPr>
        <p:txBody>
          <a:bodyPr/>
          <a:lstStyle/>
          <a:p>
            <a:endParaRPr lang="en-US"/>
          </a:p>
        </p:txBody>
      </p:sp>
      <p:sp>
        <p:nvSpPr>
          <p:cNvPr id="3" name="Notes Placeholder 2"/>
          <p:cNvSpPr>
            <a:spLocks noGrp="1"/>
          </p:cNvSpPr>
          <p:nvPr>
            <p:ph type="body" idx="1"/>
          </p:nvPr>
        </p:nvSpPr>
        <p:spPr/>
        <p:txBody>
          <a:bodyPr/>
          <a:lstStyle/>
          <a:p>
            <a:pPr>
              <a:defRPr/>
            </a:pPr>
            <a:r>
              <a:rPr lang="en-US" b="1" dirty="0"/>
              <a:t>Speaker Notes:</a:t>
            </a:r>
            <a:endParaRPr lang="en-US" dirty="0"/>
          </a:p>
          <a:p>
            <a:pPr marL="169564" indent="-169564">
              <a:buFont typeface="Arial,Sans-Serif"/>
              <a:buChar char="•"/>
              <a:defRPr/>
            </a:pPr>
            <a:endParaRPr lang="en-US" dirty="0"/>
          </a:p>
          <a:p>
            <a:pPr marL="169564" indent="-169564">
              <a:buFont typeface="Arial,Sans-Serif"/>
              <a:buChar char="•"/>
              <a:defRPr/>
            </a:pPr>
            <a:r>
              <a:rPr lang="en-US" dirty="0">
                <a:ea typeface="Calibri"/>
                <a:cs typeface="Calibri"/>
              </a:rPr>
              <a:t>We mentioned earlier that </a:t>
            </a:r>
            <a:r>
              <a:rPr lang="en-US" dirty="0"/>
              <a:t>a clinical trial is a research study involving human volunteers that determines if a new treatment is safe and effective.</a:t>
            </a:r>
          </a:p>
          <a:p>
            <a:pPr marL="169564" indent="-169564">
              <a:buFont typeface="Arial,Sans-Serif"/>
              <a:buChar char="•"/>
              <a:defRPr/>
            </a:pPr>
            <a:r>
              <a:rPr lang="en-US" dirty="0">
                <a:ea typeface="Calibri" panose="020F0502020204030204"/>
                <a:cs typeface="Calibri" panose="020F0502020204030204"/>
              </a:rPr>
              <a:t>A clinical trial accomplishes this by answering some very important questions:</a:t>
            </a:r>
          </a:p>
          <a:p>
            <a:pPr lvl="1" indent="-169564">
              <a:buFont typeface="Arial,Sans-Serif"/>
              <a:buChar char="•"/>
              <a:defRPr/>
            </a:pPr>
            <a:r>
              <a:rPr lang="en-US" dirty="0">
                <a:ea typeface="Calibri" panose="020F0502020204030204"/>
                <a:cs typeface="Calibri" panose="020F0502020204030204"/>
              </a:rPr>
              <a:t>What are the side effects of the treatment? Do the benefits outweigh the risks?</a:t>
            </a:r>
          </a:p>
          <a:p>
            <a:pPr lvl="1" indent="-169564">
              <a:buFont typeface="Arial,Sans-Serif"/>
              <a:buChar char="•"/>
              <a:defRPr/>
            </a:pPr>
            <a:r>
              <a:rPr lang="en-US" dirty="0">
                <a:ea typeface="Calibri" panose="020F0502020204030204"/>
                <a:cs typeface="Calibri" panose="020F0502020204030204"/>
              </a:rPr>
              <a:t>How well does this treatment help the people who need it?</a:t>
            </a:r>
          </a:p>
          <a:p>
            <a:pPr lvl="1" indent="-169564">
              <a:buFont typeface="Arial,Sans-Serif"/>
              <a:buChar char="•"/>
              <a:defRPr/>
            </a:pPr>
            <a:r>
              <a:rPr lang="en-US" dirty="0">
                <a:ea typeface="Calibri" panose="020F0502020204030204"/>
                <a:cs typeface="Calibri" panose="020F0502020204030204"/>
              </a:rPr>
              <a:t>How does this new treatment compare to treatment people are currently using?</a:t>
            </a:r>
          </a:p>
          <a:p>
            <a:pPr lvl="1" indent="-169564">
              <a:buFont typeface="Arial,Sans-Serif"/>
              <a:buChar char="•"/>
              <a:defRPr/>
            </a:pPr>
            <a:r>
              <a:rPr lang="en-US" dirty="0">
                <a:ea typeface="Calibri" panose="020F0502020204030204"/>
                <a:cs typeface="Calibri" panose="020F0502020204030204"/>
              </a:rPr>
              <a:t>How well does this treatment work in the long-run? Even if we see some short-term improvements, does the treatment work over time? Are there any long-term side effects over time?</a:t>
            </a:r>
          </a:p>
          <a:p>
            <a:pPr marL="169564" indent="-169564">
              <a:buFont typeface="Arial,Sans-Serif"/>
              <a:buChar char="•"/>
              <a:defRPr/>
            </a:pPr>
            <a:endParaRPr lang="en-US" dirty="0">
              <a:ea typeface="Calibri" panose="020F0502020204030204"/>
              <a:cs typeface="Calibri" panose="020F0502020204030204"/>
            </a:endParaRPr>
          </a:p>
          <a:p>
            <a:pPr>
              <a:defRPr/>
            </a:pP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257279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131888"/>
            <a:ext cx="5432425" cy="3055937"/>
          </a:xfrm>
        </p:spPr>
        <p:txBody>
          <a:bodyPr/>
          <a:lstStyle/>
          <a:p>
            <a:endParaRPr lang="en-US"/>
          </a:p>
        </p:txBody>
      </p:sp>
      <p:sp>
        <p:nvSpPr>
          <p:cNvPr id="3" name="Notes Placeholder 2"/>
          <p:cNvSpPr>
            <a:spLocks noGrp="1"/>
          </p:cNvSpPr>
          <p:nvPr>
            <p:ph type="body" idx="1"/>
          </p:nvPr>
        </p:nvSpPr>
        <p:spPr/>
        <p:txBody>
          <a:bodyPr/>
          <a:lstStyle/>
          <a:p>
            <a:pPr>
              <a:defRPr/>
            </a:pPr>
            <a:r>
              <a:rPr lang="en-US" b="1" dirty="0"/>
              <a:t>Speaker Notes:</a:t>
            </a:r>
            <a:endParaRPr lang="en-US" dirty="0"/>
          </a:p>
          <a:p>
            <a:pPr marL="169564" indent="-169564">
              <a:buFont typeface="Arial,Sans-Serif"/>
              <a:buChar char="•"/>
              <a:defRPr/>
            </a:pPr>
            <a:endParaRPr lang="en-US" dirty="0"/>
          </a:p>
          <a:p>
            <a:pPr marL="169564" indent="-169564">
              <a:buFont typeface="Arial,Sans-Serif"/>
              <a:buChar char="•"/>
              <a:defRPr/>
            </a:pPr>
            <a:r>
              <a:rPr lang="en-US" dirty="0"/>
              <a:t>What's the most important component of a clinical trial?</a:t>
            </a:r>
            <a:r>
              <a:rPr lang="en-US" b="1" dirty="0"/>
              <a:t> It's the people who volunteer.</a:t>
            </a:r>
            <a:endParaRPr lang="en-US" b="1" dirty="0">
              <a:cs typeface="Calibri" panose="020F0502020204030204"/>
            </a:endParaRPr>
          </a:p>
          <a:p>
            <a:pPr marL="169564" indent="-169564">
              <a:buFont typeface="Arial,Sans-Serif"/>
              <a:buChar char="•"/>
              <a:defRPr/>
            </a:pPr>
            <a:r>
              <a:rPr lang="en-US" dirty="0">
                <a:cs typeface="Calibri" panose="020F0502020204030204"/>
              </a:rPr>
              <a:t>Clinical trials require people's time, energy, and willingness to participate. Sometimes, clinical trials even require more. </a:t>
            </a:r>
            <a:endParaRPr lang="en-US" dirty="0">
              <a:ea typeface="Calibri"/>
              <a:cs typeface="Calibri" panose="020F0502020204030204"/>
            </a:endParaRPr>
          </a:p>
          <a:p>
            <a:pPr marL="169564" indent="-169564">
              <a:buFont typeface="Arial,Sans-Serif"/>
              <a:buChar char="•"/>
              <a:defRPr/>
            </a:pPr>
            <a:r>
              <a:rPr lang="en-US" sz="1200" kern="1200" dirty="0">
                <a:solidFill>
                  <a:schemeClr val="tx1"/>
                </a:solidFill>
                <a:effectLst/>
                <a:latin typeface="+mn-lt"/>
                <a:ea typeface="+mn-ea"/>
                <a:cs typeface="+mn-cs"/>
              </a:rPr>
              <a:t>For example, some trials require additional doctors visits and/or lab or imaging tests. </a:t>
            </a:r>
          </a:p>
          <a:p>
            <a:pPr marL="169564" indent="-169564">
              <a:buFont typeface="Arial,Sans-Serif"/>
              <a:buChar char="•"/>
              <a:defRPr/>
            </a:pPr>
            <a:r>
              <a:rPr lang="en-US" sz="1200" kern="1200" dirty="0">
                <a:solidFill>
                  <a:schemeClr val="tx1"/>
                </a:solidFill>
                <a:effectLst/>
                <a:latin typeface="+mn-lt"/>
                <a:ea typeface="+mn-ea"/>
                <a:cs typeface="+mn-cs"/>
              </a:rPr>
              <a:t>It's important to remember volunteers can choose to leave a clinical trial at anytime for any reason. </a:t>
            </a:r>
            <a:endParaRPr lang="en-US" dirty="0">
              <a:cs typeface="Calibri" panose="020F0502020204030204"/>
            </a:endParaRPr>
          </a:p>
        </p:txBody>
      </p:sp>
    </p:spTree>
    <p:extLst>
      <p:ext uri="{BB962C8B-B14F-4D97-AF65-F5344CB8AC3E}">
        <p14:creationId xmlns:p14="http://schemas.microsoft.com/office/powerpoint/2010/main" val="52115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a:t>Speaker Notes:</a:t>
            </a:r>
            <a:endParaRPr lang="en-US"/>
          </a:p>
          <a:p>
            <a:pPr marL="169564" indent="-169564">
              <a:buFont typeface="Arial,Sans-Serif"/>
              <a:buChar char="•"/>
            </a:pPr>
            <a:endParaRPr lang="en-US"/>
          </a:p>
          <a:p>
            <a:pPr marL="169564" indent="-169564">
              <a:buFont typeface="Arial,Sans-Serif"/>
              <a:buChar char="•"/>
            </a:pPr>
            <a:r>
              <a:rPr lang="en-US"/>
              <a:t>Let’s review some things to consider before deciding to take part in a clinical trial. </a:t>
            </a:r>
            <a:endParaRPr lang="en-US" b="1">
              <a:ea typeface="Calibri"/>
              <a:cs typeface="Calibri"/>
            </a:endParaRPr>
          </a:p>
          <a:p>
            <a:pPr marL="169564" indent="-169564">
              <a:buFont typeface="Arial,Sans-Serif"/>
              <a:buChar char="•"/>
            </a:pPr>
            <a:endParaRPr lang="en-US"/>
          </a:p>
        </p:txBody>
      </p:sp>
    </p:spTree>
    <p:extLst>
      <p:ext uri="{BB962C8B-B14F-4D97-AF65-F5344CB8AC3E}">
        <p14:creationId xmlns:p14="http://schemas.microsoft.com/office/powerpoint/2010/main" val="475925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131888"/>
            <a:ext cx="5432425" cy="3055937"/>
          </a:xfrm>
        </p:spPr>
        <p:txBody>
          <a:bodyPr/>
          <a:lstStyle/>
          <a:p>
            <a:endParaRPr lang="en-US"/>
          </a:p>
        </p:txBody>
      </p:sp>
      <p:sp>
        <p:nvSpPr>
          <p:cNvPr id="3" name="Notes Placeholder 2"/>
          <p:cNvSpPr>
            <a:spLocks noGrp="1"/>
          </p:cNvSpPr>
          <p:nvPr>
            <p:ph type="body" idx="1"/>
          </p:nvPr>
        </p:nvSpPr>
        <p:spPr/>
        <p:txBody>
          <a:bodyPr/>
          <a:lstStyle/>
          <a:p>
            <a:pPr>
              <a:defRPr/>
            </a:pPr>
            <a:r>
              <a:rPr lang="en-US" b="1"/>
              <a:t>Speaker Notes:</a:t>
            </a:r>
            <a:endParaRPr lang="en-US"/>
          </a:p>
          <a:p>
            <a:pPr marL="169564" indent="-169564">
              <a:buFont typeface="Arial,Sans-Serif"/>
              <a:buChar char="•"/>
              <a:defRPr/>
            </a:pPr>
            <a:endParaRPr lang="en-US"/>
          </a:p>
          <a:p>
            <a:pPr>
              <a:defRPr/>
            </a:pPr>
            <a:r>
              <a:rPr lang="en-US">
                <a:cs typeface="Calibri"/>
              </a:rPr>
              <a:t>Deciding to be a part of a clinical trial is personal. Before you decide to be in one, learning about clinical trials and getting all your questions answered is important.</a:t>
            </a:r>
          </a:p>
          <a:p>
            <a:pPr>
              <a:defRPr/>
            </a:pPr>
            <a:endParaRPr lang="en-US">
              <a:cs typeface="Calibri"/>
            </a:endParaRPr>
          </a:p>
          <a:p>
            <a:pPr>
              <a:defRPr/>
            </a:pPr>
            <a:r>
              <a:rPr lang="en-US" sz="1200" b="0" i="0" kern="1200">
                <a:solidFill>
                  <a:schemeClr val="tx1"/>
                </a:solidFill>
                <a:effectLst/>
                <a:latin typeface="+mn-lt"/>
                <a:ea typeface="+mn-ea"/>
                <a:cs typeface="+mn-cs"/>
              </a:rPr>
              <a:t>Some of these questions may not have clear answers but should help you start thinking about these issues.</a:t>
            </a:r>
            <a:endParaRPr lang="en-US">
              <a:cs typeface="Calibri"/>
            </a:endParaRPr>
          </a:p>
          <a:p>
            <a:pPr>
              <a:defRPr/>
            </a:pPr>
            <a:endParaRPr lang="en-US">
              <a:cs typeface="Calibri"/>
            </a:endParaRPr>
          </a:p>
        </p:txBody>
      </p:sp>
    </p:spTree>
    <p:extLst>
      <p:ext uri="{BB962C8B-B14F-4D97-AF65-F5344CB8AC3E}">
        <p14:creationId xmlns:p14="http://schemas.microsoft.com/office/powerpoint/2010/main" val="103418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E7CA-8A28-992E-970B-C00542F127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4141D2-EF8A-8825-D597-28D8B17211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72C6-6F5A-BCB0-B27D-504148E77148}"/>
              </a:ext>
            </a:extLst>
          </p:cNvPr>
          <p:cNvSpPr>
            <a:spLocks noGrp="1"/>
          </p:cNvSpPr>
          <p:nvPr>
            <p:ph type="dt" sz="half" idx="10"/>
          </p:nvPr>
        </p:nvSpPr>
        <p:spPr/>
        <p:txBody>
          <a:bodyPr/>
          <a:lstStyle/>
          <a:p>
            <a:fld id="{1AC8AFCB-978B-4CA0-9792-8570437DEED7}" type="datetime1">
              <a:rPr lang="en-US" smtClean="0"/>
              <a:t>5/19/2026</a:t>
            </a:fld>
            <a:endParaRPr lang="en-US"/>
          </a:p>
        </p:txBody>
      </p:sp>
      <p:sp>
        <p:nvSpPr>
          <p:cNvPr id="5" name="Footer Placeholder 4">
            <a:extLst>
              <a:ext uri="{FF2B5EF4-FFF2-40B4-BE49-F238E27FC236}">
                <a16:creationId xmlns:a16="http://schemas.microsoft.com/office/drawing/2014/main" id="{0E809D1F-0EB2-0627-792A-F8737B5CE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832B2-6B69-9ECF-D461-A86A79E33D6D}"/>
              </a:ext>
            </a:extLst>
          </p:cNvPr>
          <p:cNvSpPr>
            <a:spLocks noGrp="1"/>
          </p:cNvSpPr>
          <p:nvPr>
            <p:ph type="sldNum" sz="quarter" idx="12"/>
          </p:nvPr>
        </p:nvSpPr>
        <p:spPr/>
        <p:txBody>
          <a:bodyPr/>
          <a:lstStyle/>
          <a:p>
            <a:fld id="{D4A2D3F0-156B-4A76-B07E-8506E24B8999}" type="slidenum">
              <a:rPr lang="en-US" smtClean="0"/>
              <a:t>‹#›</a:t>
            </a:fld>
            <a:endParaRPr lang="en-US"/>
          </a:p>
        </p:txBody>
      </p:sp>
    </p:spTree>
    <p:extLst>
      <p:ext uri="{BB962C8B-B14F-4D97-AF65-F5344CB8AC3E}">
        <p14:creationId xmlns:p14="http://schemas.microsoft.com/office/powerpoint/2010/main" val="343885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EE33-4EF4-7019-38A2-69C5016D0C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485082-4F41-4A5F-F521-4DFEE52468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A26C-E997-5C8F-23A2-ED1AE08DDA9E}"/>
              </a:ext>
            </a:extLst>
          </p:cNvPr>
          <p:cNvSpPr>
            <a:spLocks noGrp="1"/>
          </p:cNvSpPr>
          <p:nvPr>
            <p:ph type="dt" sz="half" idx="10"/>
          </p:nvPr>
        </p:nvSpPr>
        <p:spPr/>
        <p:txBody>
          <a:bodyPr/>
          <a:lstStyle/>
          <a:p>
            <a:fld id="{04A53101-142D-4231-A725-B8B0B082D032}" type="datetime1">
              <a:rPr lang="en-US" smtClean="0"/>
              <a:t>5/19/2026</a:t>
            </a:fld>
            <a:endParaRPr lang="en-US"/>
          </a:p>
        </p:txBody>
      </p:sp>
      <p:sp>
        <p:nvSpPr>
          <p:cNvPr id="5" name="Footer Placeholder 4">
            <a:extLst>
              <a:ext uri="{FF2B5EF4-FFF2-40B4-BE49-F238E27FC236}">
                <a16:creationId xmlns:a16="http://schemas.microsoft.com/office/drawing/2014/main" id="{D0287660-C59F-86D7-435C-F360052C9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1BE67-DF5C-DE3A-5F6D-9E6A6D69E95A}"/>
              </a:ext>
            </a:extLst>
          </p:cNvPr>
          <p:cNvSpPr>
            <a:spLocks noGrp="1"/>
          </p:cNvSpPr>
          <p:nvPr>
            <p:ph type="sldNum" sz="quarter" idx="12"/>
          </p:nvPr>
        </p:nvSpPr>
        <p:spPr/>
        <p:txBody>
          <a:bodyPr/>
          <a:lstStyle/>
          <a:p>
            <a:fld id="{D4A2D3F0-156B-4A76-B07E-8506E24B8999}" type="slidenum">
              <a:rPr lang="en-US" smtClean="0"/>
              <a:t>‹#›</a:t>
            </a:fld>
            <a:endParaRPr lang="en-US"/>
          </a:p>
        </p:txBody>
      </p:sp>
    </p:spTree>
    <p:extLst>
      <p:ext uri="{BB962C8B-B14F-4D97-AF65-F5344CB8AC3E}">
        <p14:creationId xmlns:p14="http://schemas.microsoft.com/office/powerpoint/2010/main" val="200985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569482-CFA5-3446-2DB0-3895C87326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DA0A8C-9F19-1A4A-260E-F4F57E64DE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CF01C-68BC-EDAD-089F-FF4A8B2369CA}"/>
              </a:ext>
            </a:extLst>
          </p:cNvPr>
          <p:cNvSpPr>
            <a:spLocks noGrp="1"/>
          </p:cNvSpPr>
          <p:nvPr>
            <p:ph type="dt" sz="half" idx="10"/>
          </p:nvPr>
        </p:nvSpPr>
        <p:spPr/>
        <p:txBody>
          <a:bodyPr/>
          <a:lstStyle/>
          <a:p>
            <a:fld id="{75007929-176F-4993-98A0-56BC4D469404}" type="datetime1">
              <a:rPr lang="en-US" smtClean="0"/>
              <a:t>5/19/2026</a:t>
            </a:fld>
            <a:endParaRPr lang="en-US"/>
          </a:p>
        </p:txBody>
      </p:sp>
      <p:sp>
        <p:nvSpPr>
          <p:cNvPr id="5" name="Footer Placeholder 4">
            <a:extLst>
              <a:ext uri="{FF2B5EF4-FFF2-40B4-BE49-F238E27FC236}">
                <a16:creationId xmlns:a16="http://schemas.microsoft.com/office/drawing/2014/main" id="{CD3F5892-53D1-B464-B12F-14593EBFD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AC0AB-095C-17D4-9339-21F7C273D4A3}"/>
              </a:ext>
            </a:extLst>
          </p:cNvPr>
          <p:cNvSpPr>
            <a:spLocks noGrp="1"/>
          </p:cNvSpPr>
          <p:nvPr>
            <p:ph type="sldNum" sz="quarter" idx="12"/>
          </p:nvPr>
        </p:nvSpPr>
        <p:spPr/>
        <p:txBody>
          <a:bodyPr/>
          <a:lstStyle/>
          <a:p>
            <a:fld id="{D4A2D3F0-156B-4A76-B07E-8506E24B8999}" type="slidenum">
              <a:rPr lang="en-US" smtClean="0"/>
              <a:t>‹#›</a:t>
            </a:fld>
            <a:endParaRPr lang="en-US"/>
          </a:p>
        </p:txBody>
      </p:sp>
    </p:spTree>
    <p:extLst>
      <p:ext uri="{BB962C8B-B14F-4D97-AF65-F5344CB8AC3E}">
        <p14:creationId xmlns:p14="http://schemas.microsoft.com/office/powerpoint/2010/main" val="340927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0F4CD2E5-A739-D431-291B-8752FFB93D6E}"/>
              </a:ext>
            </a:extLst>
          </p:cNvPr>
          <p:cNvSpPr>
            <a:spLocks noGrp="1"/>
          </p:cNvSpPr>
          <p:nvPr>
            <p:ph type="dt" sz="half" idx="2"/>
          </p:nvPr>
        </p:nvSpPr>
        <p:spPr>
          <a:xfrm>
            <a:off x="11423057"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66B37845-88DC-486F-BB25-983973E386BC}" type="datetime1">
              <a:rPr lang="en-US" smtClean="0"/>
              <a:t>5/19/2026</a:t>
            </a:fld>
            <a:endParaRPr lang="en-US"/>
          </a:p>
        </p:txBody>
      </p:sp>
      <p:sp>
        <p:nvSpPr>
          <p:cNvPr id="8" name="Footer Placeholder 4">
            <a:extLst>
              <a:ext uri="{FF2B5EF4-FFF2-40B4-BE49-F238E27FC236}">
                <a16:creationId xmlns:a16="http://schemas.microsoft.com/office/drawing/2014/main" id="{35D4C37A-3E96-D78A-1EFC-D4EC4227B9EB}"/>
              </a:ext>
            </a:extLst>
          </p:cNvPr>
          <p:cNvSpPr>
            <a:spLocks noGrp="1"/>
          </p:cNvSpPr>
          <p:nvPr>
            <p:ph type="ftr" sz="quarter" idx="3"/>
          </p:nvPr>
        </p:nvSpPr>
        <p:spPr>
          <a:xfrm>
            <a:off x="4038600" y="6554429"/>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1855C746-6FEC-0142-8614-57C5A4EC2E8F}"/>
              </a:ext>
            </a:extLst>
          </p:cNvPr>
          <p:cNvSpPr>
            <a:spLocks noGrp="1"/>
          </p:cNvSpPr>
          <p:nvPr>
            <p:ph type="sldNum" sz="quarter" idx="4"/>
          </p:nvPr>
        </p:nvSpPr>
        <p:spPr>
          <a:xfrm>
            <a:off x="11507724" y="6554429"/>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46088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61597"/>
            <a:ext cx="2743200" cy="365125"/>
          </a:xfrm>
          <a:prstGeom prst="rect">
            <a:avLst/>
          </a:prstGeom>
        </p:spPr>
        <p:txBody>
          <a:bodyPr/>
          <a:lstStyle/>
          <a:p>
            <a:fld id="{26FD1922-4986-49D9-930B-F4DFC1426C61}" type="datetime1">
              <a:rPr lang="en-US" smtClean="0"/>
              <a:t>5/19/2026</a:t>
            </a:fld>
            <a:endParaRPr lang="en-US"/>
          </a:p>
        </p:txBody>
      </p:sp>
      <p:sp>
        <p:nvSpPr>
          <p:cNvPr id="5" name="Footer Placeholder 4"/>
          <p:cNvSpPr>
            <a:spLocks noGrp="1"/>
          </p:cNvSpPr>
          <p:nvPr>
            <p:ph type="ftr" sz="quarter" idx="11"/>
          </p:nvPr>
        </p:nvSpPr>
        <p:spPr>
          <a:xfrm>
            <a:off x="4038600" y="6361597"/>
            <a:ext cx="4114800" cy="12311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58655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61597"/>
            <a:ext cx="2743200" cy="365125"/>
          </a:xfrm>
          <a:prstGeom prst="rect">
            <a:avLst/>
          </a:prstGeom>
        </p:spPr>
        <p:txBody>
          <a:bodyPr/>
          <a:lstStyle/>
          <a:p>
            <a:fld id="{7D58AE27-955D-4243-AB02-78DB3CB7D433}" type="datetime1">
              <a:rPr lang="en-US" smtClean="0"/>
              <a:t>5/19/2026</a:t>
            </a:fld>
            <a:endParaRPr lang="en-US"/>
          </a:p>
        </p:txBody>
      </p:sp>
      <p:sp>
        <p:nvSpPr>
          <p:cNvPr id="5" name="Footer Placeholder 4"/>
          <p:cNvSpPr>
            <a:spLocks noGrp="1"/>
          </p:cNvSpPr>
          <p:nvPr>
            <p:ph type="ftr" sz="quarter" idx="11"/>
          </p:nvPr>
        </p:nvSpPr>
        <p:spPr>
          <a:xfrm>
            <a:off x="4038600" y="6361597"/>
            <a:ext cx="4114800" cy="12311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63529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61597"/>
            <a:ext cx="2743200" cy="365125"/>
          </a:xfrm>
          <a:prstGeom prst="rect">
            <a:avLst/>
          </a:prstGeom>
        </p:spPr>
        <p:txBody>
          <a:bodyPr/>
          <a:lstStyle/>
          <a:p>
            <a:fld id="{3C6FFEE0-EEBF-4D04-88B6-066AB28BEEE7}" type="datetime1">
              <a:rPr lang="en-US" smtClean="0"/>
              <a:t>5/19/2026</a:t>
            </a:fld>
            <a:endParaRPr lang="en-US"/>
          </a:p>
        </p:txBody>
      </p:sp>
      <p:sp>
        <p:nvSpPr>
          <p:cNvPr id="6" name="Footer Placeholder 5"/>
          <p:cNvSpPr>
            <a:spLocks noGrp="1"/>
          </p:cNvSpPr>
          <p:nvPr>
            <p:ph type="ftr" sz="quarter" idx="11"/>
          </p:nvPr>
        </p:nvSpPr>
        <p:spPr>
          <a:xfrm>
            <a:off x="4038600" y="6361597"/>
            <a:ext cx="4114800" cy="123111"/>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144292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61597"/>
            <a:ext cx="2743200" cy="365125"/>
          </a:xfrm>
          <a:prstGeom prst="rect">
            <a:avLst/>
          </a:prstGeom>
        </p:spPr>
        <p:txBody>
          <a:bodyPr/>
          <a:lstStyle/>
          <a:p>
            <a:fld id="{02FBDA96-1CE6-408D-8C25-3E426688BD3A}" type="datetime1">
              <a:rPr lang="en-US" smtClean="0"/>
              <a:t>5/19/2026</a:t>
            </a:fld>
            <a:endParaRPr lang="en-US"/>
          </a:p>
        </p:txBody>
      </p:sp>
      <p:sp>
        <p:nvSpPr>
          <p:cNvPr id="8" name="Footer Placeholder 7"/>
          <p:cNvSpPr>
            <a:spLocks noGrp="1"/>
          </p:cNvSpPr>
          <p:nvPr>
            <p:ph type="ftr" sz="quarter" idx="11"/>
          </p:nvPr>
        </p:nvSpPr>
        <p:spPr>
          <a:xfrm>
            <a:off x="4038600" y="6361597"/>
            <a:ext cx="4114800" cy="123111"/>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4010585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61597"/>
            <a:ext cx="2743200" cy="365125"/>
          </a:xfrm>
          <a:prstGeom prst="rect">
            <a:avLst/>
          </a:prstGeom>
        </p:spPr>
        <p:txBody>
          <a:bodyPr/>
          <a:lstStyle/>
          <a:p>
            <a:fld id="{B50DE96C-A9FE-4061-A504-D748DDD8732E}" type="datetime1">
              <a:rPr lang="en-US" smtClean="0"/>
              <a:t>5/19/2026</a:t>
            </a:fld>
            <a:endParaRPr lang="en-US"/>
          </a:p>
        </p:txBody>
      </p:sp>
      <p:sp>
        <p:nvSpPr>
          <p:cNvPr id="4" name="Footer Placeholder 3"/>
          <p:cNvSpPr>
            <a:spLocks noGrp="1"/>
          </p:cNvSpPr>
          <p:nvPr>
            <p:ph type="ftr" sz="quarter" idx="11"/>
          </p:nvPr>
        </p:nvSpPr>
        <p:spPr>
          <a:xfrm>
            <a:off x="4038600" y="6361597"/>
            <a:ext cx="4114800" cy="123111"/>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543638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5B052A4-A2BF-9761-4B44-6117C73C2E0D}"/>
              </a:ext>
            </a:extLst>
          </p:cNvPr>
          <p:cNvSpPr>
            <a:spLocks noGrp="1"/>
          </p:cNvSpPr>
          <p:nvPr>
            <p:ph type="dt" sz="half" idx="2"/>
          </p:nvPr>
        </p:nvSpPr>
        <p:spPr>
          <a:xfrm>
            <a:off x="11423057"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A46B51F9-B006-4FE6-BA64-351560AE1D0C}" type="datetime1">
              <a:rPr lang="en-US" smtClean="0"/>
              <a:t>5/19/2026</a:t>
            </a:fld>
            <a:endParaRPr lang="en-US"/>
          </a:p>
        </p:txBody>
      </p:sp>
      <p:sp>
        <p:nvSpPr>
          <p:cNvPr id="6" name="Footer Placeholder 4">
            <a:extLst>
              <a:ext uri="{FF2B5EF4-FFF2-40B4-BE49-F238E27FC236}">
                <a16:creationId xmlns:a16="http://schemas.microsoft.com/office/drawing/2014/main" id="{1EB5B032-13A8-391B-E3E5-6377592F6FED}"/>
              </a:ext>
            </a:extLst>
          </p:cNvPr>
          <p:cNvSpPr>
            <a:spLocks noGrp="1"/>
          </p:cNvSpPr>
          <p:nvPr>
            <p:ph type="ftr" sz="quarter" idx="3"/>
          </p:nvPr>
        </p:nvSpPr>
        <p:spPr>
          <a:xfrm>
            <a:off x="4038600" y="6554429"/>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2B89A9E3-9F25-0D1E-26FC-C3D98B7280DF}"/>
              </a:ext>
            </a:extLst>
          </p:cNvPr>
          <p:cNvSpPr>
            <a:spLocks noGrp="1"/>
          </p:cNvSpPr>
          <p:nvPr>
            <p:ph type="sldNum" sz="quarter" idx="4"/>
          </p:nvPr>
        </p:nvSpPr>
        <p:spPr>
          <a:xfrm>
            <a:off x="11507724" y="6554429"/>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430279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597"/>
            <a:ext cx="2743200" cy="365125"/>
          </a:xfrm>
          <a:prstGeom prst="rect">
            <a:avLst/>
          </a:prstGeom>
        </p:spPr>
        <p:txBody>
          <a:bodyPr/>
          <a:lstStyle/>
          <a:p>
            <a:fld id="{DA9DE0EB-F11E-472E-B645-966BC44B39AE}" type="datetime1">
              <a:rPr lang="en-US" smtClean="0"/>
              <a:t>5/19/2026</a:t>
            </a:fld>
            <a:endParaRPr lang="en-US"/>
          </a:p>
        </p:txBody>
      </p:sp>
      <p:sp>
        <p:nvSpPr>
          <p:cNvPr id="6" name="Footer Placeholder 5"/>
          <p:cNvSpPr>
            <a:spLocks noGrp="1"/>
          </p:cNvSpPr>
          <p:nvPr>
            <p:ph type="ftr" sz="quarter" idx="11"/>
          </p:nvPr>
        </p:nvSpPr>
        <p:spPr>
          <a:xfrm>
            <a:off x="4038600" y="6361597"/>
            <a:ext cx="4114800" cy="123111"/>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5586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FB04-CF4A-72E8-58ED-3E55469A98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D9BFED-8540-DE51-1882-B1DA52EA1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7DFE5-1940-AA5E-2F07-DABE3E91C62A}"/>
              </a:ext>
            </a:extLst>
          </p:cNvPr>
          <p:cNvSpPr>
            <a:spLocks noGrp="1"/>
          </p:cNvSpPr>
          <p:nvPr>
            <p:ph type="dt" sz="half" idx="10"/>
          </p:nvPr>
        </p:nvSpPr>
        <p:spPr/>
        <p:txBody>
          <a:bodyPr/>
          <a:lstStyle/>
          <a:p>
            <a:fld id="{2458A586-5DAD-494C-A121-42B218B647B4}" type="datetime1">
              <a:rPr lang="en-US" smtClean="0"/>
              <a:t>5/19/2026</a:t>
            </a:fld>
            <a:endParaRPr lang="en-US"/>
          </a:p>
        </p:txBody>
      </p:sp>
      <p:sp>
        <p:nvSpPr>
          <p:cNvPr id="5" name="Footer Placeholder 4">
            <a:extLst>
              <a:ext uri="{FF2B5EF4-FFF2-40B4-BE49-F238E27FC236}">
                <a16:creationId xmlns:a16="http://schemas.microsoft.com/office/drawing/2014/main" id="{AE2D4F0C-9193-5388-4C1A-32A482AA6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F3EB7-81A3-9263-FAC3-0F1D4E8FB72A}"/>
              </a:ext>
            </a:extLst>
          </p:cNvPr>
          <p:cNvSpPr>
            <a:spLocks noGrp="1"/>
          </p:cNvSpPr>
          <p:nvPr>
            <p:ph type="sldNum" sz="quarter" idx="12"/>
          </p:nvPr>
        </p:nvSpPr>
        <p:spPr/>
        <p:txBody>
          <a:bodyPr/>
          <a:lstStyle/>
          <a:p>
            <a:fld id="{D4A2D3F0-156B-4A76-B07E-8506E24B8999}" type="slidenum">
              <a:rPr lang="en-US" smtClean="0"/>
              <a:t>‹#›</a:t>
            </a:fld>
            <a:endParaRPr lang="en-US"/>
          </a:p>
        </p:txBody>
      </p:sp>
    </p:spTree>
    <p:extLst>
      <p:ext uri="{BB962C8B-B14F-4D97-AF65-F5344CB8AC3E}">
        <p14:creationId xmlns:p14="http://schemas.microsoft.com/office/powerpoint/2010/main" val="3116299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597"/>
            <a:ext cx="2743200" cy="365125"/>
          </a:xfrm>
          <a:prstGeom prst="rect">
            <a:avLst/>
          </a:prstGeom>
        </p:spPr>
        <p:txBody>
          <a:bodyPr/>
          <a:lstStyle/>
          <a:p>
            <a:fld id="{9C39A2C3-E100-47F5-B27B-4CEC31FBD71D}" type="datetime1">
              <a:rPr lang="en-US" smtClean="0"/>
              <a:t>5/19/2026</a:t>
            </a:fld>
            <a:endParaRPr lang="en-US"/>
          </a:p>
        </p:txBody>
      </p:sp>
      <p:sp>
        <p:nvSpPr>
          <p:cNvPr id="6" name="Footer Placeholder 5"/>
          <p:cNvSpPr>
            <a:spLocks noGrp="1"/>
          </p:cNvSpPr>
          <p:nvPr>
            <p:ph type="ftr" sz="quarter" idx="11"/>
          </p:nvPr>
        </p:nvSpPr>
        <p:spPr>
          <a:xfrm>
            <a:off x="4038600" y="6361597"/>
            <a:ext cx="4114800" cy="123111"/>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2166583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mage Placeholder Light Background">
    <p:bg>
      <p:bgPr>
        <a:solidFill>
          <a:srgbClr val="F6F6F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6"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lgn="l">
              <a:lnSpc>
                <a:spcPts val="4400"/>
              </a:lnSpc>
              <a:defRPr sz="6600">
                <a:solidFill>
                  <a:srgbClr val="2746F8"/>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pic>
        <p:nvPicPr>
          <p:cNvPr id="5" name="Picture 4">
            <a:extLst>
              <a:ext uri="{FF2B5EF4-FFF2-40B4-BE49-F238E27FC236}">
                <a16:creationId xmlns:a16="http://schemas.microsoft.com/office/drawing/2014/main" id="{CFE2D221-01FE-96A9-393D-D89A9813B8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38223" y="465668"/>
            <a:ext cx="1777776" cy="984187"/>
          </a:xfrm>
          <a:prstGeom prst="rect">
            <a:avLst/>
          </a:prstGeom>
        </p:spPr>
      </p:pic>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9"/>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800"/>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9"/>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783989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laceholder Blue Background">
    <p:bg>
      <p:bgPr>
        <a:solidFill>
          <a:srgbClr val="2746F8"/>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6"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lgn="l">
              <a:lnSpc>
                <a:spcPts val="4400"/>
              </a:lnSpc>
              <a:defRPr sz="6600" baseline="0">
                <a:solidFill>
                  <a:schemeClr val="bg1"/>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9"/>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800"/>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9"/>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pic>
        <p:nvPicPr>
          <p:cNvPr id="2" name="Picture 1" descr="A picture containing text, clipart&#10;&#10;Description automatically generated">
            <a:extLst>
              <a:ext uri="{FF2B5EF4-FFF2-40B4-BE49-F238E27FC236}">
                <a16:creationId xmlns:a16="http://schemas.microsoft.com/office/drawing/2014/main" id="{72679184-ADE0-1095-9BEA-59022E7C3C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Tree>
    <p:extLst>
      <p:ext uri="{BB962C8B-B14F-4D97-AF65-F5344CB8AC3E}">
        <p14:creationId xmlns:p14="http://schemas.microsoft.com/office/powerpoint/2010/main" val="511128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939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7FEF22-31F5-5040-911C-A1D3CA2D7208}"/>
              </a:ext>
            </a:extLst>
          </p:cNvPr>
          <p:cNvSpPr>
            <a:spLocks noGrp="1"/>
          </p:cNvSpPr>
          <p:nvPr>
            <p:ph type="title" hasCustomPrompt="1"/>
          </p:nvPr>
        </p:nvSpPr>
        <p:spPr>
          <a:xfrm>
            <a:off x="304799" y="342900"/>
            <a:ext cx="11315700" cy="801688"/>
          </a:xfrm>
        </p:spPr>
        <p:txBody>
          <a:bodyPr/>
          <a:lstStyle/>
          <a:p>
            <a:r>
              <a:rPr lang="en-US"/>
              <a:t>Click to add title</a:t>
            </a:r>
          </a:p>
        </p:txBody>
      </p:sp>
      <p:sp>
        <p:nvSpPr>
          <p:cNvPr id="9" name="Date Placeholder 8">
            <a:extLst>
              <a:ext uri="{FF2B5EF4-FFF2-40B4-BE49-F238E27FC236}">
                <a16:creationId xmlns:a16="http://schemas.microsoft.com/office/drawing/2014/main" id="{57623AC2-BEF0-5E45-97EF-684909F501B6}"/>
              </a:ext>
            </a:extLst>
          </p:cNvPr>
          <p:cNvSpPr>
            <a:spLocks noGrp="1"/>
          </p:cNvSpPr>
          <p:nvPr>
            <p:ph type="dt" sz="half" idx="10"/>
          </p:nvPr>
        </p:nvSpPr>
        <p:spPr/>
        <p:txBody>
          <a:bodyPr/>
          <a:lstStyle/>
          <a:p>
            <a:fld id="{385703CE-4908-4029-BEF2-EDF4BF68CEB4}" type="datetime1">
              <a:rPr lang="en-US" smtClean="0"/>
              <a:t>5/19/2026</a:t>
            </a:fld>
            <a:r>
              <a:rPr lang="en-US"/>
              <a:t> </a:t>
            </a:r>
          </a:p>
        </p:txBody>
      </p:sp>
      <p:sp>
        <p:nvSpPr>
          <p:cNvPr id="13" name="Footer Placeholder 12">
            <a:extLst>
              <a:ext uri="{FF2B5EF4-FFF2-40B4-BE49-F238E27FC236}">
                <a16:creationId xmlns:a16="http://schemas.microsoft.com/office/drawing/2014/main" id="{A128B550-656F-D44A-ADEB-71DC6EB8FF4A}"/>
              </a:ext>
            </a:extLst>
          </p:cNvPr>
          <p:cNvSpPr>
            <a:spLocks noGrp="1"/>
          </p:cNvSpPr>
          <p:nvPr>
            <p:ph type="ftr" sz="quarter" idx="11"/>
          </p:nvPr>
        </p:nvSpPr>
        <p:spPr/>
        <p:txBody>
          <a:bodyPr/>
          <a:lstStyle/>
          <a:p>
            <a:endParaRPr lang="en-US"/>
          </a:p>
        </p:txBody>
      </p:sp>
      <p:sp>
        <p:nvSpPr>
          <p:cNvPr id="15" name="Slide Number Placeholder 14">
            <a:extLst>
              <a:ext uri="{FF2B5EF4-FFF2-40B4-BE49-F238E27FC236}">
                <a16:creationId xmlns:a16="http://schemas.microsoft.com/office/drawing/2014/main" id="{1993F5C9-1402-F44B-9F5D-6F3559354D85}"/>
              </a:ext>
            </a:extLst>
          </p:cNvPr>
          <p:cNvSpPr>
            <a:spLocks noGrp="1"/>
          </p:cNvSpPr>
          <p:nvPr>
            <p:ph type="sldNum" sz="quarter" idx="12"/>
          </p:nvPr>
        </p:nvSpPr>
        <p:spPr/>
        <p:txBody>
          <a:bodyPr/>
          <a:lstStyle/>
          <a:p>
            <a:fld id="{7D18189B-67DE-1349-AF54-41166DE9A0AF}" type="slidenum">
              <a:rPr lang="en-US" smtClean="0"/>
              <a:pPr/>
              <a:t>‹#›</a:t>
            </a:fld>
            <a:endParaRPr lang="en-US"/>
          </a:p>
        </p:txBody>
      </p:sp>
      <p:sp>
        <p:nvSpPr>
          <p:cNvPr id="20" name="Text Placeholder 19">
            <a:extLst>
              <a:ext uri="{FF2B5EF4-FFF2-40B4-BE49-F238E27FC236}">
                <a16:creationId xmlns:a16="http://schemas.microsoft.com/office/drawing/2014/main" id="{636455CC-7844-954F-A588-50639D3B33FD}"/>
              </a:ext>
            </a:extLst>
          </p:cNvPr>
          <p:cNvSpPr>
            <a:spLocks noGrp="1"/>
          </p:cNvSpPr>
          <p:nvPr>
            <p:ph type="body" sz="quarter" idx="13" hasCustomPrompt="1"/>
          </p:nvPr>
        </p:nvSpPr>
        <p:spPr>
          <a:xfrm>
            <a:off x="304800" y="1333505"/>
            <a:ext cx="11315700" cy="4722809"/>
          </a:xfrm>
          <a:prstGeom prst="rect">
            <a:avLst/>
          </a:prstGeom>
        </p:spPr>
        <p:txBody>
          <a:bodyPr/>
          <a:lstStyle>
            <a:lvl1pPr marL="233375" marR="0" indent="-233375" algn="l" defTabSz="914446" rtl="0" eaLnBrk="1" fontAlgn="base" latinLnBrk="0" hangingPunct="1">
              <a:lnSpc>
                <a:spcPct val="100000"/>
              </a:lnSpc>
              <a:spcBef>
                <a:spcPct val="20000"/>
              </a:spcBef>
              <a:spcAft>
                <a:spcPct val="0"/>
              </a:spcAft>
              <a:buClrTx/>
              <a:buSzTx/>
              <a:buFontTx/>
              <a:buChar char="•"/>
              <a:tabLst/>
              <a:defRPr b="0" i="0">
                <a:latin typeface="Verdana" panose="020B0604030504040204" pitchFamily="34" charset="0"/>
                <a:ea typeface="Verdana" panose="020B0604030504040204" pitchFamily="34" charset="0"/>
                <a:cs typeface="Verdana" panose="020B0604030504040204" pitchFamily="34" charset="0"/>
              </a:defRPr>
            </a:lvl1pPr>
            <a:lvl2pPr marL="569942" marR="0" indent="-222261" algn="l" defTabSz="914446" rtl="0" eaLnBrk="1" fontAlgn="base" latinLnBrk="0" hangingPunct="1">
              <a:lnSpc>
                <a:spcPct val="100000"/>
              </a:lnSpc>
              <a:spcBef>
                <a:spcPct val="20000"/>
              </a:spcBef>
              <a:spcAft>
                <a:spcPct val="0"/>
              </a:spcAft>
              <a:buClrTx/>
              <a:buSzTx/>
              <a:buFontTx/>
              <a:buChar char="–"/>
              <a:tabLst/>
              <a:defRPr b="0" i="0">
                <a:latin typeface="Verdana" panose="020B0604030504040204" pitchFamily="34" charset="0"/>
                <a:ea typeface="Verdana" panose="020B0604030504040204" pitchFamily="34" charset="0"/>
                <a:cs typeface="Verdana" panose="020B0604030504040204" pitchFamily="34" charset="0"/>
              </a:defRPr>
            </a:lvl2pPr>
            <a:lvl3pPr marL="970012" marR="0" indent="-168284" algn="l" defTabSz="914446" rtl="0" eaLnBrk="1" fontAlgn="base" latinLnBrk="0" hangingPunct="1">
              <a:lnSpc>
                <a:spcPct val="100000"/>
              </a:lnSpc>
              <a:spcBef>
                <a:spcPct val="20000"/>
              </a:spcBef>
              <a:spcAft>
                <a:spcPct val="0"/>
              </a:spcAft>
              <a:buClrTx/>
              <a:buSzTx/>
              <a:buFontTx/>
              <a:buChar char="•"/>
              <a:tabLst/>
              <a:defRPr b="0" i="0"/>
            </a:lvl3pPr>
            <a:lvl4pPr marL="1371669" marR="0" indent="-223849" algn="l" defTabSz="914446" rtl="0" eaLnBrk="1" fontAlgn="base" latinLnBrk="0" hangingPunct="1">
              <a:lnSpc>
                <a:spcPct val="100000"/>
              </a:lnSpc>
              <a:spcBef>
                <a:spcPct val="20000"/>
              </a:spcBef>
              <a:spcAft>
                <a:spcPct val="0"/>
              </a:spcAft>
              <a:buClrTx/>
              <a:buSzTx/>
              <a:buFontTx/>
              <a:buChar char="–"/>
              <a:tabLst/>
              <a:defRPr b="0" i="0"/>
            </a:lvl4pPr>
            <a:lvl5pPr marL="1828891" marR="0" indent="-223849" algn="l" defTabSz="914446" rtl="0" eaLnBrk="1" fontAlgn="base" latinLnBrk="0" hangingPunct="1">
              <a:lnSpc>
                <a:spcPct val="100000"/>
              </a:lnSpc>
              <a:spcBef>
                <a:spcPct val="20000"/>
              </a:spcBef>
              <a:spcAft>
                <a:spcPct val="0"/>
              </a:spcAft>
              <a:buClrTx/>
              <a:buSzTx/>
              <a:buFontTx/>
              <a:buChar char="»"/>
              <a:tabLst/>
              <a:defRPr b="0" i="0"/>
            </a:lvl5pPr>
          </a:lstStyle>
          <a:p>
            <a:pPr marL="233375" marR="0" lvl="0" indent="-233375" algn="l" defTabSz="914446"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272727"/>
                </a:solidFill>
                <a:effectLst/>
                <a:uLnTx/>
                <a:uFillTx/>
                <a:latin typeface="+mn-lt"/>
                <a:ea typeface="ＭＳ Ｐゴシック" charset="-128"/>
                <a:cs typeface="Verdana" panose="020B0604030504040204" pitchFamily="34" charset="0"/>
              </a:rPr>
              <a:t>Click to add text</a:t>
            </a:r>
          </a:p>
          <a:p>
            <a:pPr marL="569942" marR="0" lvl="1" indent="-222261" algn="l" defTabSz="914446"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272727"/>
                </a:solidFill>
                <a:effectLst/>
                <a:uLnTx/>
                <a:uFillTx/>
                <a:latin typeface="+mn-lt"/>
                <a:ea typeface="ＭＳ Ｐゴシック" charset="-128"/>
                <a:cs typeface="Verdana" panose="020B0604030504040204" pitchFamily="34" charset="0"/>
              </a:rPr>
              <a:t>Second level</a:t>
            </a:r>
          </a:p>
          <a:p>
            <a:pPr marL="970012" marR="0" lvl="2" indent="-168284" algn="l" defTabSz="914446"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a:ln>
                  <a:noFill/>
                </a:ln>
                <a:solidFill>
                  <a:srgbClr val="272727"/>
                </a:solidFill>
                <a:effectLst/>
                <a:uLnTx/>
                <a:uFillTx/>
                <a:latin typeface="+mn-lt"/>
                <a:ea typeface="ＭＳ Ｐゴシック" charset="-128"/>
                <a:cs typeface="+mn-cs"/>
              </a:rPr>
              <a:t>Third level</a:t>
            </a:r>
          </a:p>
          <a:p>
            <a:pPr marL="1371669" marR="0" lvl="3" indent="-223849" algn="l" defTabSz="914446"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272727"/>
                </a:solidFill>
                <a:effectLst/>
                <a:uLnTx/>
                <a:uFillTx/>
                <a:latin typeface="+mn-lt"/>
                <a:ea typeface="ＭＳ Ｐゴシック" charset="-128"/>
                <a:cs typeface="+mn-cs"/>
              </a:rPr>
              <a:t>Fourth level</a:t>
            </a:r>
          </a:p>
          <a:p>
            <a:pPr marL="1828891" marR="0" lvl="4" indent="-223849" algn="l" defTabSz="914446"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a:ln>
                  <a:noFill/>
                </a:ln>
                <a:solidFill>
                  <a:srgbClr val="272727"/>
                </a:solidFill>
                <a:effectLst/>
                <a:uLnTx/>
                <a:uFillTx/>
                <a:latin typeface="+mn-lt"/>
                <a:ea typeface="ＭＳ Ｐゴシック" charset="-128"/>
                <a:cs typeface="+mn-cs"/>
              </a:rPr>
              <a:t>Fifth level</a:t>
            </a:r>
          </a:p>
        </p:txBody>
      </p:sp>
    </p:spTree>
    <p:extLst>
      <p:ext uri="{BB962C8B-B14F-4D97-AF65-F5344CB8AC3E}">
        <p14:creationId xmlns:p14="http://schemas.microsoft.com/office/powerpoint/2010/main" val="1326712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0F4CD2E5-A739-D431-291B-8752FFB93D6E}"/>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FF8F0170-275F-4A37-98FB-4E38C653BAED}" type="datetime1">
              <a:rPr lang="en-US" smtClean="0"/>
              <a:t>5/19/2026</a:t>
            </a:fld>
            <a:endParaRPr lang="en-US"/>
          </a:p>
        </p:txBody>
      </p:sp>
      <p:sp>
        <p:nvSpPr>
          <p:cNvPr id="8" name="Footer Placeholder 4">
            <a:extLst>
              <a:ext uri="{FF2B5EF4-FFF2-40B4-BE49-F238E27FC236}">
                <a16:creationId xmlns:a16="http://schemas.microsoft.com/office/drawing/2014/main" id="{35D4C37A-3E96-D78A-1EFC-D4EC4227B9EB}"/>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1855C746-6FEC-0142-8614-57C5A4EC2E8F}"/>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431960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61596"/>
            <a:ext cx="2743200" cy="365125"/>
          </a:xfrm>
          <a:prstGeom prst="rect">
            <a:avLst/>
          </a:prstGeom>
        </p:spPr>
        <p:txBody>
          <a:bodyPr/>
          <a:lstStyle/>
          <a:p>
            <a:fld id="{F4FB4D57-9CD2-4E02-8888-9D47DD00ECFC}" type="datetime1">
              <a:rPr lang="en-US" smtClean="0"/>
              <a:t>5/19/2026</a:t>
            </a:fld>
            <a:endParaRPr lang="en-US"/>
          </a:p>
        </p:txBody>
      </p:sp>
      <p:sp>
        <p:nvSpPr>
          <p:cNvPr id="5" name="Footer Placeholder 4"/>
          <p:cNvSpPr>
            <a:spLocks noGrp="1"/>
          </p:cNvSpPr>
          <p:nvPr>
            <p:ph type="ftr" sz="quarter" idx="11"/>
          </p:nvPr>
        </p:nvSpPr>
        <p:spPr>
          <a:xfrm>
            <a:off x="4038600" y="636159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4084171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61596"/>
            <a:ext cx="2743200" cy="365125"/>
          </a:xfrm>
          <a:prstGeom prst="rect">
            <a:avLst/>
          </a:prstGeom>
        </p:spPr>
        <p:txBody>
          <a:bodyPr/>
          <a:lstStyle/>
          <a:p>
            <a:fld id="{986F5861-85EF-42FF-91FE-4686F7342414}" type="datetime1">
              <a:rPr lang="en-US" smtClean="0"/>
              <a:t>5/19/2026</a:t>
            </a:fld>
            <a:endParaRPr lang="en-US"/>
          </a:p>
        </p:txBody>
      </p:sp>
      <p:sp>
        <p:nvSpPr>
          <p:cNvPr id="5" name="Footer Placeholder 4"/>
          <p:cNvSpPr>
            <a:spLocks noGrp="1"/>
          </p:cNvSpPr>
          <p:nvPr>
            <p:ph type="ftr" sz="quarter" idx="11"/>
          </p:nvPr>
        </p:nvSpPr>
        <p:spPr>
          <a:xfrm>
            <a:off x="4038600" y="636159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237920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FA59F844-CD0F-4650-B25E-8082A16FD8DE}" type="datetime1">
              <a:rPr lang="en-US" smtClean="0"/>
              <a:t>5/19/2026</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165276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61596"/>
            <a:ext cx="2743200" cy="365125"/>
          </a:xfrm>
          <a:prstGeom prst="rect">
            <a:avLst/>
          </a:prstGeom>
        </p:spPr>
        <p:txBody>
          <a:bodyPr/>
          <a:lstStyle/>
          <a:p>
            <a:fld id="{96E3B613-DF25-41BD-8FDC-3BBD4E623B12}" type="datetime1">
              <a:rPr lang="en-US" smtClean="0"/>
              <a:t>5/19/2026</a:t>
            </a:fld>
            <a:endParaRPr lang="en-US"/>
          </a:p>
        </p:txBody>
      </p:sp>
      <p:sp>
        <p:nvSpPr>
          <p:cNvPr id="8" name="Footer Placeholder 7"/>
          <p:cNvSpPr>
            <a:spLocks noGrp="1"/>
          </p:cNvSpPr>
          <p:nvPr>
            <p:ph type="ftr" sz="quarter" idx="11"/>
          </p:nvPr>
        </p:nvSpPr>
        <p:spPr>
          <a:xfrm>
            <a:off x="4038600" y="636159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90550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5F45-F412-97FF-58B6-97D2313EC9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EC021A-6750-7059-855A-848D4984DD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4E0688-6CCB-D2B9-C968-AF1B260A3FFA}"/>
              </a:ext>
            </a:extLst>
          </p:cNvPr>
          <p:cNvSpPr>
            <a:spLocks noGrp="1"/>
          </p:cNvSpPr>
          <p:nvPr>
            <p:ph type="dt" sz="half" idx="10"/>
          </p:nvPr>
        </p:nvSpPr>
        <p:spPr/>
        <p:txBody>
          <a:bodyPr/>
          <a:lstStyle/>
          <a:p>
            <a:fld id="{B269AB90-9E27-4AF6-9577-D389052D40CA}" type="datetime1">
              <a:rPr lang="en-US" smtClean="0"/>
              <a:t>5/19/2026</a:t>
            </a:fld>
            <a:endParaRPr lang="en-US"/>
          </a:p>
        </p:txBody>
      </p:sp>
      <p:sp>
        <p:nvSpPr>
          <p:cNvPr id="5" name="Footer Placeholder 4">
            <a:extLst>
              <a:ext uri="{FF2B5EF4-FFF2-40B4-BE49-F238E27FC236}">
                <a16:creationId xmlns:a16="http://schemas.microsoft.com/office/drawing/2014/main" id="{BCB8DDF6-BD61-B0F8-1EAA-13AB139E6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DAC52-8DC0-8152-BF48-1A165C2AAE2E}"/>
              </a:ext>
            </a:extLst>
          </p:cNvPr>
          <p:cNvSpPr>
            <a:spLocks noGrp="1"/>
          </p:cNvSpPr>
          <p:nvPr>
            <p:ph type="sldNum" sz="quarter" idx="12"/>
          </p:nvPr>
        </p:nvSpPr>
        <p:spPr/>
        <p:txBody>
          <a:bodyPr/>
          <a:lstStyle/>
          <a:p>
            <a:fld id="{D4A2D3F0-156B-4A76-B07E-8506E24B8999}" type="slidenum">
              <a:rPr lang="en-US" smtClean="0"/>
              <a:t>‹#›</a:t>
            </a:fld>
            <a:endParaRPr lang="en-US"/>
          </a:p>
        </p:txBody>
      </p:sp>
    </p:spTree>
    <p:extLst>
      <p:ext uri="{BB962C8B-B14F-4D97-AF65-F5344CB8AC3E}">
        <p14:creationId xmlns:p14="http://schemas.microsoft.com/office/powerpoint/2010/main" val="1070916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61596"/>
            <a:ext cx="2743200" cy="365125"/>
          </a:xfrm>
          <a:prstGeom prst="rect">
            <a:avLst/>
          </a:prstGeom>
        </p:spPr>
        <p:txBody>
          <a:bodyPr/>
          <a:lstStyle/>
          <a:p>
            <a:fld id="{C5142DA0-E167-468C-9B30-AAB77E19F912}" type="datetime1">
              <a:rPr lang="en-US" smtClean="0"/>
              <a:t>5/19/2026</a:t>
            </a:fld>
            <a:endParaRPr lang="en-US"/>
          </a:p>
        </p:txBody>
      </p:sp>
      <p:sp>
        <p:nvSpPr>
          <p:cNvPr id="4" name="Footer Placeholder 3"/>
          <p:cNvSpPr>
            <a:spLocks noGrp="1"/>
          </p:cNvSpPr>
          <p:nvPr>
            <p:ph type="ftr" sz="quarter" idx="11"/>
          </p:nvPr>
        </p:nvSpPr>
        <p:spPr>
          <a:xfrm>
            <a:off x="4038600" y="636159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791156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7D8AC0C1-76CC-4FBA-9272-4421ED39B7EC}" type="datetime1">
              <a:rPr lang="en-US" smtClean="0"/>
              <a:t>5/19/2026</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811158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8F862F2B-4FED-4C62-95F5-C50C563A33DB}" type="datetime1">
              <a:rPr lang="en-US" smtClean="0"/>
              <a:t>5/19/2026</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2871821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Image Placeholder Light Background">
    <p:bg>
      <p:bgPr>
        <a:solidFill>
          <a:srgbClr val="F6F6F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5"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defRPr sz="6600">
                <a:solidFill>
                  <a:srgbClr val="2746F8"/>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pic>
        <p:nvPicPr>
          <p:cNvPr id="5" name="Picture 4">
            <a:extLst>
              <a:ext uri="{FF2B5EF4-FFF2-40B4-BE49-F238E27FC236}">
                <a16:creationId xmlns:a16="http://schemas.microsoft.com/office/drawing/2014/main" id="{CFE2D221-01FE-96A9-393D-D89A9813B8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38223" y="465667"/>
            <a:ext cx="1777776" cy="984187"/>
          </a:xfrm>
          <a:prstGeom prst="rect">
            <a:avLst/>
          </a:prstGeom>
        </p:spPr>
      </p:pic>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8"/>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217313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 Placeholder Blue Background">
    <p:bg>
      <p:bgPr>
        <a:solidFill>
          <a:srgbClr val="2746F8"/>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5"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defRPr sz="6600" baseline="0">
                <a:solidFill>
                  <a:schemeClr val="bg1"/>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8"/>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8"/>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pic>
        <p:nvPicPr>
          <p:cNvPr id="2" name="Picture 1" descr="A picture containing text, clipart&#10;&#10;Description automatically generated">
            <a:extLst>
              <a:ext uri="{FF2B5EF4-FFF2-40B4-BE49-F238E27FC236}">
                <a16:creationId xmlns:a16="http://schemas.microsoft.com/office/drawing/2014/main" id="{72679184-ADE0-1095-9BEA-59022E7C3C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Tree>
    <p:extLst>
      <p:ext uri="{BB962C8B-B14F-4D97-AF65-F5344CB8AC3E}">
        <p14:creationId xmlns:p14="http://schemas.microsoft.com/office/powerpoint/2010/main" val="3061966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7FEF22-31F5-5040-911C-A1D3CA2D7208}"/>
              </a:ext>
            </a:extLst>
          </p:cNvPr>
          <p:cNvSpPr>
            <a:spLocks noGrp="1"/>
          </p:cNvSpPr>
          <p:nvPr>
            <p:ph type="title" hasCustomPrompt="1"/>
          </p:nvPr>
        </p:nvSpPr>
        <p:spPr>
          <a:xfrm>
            <a:off x="304799" y="342900"/>
            <a:ext cx="11315700" cy="801688"/>
          </a:xfrm>
        </p:spPr>
        <p:txBody>
          <a:bodyPr/>
          <a:lstStyle/>
          <a:p>
            <a:r>
              <a:rPr lang="en-US"/>
              <a:t>Click to add title</a:t>
            </a:r>
          </a:p>
        </p:txBody>
      </p:sp>
      <p:sp>
        <p:nvSpPr>
          <p:cNvPr id="9" name="Date Placeholder 8">
            <a:extLst>
              <a:ext uri="{FF2B5EF4-FFF2-40B4-BE49-F238E27FC236}">
                <a16:creationId xmlns:a16="http://schemas.microsoft.com/office/drawing/2014/main" id="{57623AC2-BEF0-5E45-97EF-684909F501B6}"/>
              </a:ext>
            </a:extLst>
          </p:cNvPr>
          <p:cNvSpPr>
            <a:spLocks noGrp="1"/>
          </p:cNvSpPr>
          <p:nvPr>
            <p:ph type="dt" sz="half" idx="10"/>
          </p:nvPr>
        </p:nvSpPr>
        <p:spPr/>
        <p:txBody>
          <a:bodyPr/>
          <a:lstStyle/>
          <a:p>
            <a:fld id="{DB3E0521-9211-4E63-B256-CE0BA77EC009}" type="datetime1">
              <a:rPr lang="en-US" smtClean="0"/>
              <a:t>5/19/2026</a:t>
            </a:fld>
            <a:r>
              <a:rPr lang="en-US"/>
              <a:t> </a:t>
            </a:r>
          </a:p>
        </p:txBody>
      </p:sp>
      <p:sp>
        <p:nvSpPr>
          <p:cNvPr id="13" name="Footer Placeholder 12">
            <a:extLst>
              <a:ext uri="{FF2B5EF4-FFF2-40B4-BE49-F238E27FC236}">
                <a16:creationId xmlns:a16="http://schemas.microsoft.com/office/drawing/2014/main" id="{A128B550-656F-D44A-ADEB-71DC6EB8FF4A}"/>
              </a:ext>
            </a:extLst>
          </p:cNvPr>
          <p:cNvSpPr>
            <a:spLocks noGrp="1"/>
          </p:cNvSpPr>
          <p:nvPr>
            <p:ph type="ftr" sz="quarter" idx="11"/>
          </p:nvPr>
        </p:nvSpPr>
        <p:spPr/>
        <p:txBody>
          <a:bodyPr/>
          <a:lstStyle/>
          <a:p>
            <a:endParaRPr lang="en-US"/>
          </a:p>
        </p:txBody>
      </p:sp>
      <p:sp>
        <p:nvSpPr>
          <p:cNvPr id="15" name="Slide Number Placeholder 14">
            <a:extLst>
              <a:ext uri="{FF2B5EF4-FFF2-40B4-BE49-F238E27FC236}">
                <a16:creationId xmlns:a16="http://schemas.microsoft.com/office/drawing/2014/main" id="{1993F5C9-1402-F44B-9F5D-6F3559354D85}"/>
              </a:ext>
            </a:extLst>
          </p:cNvPr>
          <p:cNvSpPr>
            <a:spLocks noGrp="1"/>
          </p:cNvSpPr>
          <p:nvPr>
            <p:ph type="sldNum" sz="quarter" idx="12"/>
          </p:nvPr>
        </p:nvSpPr>
        <p:spPr/>
        <p:txBody>
          <a:bodyPr/>
          <a:lstStyle/>
          <a:p>
            <a:fld id="{7D18189B-67DE-1349-AF54-41166DE9A0AF}" type="slidenum">
              <a:rPr lang="en-US" smtClean="0"/>
              <a:pPr/>
              <a:t>‹#›</a:t>
            </a:fld>
            <a:endParaRPr lang="en-US"/>
          </a:p>
        </p:txBody>
      </p:sp>
      <p:sp>
        <p:nvSpPr>
          <p:cNvPr id="20" name="Text Placeholder 19">
            <a:extLst>
              <a:ext uri="{FF2B5EF4-FFF2-40B4-BE49-F238E27FC236}">
                <a16:creationId xmlns:a16="http://schemas.microsoft.com/office/drawing/2014/main" id="{636455CC-7844-954F-A588-50639D3B33FD}"/>
              </a:ext>
            </a:extLst>
          </p:cNvPr>
          <p:cNvSpPr>
            <a:spLocks noGrp="1"/>
          </p:cNvSpPr>
          <p:nvPr>
            <p:ph type="body" sz="quarter" idx="13" hasCustomPrompt="1"/>
          </p:nvPr>
        </p:nvSpPr>
        <p:spPr>
          <a:xfrm>
            <a:off x="304800" y="1333504"/>
            <a:ext cx="11315700" cy="4722809"/>
          </a:xfrm>
          <a:prstGeom prst="rect">
            <a:avLst/>
          </a:prstGeom>
        </p:spPr>
        <p:txBody>
          <a:bodyPr/>
          <a:lstStyle>
            <a:lvl1pPr marL="233363" marR="0" indent="-233363" algn="l" defTabSz="914400" rtl="0" eaLnBrk="1" fontAlgn="base" latinLnBrk="0" hangingPunct="1">
              <a:lnSpc>
                <a:spcPct val="100000"/>
              </a:lnSpc>
              <a:spcBef>
                <a:spcPct val="20000"/>
              </a:spcBef>
              <a:spcAft>
                <a:spcPct val="0"/>
              </a:spcAft>
              <a:buClrTx/>
              <a:buSzTx/>
              <a:buFontTx/>
              <a:buChar char="•"/>
              <a:tabLst/>
              <a:defRPr b="0" i="0">
                <a:latin typeface="Verdana" panose="020B0604030504040204" pitchFamily="34" charset="0"/>
                <a:ea typeface="Verdana" panose="020B0604030504040204" pitchFamily="34" charset="0"/>
                <a:cs typeface="Verdana" panose="020B0604030504040204" pitchFamily="34" charset="0"/>
              </a:defRPr>
            </a:lvl1pPr>
            <a:lvl2pPr marL="569913" marR="0" indent="-222250" algn="l" defTabSz="914400" rtl="0" eaLnBrk="1" fontAlgn="base" latinLnBrk="0" hangingPunct="1">
              <a:lnSpc>
                <a:spcPct val="100000"/>
              </a:lnSpc>
              <a:spcBef>
                <a:spcPct val="20000"/>
              </a:spcBef>
              <a:spcAft>
                <a:spcPct val="0"/>
              </a:spcAft>
              <a:buClrTx/>
              <a:buSzTx/>
              <a:buFontTx/>
              <a:buChar char="–"/>
              <a:tabLst/>
              <a:defRPr b="0" i="0">
                <a:latin typeface="Verdana" panose="020B0604030504040204" pitchFamily="34" charset="0"/>
                <a:ea typeface="Verdana" panose="020B0604030504040204" pitchFamily="34" charset="0"/>
                <a:cs typeface="Verdana" panose="020B0604030504040204" pitchFamily="34" charset="0"/>
              </a:defRPr>
            </a:lvl2pPr>
            <a:lvl3pPr marL="969963" marR="0" indent="-168275" algn="l" defTabSz="914400" rtl="0" eaLnBrk="1" fontAlgn="base" latinLnBrk="0" hangingPunct="1">
              <a:lnSpc>
                <a:spcPct val="100000"/>
              </a:lnSpc>
              <a:spcBef>
                <a:spcPct val="20000"/>
              </a:spcBef>
              <a:spcAft>
                <a:spcPct val="0"/>
              </a:spcAft>
              <a:buClrTx/>
              <a:buSzTx/>
              <a:buFontTx/>
              <a:buChar char="•"/>
              <a:tabLst/>
              <a:defRPr b="0" i="0"/>
            </a:lvl3pPr>
            <a:lvl4pPr marL="1371600" marR="0" indent="-223838" algn="l" defTabSz="914400" rtl="0" eaLnBrk="1" fontAlgn="base" latinLnBrk="0" hangingPunct="1">
              <a:lnSpc>
                <a:spcPct val="100000"/>
              </a:lnSpc>
              <a:spcBef>
                <a:spcPct val="20000"/>
              </a:spcBef>
              <a:spcAft>
                <a:spcPct val="0"/>
              </a:spcAft>
              <a:buClrTx/>
              <a:buSzTx/>
              <a:buFontTx/>
              <a:buChar char="–"/>
              <a:tabLst/>
              <a:defRPr b="0" i="0"/>
            </a:lvl4pPr>
            <a:lvl5pPr marL="1828800" marR="0" indent="-223838" algn="l" defTabSz="914400" rtl="0" eaLnBrk="1" fontAlgn="base" latinLnBrk="0" hangingPunct="1">
              <a:lnSpc>
                <a:spcPct val="100000"/>
              </a:lnSpc>
              <a:spcBef>
                <a:spcPct val="20000"/>
              </a:spcBef>
              <a:spcAft>
                <a:spcPct val="0"/>
              </a:spcAft>
              <a:buClrTx/>
              <a:buSzTx/>
              <a:buFontTx/>
              <a:buChar char="»"/>
              <a:tabLst/>
              <a:defRPr b="0" i="0"/>
            </a:lvl5pPr>
          </a:lstStyle>
          <a:p>
            <a:pPr marL="233363" marR="0" lvl="0" indent="-2333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272727"/>
                </a:solidFill>
                <a:effectLst/>
                <a:uLnTx/>
                <a:uFillTx/>
                <a:latin typeface="+mn-lt"/>
                <a:ea typeface="ＭＳ Ｐゴシック" charset="-128"/>
                <a:cs typeface="Verdana" panose="020B0604030504040204" pitchFamily="34" charset="0"/>
              </a:rPr>
              <a:t>Click to add text</a:t>
            </a:r>
          </a:p>
          <a:p>
            <a:pPr marL="569913" marR="0" lvl="1" indent="-2222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272727"/>
                </a:solidFill>
                <a:effectLst/>
                <a:uLnTx/>
                <a:uFillTx/>
                <a:latin typeface="+mn-lt"/>
                <a:ea typeface="ＭＳ Ｐゴシック" charset="-128"/>
                <a:cs typeface="Verdana" panose="020B0604030504040204" pitchFamily="34" charset="0"/>
              </a:rPr>
              <a:t>Second level</a:t>
            </a:r>
          </a:p>
          <a:p>
            <a:pPr marL="969963" marR="0" lvl="2" indent="-168275"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a:ln>
                  <a:noFill/>
                </a:ln>
                <a:solidFill>
                  <a:srgbClr val="272727"/>
                </a:solidFill>
                <a:effectLst/>
                <a:uLnTx/>
                <a:uFillTx/>
                <a:latin typeface="+mn-lt"/>
                <a:ea typeface="ＭＳ Ｐゴシック" charset="-128"/>
                <a:cs typeface="+mn-cs"/>
              </a:rPr>
              <a:t>Third level</a:t>
            </a:r>
          </a:p>
          <a:p>
            <a:pPr marL="1371600" marR="0" lvl="3" indent="-223838"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272727"/>
                </a:solidFill>
                <a:effectLst/>
                <a:uLnTx/>
                <a:uFillTx/>
                <a:latin typeface="+mn-lt"/>
                <a:ea typeface="ＭＳ Ｐゴシック" charset="-128"/>
                <a:cs typeface="+mn-cs"/>
              </a:rPr>
              <a:t>Fourth level</a:t>
            </a:r>
          </a:p>
          <a:p>
            <a:pPr marL="1828800" marR="0" lvl="4" indent="-223838"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a:ln>
                  <a:noFill/>
                </a:ln>
                <a:solidFill>
                  <a:srgbClr val="272727"/>
                </a:solidFill>
                <a:effectLst/>
                <a:uLnTx/>
                <a:uFillTx/>
                <a:latin typeface="+mn-lt"/>
                <a:ea typeface="ＭＳ Ｐゴシック" charset="-128"/>
                <a:cs typeface="+mn-cs"/>
              </a:rPr>
              <a:t>Fifth level</a:t>
            </a:r>
          </a:p>
        </p:txBody>
      </p:sp>
    </p:spTree>
    <p:extLst>
      <p:ext uri="{BB962C8B-B14F-4D97-AF65-F5344CB8AC3E}">
        <p14:creationId xmlns:p14="http://schemas.microsoft.com/office/powerpoint/2010/main" val="104403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0F4CD2E5-A739-D431-291B-8752FFB93D6E}"/>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5/19/2026</a:t>
            </a:fld>
            <a:endParaRPr lang="en-US"/>
          </a:p>
        </p:txBody>
      </p:sp>
      <p:sp>
        <p:nvSpPr>
          <p:cNvPr id="8" name="Footer Placeholder 4">
            <a:extLst>
              <a:ext uri="{FF2B5EF4-FFF2-40B4-BE49-F238E27FC236}">
                <a16:creationId xmlns:a16="http://schemas.microsoft.com/office/drawing/2014/main" id="{35D4C37A-3E96-D78A-1EFC-D4EC4227B9EB}"/>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1855C746-6FEC-0142-8614-57C5A4EC2E8F}"/>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834962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5/19/2026</a:t>
            </a:fld>
            <a:endParaRPr lang="en-US"/>
          </a:p>
        </p:txBody>
      </p:sp>
      <p:sp>
        <p:nvSpPr>
          <p:cNvPr id="5" name="Footer Placeholder 4"/>
          <p:cNvSpPr>
            <a:spLocks noGrp="1"/>
          </p:cNvSpPr>
          <p:nvPr>
            <p:ph type="ftr" sz="quarter" idx="11"/>
          </p:nvPr>
        </p:nvSpPr>
        <p:spPr>
          <a:xfrm>
            <a:off x="4038600" y="636159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348409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5/19/2026</a:t>
            </a:fld>
            <a:endParaRPr lang="en-US"/>
          </a:p>
        </p:txBody>
      </p:sp>
      <p:sp>
        <p:nvSpPr>
          <p:cNvPr id="5" name="Footer Placeholder 4"/>
          <p:cNvSpPr>
            <a:spLocks noGrp="1"/>
          </p:cNvSpPr>
          <p:nvPr>
            <p:ph type="ftr" sz="quarter" idx="11"/>
          </p:nvPr>
        </p:nvSpPr>
        <p:spPr>
          <a:xfrm>
            <a:off x="4038600" y="636159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2806167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5/19/2026</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06241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57F0-59BE-3AD2-A29A-9F41FDEC9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242A5-174B-3003-0D0E-E746D4FE0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9A3C48-8E00-C6E4-1BA2-BF3E7F28B3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C05A22-0E6F-D64D-0876-37946973CF1F}"/>
              </a:ext>
            </a:extLst>
          </p:cNvPr>
          <p:cNvSpPr>
            <a:spLocks noGrp="1"/>
          </p:cNvSpPr>
          <p:nvPr>
            <p:ph type="dt" sz="half" idx="10"/>
          </p:nvPr>
        </p:nvSpPr>
        <p:spPr/>
        <p:txBody>
          <a:bodyPr/>
          <a:lstStyle/>
          <a:p>
            <a:fld id="{90C734BC-BAEA-4206-8CCA-72C9AAE06CC4}" type="datetime1">
              <a:rPr lang="en-US" smtClean="0"/>
              <a:t>5/19/2026</a:t>
            </a:fld>
            <a:endParaRPr lang="en-US"/>
          </a:p>
        </p:txBody>
      </p:sp>
      <p:sp>
        <p:nvSpPr>
          <p:cNvPr id="6" name="Footer Placeholder 5">
            <a:extLst>
              <a:ext uri="{FF2B5EF4-FFF2-40B4-BE49-F238E27FC236}">
                <a16:creationId xmlns:a16="http://schemas.microsoft.com/office/drawing/2014/main" id="{1E26B9FC-7FC4-9A95-9120-29864FDAD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330BA-DCBC-C36C-F2A0-25CE7FF6CEA9}"/>
              </a:ext>
            </a:extLst>
          </p:cNvPr>
          <p:cNvSpPr>
            <a:spLocks noGrp="1"/>
          </p:cNvSpPr>
          <p:nvPr>
            <p:ph type="sldNum" sz="quarter" idx="12"/>
          </p:nvPr>
        </p:nvSpPr>
        <p:spPr/>
        <p:txBody>
          <a:bodyPr/>
          <a:lstStyle/>
          <a:p>
            <a:fld id="{D4A2D3F0-156B-4A76-B07E-8506E24B8999}" type="slidenum">
              <a:rPr lang="en-US" smtClean="0"/>
              <a:t>‹#›</a:t>
            </a:fld>
            <a:endParaRPr lang="en-US"/>
          </a:p>
        </p:txBody>
      </p:sp>
    </p:spTree>
    <p:extLst>
      <p:ext uri="{BB962C8B-B14F-4D97-AF65-F5344CB8AC3E}">
        <p14:creationId xmlns:p14="http://schemas.microsoft.com/office/powerpoint/2010/main" val="2514555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5/19/2026</a:t>
            </a:fld>
            <a:endParaRPr lang="en-US"/>
          </a:p>
        </p:txBody>
      </p:sp>
      <p:sp>
        <p:nvSpPr>
          <p:cNvPr id="8" name="Footer Placeholder 7"/>
          <p:cNvSpPr>
            <a:spLocks noGrp="1"/>
          </p:cNvSpPr>
          <p:nvPr>
            <p:ph type="ftr" sz="quarter" idx="11"/>
          </p:nvPr>
        </p:nvSpPr>
        <p:spPr>
          <a:xfrm>
            <a:off x="4038600" y="636159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2406503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5/19/2026</a:t>
            </a:fld>
            <a:endParaRPr lang="en-US"/>
          </a:p>
        </p:txBody>
      </p:sp>
      <p:sp>
        <p:nvSpPr>
          <p:cNvPr id="4" name="Footer Placeholder 3"/>
          <p:cNvSpPr>
            <a:spLocks noGrp="1"/>
          </p:cNvSpPr>
          <p:nvPr>
            <p:ph type="ftr" sz="quarter" idx="11"/>
          </p:nvPr>
        </p:nvSpPr>
        <p:spPr>
          <a:xfrm>
            <a:off x="4038600" y="636159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865241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5B052A4-A2BF-9761-4B44-6117C73C2E0D}"/>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5/19/2026</a:t>
            </a:fld>
            <a:endParaRPr lang="en-US"/>
          </a:p>
        </p:txBody>
      </p:sp>
      <p:sp>
        <p:nvSpPr>
          <p:cNvPr id="6" name="Footer Placeholder 4">
            <a:extLst>
              <a:ext uri="{FF2B5EF4-FFF2-40B4-BE49-F238E27FC236}">
                <a16:creationId xmlns:a16="http://schemas.microsoft.com/office/drawing/2014/main" id="{1EB5B032-13A8-391B-E3E5-6377592F6FED}"/>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2B89A9E3-9F25-0D1E-26FC-C3D98B7280DF}"/>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08169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5/19/2026</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4932077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5/19/2026</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7002610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7FEF22-31F5-5040-911C-A1D3CA2D7208}"/>
              </a:ext>
            </a:extLst>
          </p:cNvPr>
          <p:cNvSpPr>
            <a:spLocks noGrp="1"/>
          </p:cNvSpPr>
          <p:nvPr>
            <p:ph type="title" hasCustomPrompt="1"/>
          </p:nvPr>
        </p:nvSpPr>
        <p:spPr>
          <a:xfrm>
            <a:off x="304799" y="342900"/>
            <a:ext cx="11315700" cy="801688"/>
          </a:xfrm>
        </p:spPr>
        <p:txBody>
          <a:bodyPr/>
          <a:lstStyle/>
          <a:p>
            <a:r>
              <a:rPr lang="en-US"/>
              <a:t>Click to add title</a:t>
            </a:r>
          </a:p>
        </p:txBody>
      </p:sp>
      <p:sp>
        <p:nvSpPr>
          <p:cNvPr id="9" name="Date Placeholder 8">
            <a:extLst>
              <a:ext uri="{FF2B5EF4-FFF2-40B4-BE49-F238E27FC236}">
                <a16:creationId xmlns:a16="http://schemas.microsoft.com/office/drawing/2014/main" id="{57623AC2-BEF0-5E45-97EF-684909F501B6}"/>
              </a:ext>
            </a:extLst>
          </p:cNvPr>
          <p:cNvSpPr>
            <a:spLocks noGrp="1"/>
          </p:cNvSpPr>
          <p:nvPr>
            <p:ph type="dt" sz="half" idx="10"/>
          </p:nvPr>
        </p:nvSpPr>
        <p:spPr/>
        <p:txBody>
          <a:bodyPr/>
          <a:lstStyle/>
          <a:p>
            <a:fld id="{254D7DB4-6693-D740-8BFD-3A24CBBC1F69}" type="datetime4">
              <a:rPr lang="en-US" smtClean="0"/>
              <a:t>May 19, 2026</a:t>
            </a:fld>
            <a:r>
              <a:rPr lang="en-US"/>
              <a:t> </a:t>
            </a:r>
          </a:p>
        </p:txBody>
      </p:sp>
      <p:sp>
        <p:nvSpPr>
          <p:cNvPr id="13" name="Footer Placeholder 12">
            <a:extLst>
              <a:ext uri="{FF2B5EF4-FFF2-40B4-BE49-F238E27FC236}">
                <a16:creationId xmlns:a16="http://schemas.microsoft.com/office/drawing/2014/main" id="{A128B550-656F-D44A-ADEB-71DC6EB8FF4A}"/>
              </a:ext>
            </a:extLst>
          </p:cNvPr>
          <p:cNvSpPr>
            <a:spLocks noGrp="1"/>
          </p:cNvSpPr>
          <p:nvPr>
            <p:ph type="ftr" sz="quarter" idx="11"/>
          </p:nvPr>
        </p:nvSpPr>
        <p:spPr/>
        <p:txBody>
          <a:bodyPr/>
          <a:lstStyle/>
          <a:p>
            <a:r>
              <a:rPr lang="en-US"/>
              <a:t>Confidential and Proprietary Information</a:t>
            </a:r>
          </a:p>
        </p:txBody>
      </p:sp>
      <p:sp>
        <p:nvSpPr>
          <p:cNvPr id="15" name="Slide Number Placeholder 14">
            <a:extLst>
              <a:ext uri="{FF2B5EF4-FFF2-40B4-BE49-F238E27FC236}">
                <a16:creationId xmlns:a16="http://schemas.microsoft.com/office/drawing/2014/main" id="{1993F5C9-1402-F44B-9F5D-6F3559354D85}"/>
              </a:ext>
            </a:extLst>
          </p:cNvPr>
          <p:cNvSpPr>
            <a:spLocks noGrp="1"/>
          </p:cNvSpPr>
          <p:nvPr>
            <p:ph type="sldNum" sz="quarter" idx="12"/>
          </p:nvPr>
        </p:nvSpPr>
        <p:spPr/>
        <p:txBody>
          <a:bodyPr/>
          <a:lstStyle/>
          <a:p>
            <a:fld id="{7D18189B-67DE-1349-AF54-41166DE9A0AF}" type="slidenum">
              <a:rPr lang="en-US" smtClean="0"/>
              <a:pPr/>
              <a:t>‹#›</a:t>
            </a:fld>
            <a:endParaRPr lang="en-US"/>
          </a:p>
        </p:txBody>
      </p:sp>
      <p:sp>
        <p:nvSpPr>
          <p:cNvPr id="20" name="Text Placeholder 19">
            <a:extLst>
              <a:ext uri="{FF2B5EF4-FFF2-40B4-BE49-F238E27FC236}">
                <a16:creationId xmlns:a16="http://schemas.microsoft.com/office/drawing/2014/main" id="{636455CC-7844-954F-A588-50639D3B33FD}"/>
              </a:ext>
            </a:extLst>
          </p:cNvPr>
          <p:cNvSpPr>
            <a:spLocks noGrp="1"/>
          </p:cNvSpPr>
          <p:nvPr>
            <p:ph type="body" sz="quarter" idx="13" hasCustomPrompt="1"/>
          </p:nvPr>
        </p:nvSpPr>
        <p:spPr>
          <a:xfrm>
            <a:off x="304800" y="1333504"/>
            <a:ext cx="11315700" cy="4722809"/>
          </a:xfrm>
          <a:prstGeom prst="rect">
            <a:avLst/>
          </a:prstGeom>
        </p:spPr>
        <p:txBody>
          <a:bodyPr/>
          <a:lstStyle>
            <a:lvl1pPr marL="233363" marR="0" indent="-233363" algn="l" defTabSz="914400" rtl="0" eaLnBrk="1" fontAlgn="base" latinLnBrk="0" hangingPunct="1">
              <a:lnSpc>
                <a:spcPct val="100000"/>
              </a:lnSpc>
              <a:spcBef>
                <a:spcPct val="20000"/>
              </a:spcBef>
              <a:spcAft>
                <a:spcPct val="0"/>
              </a:spcAft>
              <a:buClrTx/>
              <a:buSzTx/>
              <a:buFontTx/>
              <a:buChar char="•"/>
              <a:tabLst/>
              <a:defRPr b="0" i="0">
                <a:latin typeface="Verdana" panose="020B0604030504040204" pitchFamily="34" charset="0"/>
                <a:ea typeface="Verdana" panose="020B0604030504040204" pitchFamily="34" charset="0"/>
                <a:cs typeface="Verdana" panose="020B0604030504040204" pitchFamily="34" charset="0"/>
              </a:defRPr>
            </a:lvl1pPr>
            <a:lvl2pPr marL="569913" marR="0" indent="-222250" algn="l" defTabSz="914400" rtl="0" eaLnBrk="1" fontAlgn="base" latinLnBrk="0" hangingPunct="1">
              <a:lnSpc>
                <a:spcPct val="100000"/>
              </a:lnSpc>
              <a:spcBef>
                <a:spcPct val="20000"/>
              </a:spcBef>
              <a:spcAft>
                <a:spcPct val="0"/>
              </a:spcAft>
              <a:buClrTx/>
              <a:buSzTx/>
              <a:buFontTx/>
              <a:buChar char="–"/>
              <a:tabLst/>
              <a:defRPr b="0" i="0">
                <a:latin typeface="Verdana" panose="020B0604030504040204" pitchFamily="34" charset="0"/>
                <a:ea typeface="Verdana" panose="020B0604030504040204" pitchFamily="34" charset="0"/>
                <a:cs typeface="Verdana" panose="020B0604030504040204" pitchFamily="34" charset="0"/>
              </a:defRPr>
            </a:lvl2pPr>
            <a:lvl3pPr marL="969963" marR="0" indent="-168275" algn="l" defTabSz="914400" rtl="0" eaLnBrk="1" fontAlgn="base" latinLnBrk="0" hangingPunct="1">
              <a:lnSpc>
                <a:spcPct val="100000"/>
              </a:lnSpc>
              <a:spcBef>
                <a:spcPct val="20000"/>
              </a:spcBef>
              <a:spcAft>
                <a:spcPct val="0"/>
              </a:spcAft>
              <a:buClrTx/>
              <a:buSzTx/>
              <a:buFontTx/>
              <a:buChar char="•"/>
              <a:tabLst/>
              <a:defRPr b="0" i="0"/>
            </a:lvl3pPr>
            <a:lvl4pPr marL="1371600" marR="0" indent="-223838" algn="l" defTabSz="914400" rtl="0" eaLnBrk="1" fontAlgn="base" latinLnBrk="0" hangingPunct="1">
              <a:lnSpc>
                <a:spcPct val="100000"/>
              </a:lnSpc>
              <a:spcBef>
                <a:spcPct val="20000"/>
              </a:spcBef>
              <a:spcAft>
                <a:spcPct val="0"/>
              </a:spcAft>
              <a:buClrTx/>
              <a:buSzTx/>
              <a:buFontTx/>
              <a:buChar char="–"/>
              <a:tabLst/>
              <a:defRPr b="0" i="0"/>
            </a:lvl4pPr>
            <a:lvl5pPr marL="1828800" marR="0" indent="-223838" algn="l" defTabSz="914400" rtl="0" eaLnBrk="1" fontAlgn="base" latinLnBrk="0" hangingPunct="1">
              <a:lnSpc>
                <a:spcPct val="100000"/>
              </a:lnSpc>
              <a:spcBef>
                <a:spcPct val="20000"/>
              </a:spcBef>
              <a:spcAft>
                <a:spcPct val="0"/>
              </a:spcAft>
              <a:buClrTx/>
              <a:buSzTx/>
              <a:buFontTx/>
              <a:buChar char="»"/>
              <a:tabLst/>
              <a:defRPr b="0" i="0"/>
            </a:lvl5pPr>
          </a:lstStyle>
          <a:p>
            <a:pPr marL="233363" marR="0" lvl="0" indent="-2333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272727"/>
                </a:solidFill>
                <a:effectLst/>
                <a:uLnTx/>
                <a:uFillTx/>
                <a:latin typeface="+mn-lt"/>
                <a:ea typeface="ＭＳ Ｐゴシック" charset="-128"/>
                <a:cs typeface="Verdana" panose="020B0604030504040204" pitchFamily="34" charset="0"/>
              </a:rPr>
              <a:t>Click to add text</a:t>
            </a:r>
          </a:p>
          <a:p>
            <a:pPr marL="569913" marR="0" lvl="1" indent="-2222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272727"/>
                </a:solidFill>
                <a:effectLst/>
                <a:uLnTx/>
                <a:uFillTx/>
                <a:latin typeface="+mn-lt"/>
                <a:ea typeface="ＭＳ Ｐゴシック" charset="-128"/>
                <a:cs typeface="Verdana" panose="020B0604030504040204" pitchFamily="34" charset="0"/>
              </a:rPr>
              <a:t>Second level</a:t>
            </a:r>
          </a:p>
          <a:p>
            <a:pPr marL="969963" marR="0" lvl="2" indent="-168275"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a:ln>
                  <a:noFill/>
                </a:ln>
                <a:solidFill>
                  <a:srgbClr val="272727"/>
                </a:solidFill>
                <a:effectLst/>
                <a:uLnTx/>
                <a:uFillTx/>
                <a:latin typeface="+mn-lt"/>
                <a:ea typeface="ＭＳ Ｐゴシック" charset="-128"/>
                <a:cs typeface="+mn-cs"/>
              </a:rPr>
              <a:t>Third level</a:t>
            </a:r>
          </a:p>
          <a:p>
            <a:pPr marL="1371600" marR="0" lvl="3" indent="-223838"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272727"/>
                </a:solidFill>
                <a:effectLst/>
                <a:uLnTx/>
                <a:uFillTx/>
                <a:latin typeface="+mn-lt"/>
                <a:ea typeface="ＭＳ Ｐゴシック" charset="-128"/>
                <a:cs typeface="+mn-cs"/>
              </a:rPr>
              <a:t>Fourth level</a:t>
            </a:r>
          </a:p>
          <a:p>
            <a:pPr marL="1828800" marR="0" lvl="4" indent="-223838"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a:ln>
                  <a:noFill/>
                </a:ln>
                <a:solidFill>
                  <a:srgbClr val="272727"/>
                </a:solidFill>
                <a:effectLst/>
                <a:uLnTx/>
                <a:uFillTx/>
                <a:latin typeface="+mn-lt"/>
                <a:ea typeface="ＭＳ Ｐゴシック" charset="-128"/>
                <a:cs typeface="+mn-cs"/>
              </a:rPr>
              <a:t>Fifth level</a:t>
            </a:r>
          </a:p>
        </p:txBody>
      </p:sp>
    </p:spTree>
    <p:extLst>
      <p:ext uri="{BB962C8B-B14F-4D97-AF65-F5344CB8AC3E}">
        <p14:creationId xmlns:p14="http://schemas.microsoft.com/office/powerpoint/2010/main" val="2690277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28746D-F6E1-4CE5-9B04-32E71319E209}" type="datetime1">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0306069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8746D-F6E1-4CE5-9B04-32E71319E209}" type="datetime1">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741530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8746D-F6E1-4CE5-9B04-32E71319E209}" type="datetime1">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5472019"/>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28746D-F6E1-4CE5-9B04-32E71319E209}" type="datetime1">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462878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A62C-761C-2A3F-3D41-74363B3A5C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1FE15E-24AD-66D7-B102-C576D18D59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3FE87-A8DC-DDA3-5584-2FEC6538BB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2F124E-0AEF-14C7-5E9C-D8CEFA6F86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EF2637-F318-0068-2AC3-CFCB4FCA36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9EBB45-2BC0-A70A-A8E9-EAF3154B910E}"/>
              </a:ext>
            </a:extLst>
          </p:cNvPr>
          <p:cNvSpPr>
            <a:spLocks noGrp="1"/>
          </p:cNvSpPr>
          <p:nvPr>
            <p:ph type="dt" sz="half" idx="10"/>
          </p:nvPr>
        </p:nvSpPr>
        <p:spPr/>
        <p:txBody>
          <a:bodyPr/>
          <a:lstStyle/>
          <a:p>
            <a:fld id="{51A66DB7-57F5-458E-A9F8-B90F57D23527}" type="datetime1">
              <a:rPr lang="en-US" smtClean="0"/>
              <a:t>5/19/2026</a:t>
            </a:fld>
            <a:endParaRPr lang="en-US"/>
          </a:p>
        </p:txBody>
      </p:sp>
      <p:sp>
        <p:nvSpPr>
          <p:cNvPr id="8" name="Footer Placeholder 7">
            <a:extLst>
              <a:ext uri="{FF2B5EF4-FFF2-40B4-BE49-F238E27FC236}">
                <a16:creationId xmlns:a16="http://schemas.microsoft.com/office/drawing/2014/main" id="{882C3B4D-3085-1159-CC25-8CB9E61D14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B30A0D-2877-BF28-FD65-70D383569A82}"/>
              </a:ext>
            </a:extLst>
          </p:cNvPr>
          <p:cNvSpPr>
            <a:spLocks noGrp="1"/>
          </p:cNvSpPr>
          <p:nvPr>
            <p:ph type="sldNum" sz="quarter" idx="12"/>
          </p:nvPr>
        </p:nvSpPr>
        <p:spPr/>
        <p:txBody>
          <a:bodyPr/>
          <a:lstStyle/>
          <a:p>
            <a:fld id="{D4A2D3F0-156B-4A76-B07E-8506E24B8999}" type="slidenum">
              <a:rPr lang="en-US" smtClean="0"/>
              <a:t>‹#›</a:t>
            </a:fld>
            <a:endParaRPr lang="en-US"/>
          </a:p>
        </p:txBody>
      </p:sp>
    </p:spTree>
    <p:extLst>
      <p:ext uri="{BB962C8B-B14F-4D97-AF65-F5344CB8AC3E}">
        <p14:creationId xmlns:p14="http://schemas.microsoft.com/office/powerpoint/2010/main" val="42004918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28746D-F6E1-4CE5-9B04-32E71319E209}" type="datetime1">
              <a:rPr lang="en-US" smtClean="0"/>
              <a:t>5/19/2026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07061295"/>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28746D-F6E1-4CE5-9B04-32E71319E209}" type="datetime1">
              <a:rPr lang="en-US" smtClean="0"/>
              <a:t>5/19/2026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6175204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8746D-F6E1-4CE5-9B04-32E71319E209}" type="datetime1">
              <a:rPr lang="en-US" smtClean="0"/>
              <a:t>5/19/2026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27404843"/>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8746D-F6E1-4CE5-9B04-32E71319E209}" type="datetime1">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5561093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8746D-F6E1-4CE5-9B04-32E71319E209}" type="datetime1">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03365204"/>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8746D-F6E1-4CE5-9B04-32E71319E209}" type="datetime1">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33566824"/>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8746D-F6E1-4CE5-9B04-32E71319E209}" type="datetime1">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5843408"/>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2514600"/>
            <a:ext cx="10761811" cy="1828800"/>
          </a:xfrm>
          <a:prstGeom prst="rect">
            <a:avLst/>
          </a:prstGeom>
        </p:spPr>
        <p:txBody>
          <a:bodyPr lIns="0" tIns="0" rIns="0" bIns="0" anchor="ctr" anchorCtr="0"/>
          <a:lstStyle>
            <a:lvl1pPr>
              <a:lnSpc>
                <a:spcPct val="85000"/>
              </a:lnSpc>
              <a:defRPr sz="6600"/>
            </a:lvl1pPr>
          </a:lstStyle>
          <a:p>
            <a:r>
              <a:rPr lang="en-US"/>
              <a:t>Title</a:t>
            </a:r>
          </a:p>
        </p:txBody>
      </p:sp>
      <p:sp>
        <p:nvSpPr>
          <p:cNvPr id="3" name="Slide Number Placeholder 5">
            <a:extLst>
              <a:ext uri="{FF2B5EF4-FFF2-40B4-BE49-F238E27FC236}">
                <a16:creationId xmlns:a16="http://schemas.microsoft.com/office/drawing/2014/main" id="{A99FDECD-41C4-71A2-8E1D-706443C143E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1451226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493B18-B844-4488-ABF1-A9747FE7A6E0}" type="datetime1">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27631985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26894-B195-4230-906A-95C29F9D7F6E}" type="datetime1">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11718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53EA-0068-F4B0-CE5F-79EA444C59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058B8D-2162-5F0E-6145-0BEC8443F7FE}"/>
              </a:ext>
            </a:extLst>
          </p:cNvPr>
          <p:cNvSpPr>
            <a:spLocks noGrp="1"/>
          </p:cNvSpPr>
          <p:nvPr>
            <p:ph type="dt" sz="half" idx="10"/>
          </p:nvPr>
        </p:nvSpPr>
        <p:spPr/>
        <p:txBody>
          <a:bodyPr/>
          <a:lstStyle/>
          <a:p>
            <a:fld id="{1CCFA3D2-FFA1-41BC-853D-F9B9E0B2FF8D}" type="datetime1">
              <a:rPr lang="en-US" smtClean="0"/>
              <a:t>5/19/2026</a:t>
            </a:fld>
            <a:endParaRPr lang="en-US"/>
          </a:p>
        </p:txBody>
      </p:sp>
      <p:sp>
        <p:nvSpPr>
          <p:cNvPr id="4" name="Footer Placeholder 3">
            <a:extLst>
              <a:ext uri="{FF2B5EF4-FFF2-40B4-BE49-F238E27FC236}">
                <a16:creationId xmlns:a16="http://schemas.microsoft.com/office/drawing/2014/main" id="{C95675C6-2DB4-B828-36C7-3D56748975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E760FB-E2CD-3DF3-2F9F-E9AAF35CC2BA}"/>
              </a:ext>
            </a:extLst>
          </p:cNvPr>
          <p:cNvSpPr>
            <a:spLocks noGrp="1"/>
          </p:cNvSpPr>
          <p:nvPr>
            <p:ph type="sldNum" sz="quarter" idx="12"/>
          </p:nvPr>
        </p:nvSpPr>
        <p:spPr/>
        <p:txBody>
          <a:bodyPr/>
          <a:lstStyle/>
          <a:p>
            <a:fld id="{D4A2D3F0-156B-4A76-B07E-8506E24B8999}" type="slidenum">
              <a:rPr lang="en-US" smtClean="0"/>
              <a:t>‹#›</a:t>
            </a:fld>
            <a:endParaRPr lang="en-US"/>
          </a:p>
        </p:txBody>
      </p:sp>
    </p:spTree>
    <p:extLst>
      <p:ext uri="{BB962C8B-B14F-4D97-AF65-F5344CB8AC3E}">
        <p14:creationId xmlns:p14="http://schemas.microsoft.com/office/powerpoint/2010/main" val="2069329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009069-3AA2-4B55-9313-3FE40D5A23C5}" type="datetime1">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3361653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3A02F3-E1A2-4186-B41E-B52A413409B4}" type="datetime1">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3121005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D44CEC-236F-4AF7-B84C-E0137B6E2A67}" type="datetime1">
              <a:rPr lang="en-US" smtClean="0"/>
              <a:t>5/19/2026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4491081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0BF9A1-C8C0-48A7-A7DB-0F086B9CFFF0}" type="datetime1">
              <a:rPr lang="en-US" smtClean="0"/>
              <a:t>5/19/2026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937459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2B351-82B2-494B-9716-147A27C95AF9}" type="datetime1">
              <a:rPr lang="en-US" smtClean="0"/>
              <a:t>5/19/2026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050648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F5332B-B66B-4B15-B651-3E0BB2F91069}" type="datetime1">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4207691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FFEF8-10CD-48F5-8DE0-46AABB1BAC63}" type="datetime1">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34695454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31DA9-2BE3-4CE3-9637-16A6AC915CB8}" type="datetime1">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6420932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CA210-0BD9-4806-AB28-31C7D1C2487C}" type="datetime1">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5542404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11302015" cy="517946"/>
          </a:xfrm>
          <a:prstGeom prst="rect">
            <a:avLst/>
          </a:prstGeom>
        </p:spPr>
        <p:txBody>
          <a:bodyPr>
            <a:noAutofit/>
          </a:bodyPr>
          <a:lstStyle>
            <a:lvl1pPr>
              <a:defRPr sz="2400"/>
            </a:lvl1pPr>
          </a:lstStyle>
          <a:p>
            <a:r>
              <a:rPr lang="en-US"/>
              <a:t>Click to edit Master title style</a:t>
            </a:r>
          </a:p>
        </p:txBody>
      </p:sp>
      <p:sp>
        <p:nvSpPr>
          <p:cNvPr id="3" name="Content Placeholder 2"/>
          <p:cNvSpPr>
            <a:spLocks noGrp="1"/>
          </p:cNvSpPr>
          <p:nvPr>
            <p:ph idx="1"/>
          </p:nvPr>
        </p:nvSpPr>
        <p:spPr>
          <a:xfrm>
            <a:off x="449262" y="1181894"/>
            <a:ext cx="11302015" cy="5174457"/>
          </a:xfrm>
          <a:prstGeom prst="rect">
            <a:avLst/>
          </a:prstGeo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2"/>
            <a:ext cx="11302015" cy="251703"/>
          </a:xfrm>
          <a:prstGeom prst="rect">
            <a:avLst/>
          </a:prstGeom>
        </p:spPr>
        <p:txBody>
          <a:bodyPr anchor="ctr" anchorCtr="0">
            <a:normAutofit/>
          </a:bodyPr>
          <a:lstStyle>
            <a:lvl1pPr marL="0" indent="0">
              <a:buNone/>
              <a:defRPr sz="9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4FF1BE81-4933-50A1-6B3B-A03EC86885BA}"/>
              </a:ext>
            </a:extLst>
          </p:cNvPr>
          <p:cNvSpPr>
            <a:spLocks noGrp="1"/>
          </p:cNvSpPr>
          <p:nvPr>
            <p:ph type="dt" sz="half" idx="10"/>
          </p:nvPr>
        </p:nvSpPr>
        <p:spPr>
          <a:xfrm>
            <a:off x="340926" y="6442147"/>
            <a:ext cx="531877" cy="245764"/>
          </a:xfrm>
          <a:prstGeom prst="rect">
            <a:avLst/>
          </a:prstGeom>
        </p:spPr>
        <p:txBody>
          <a:bodyPr wrap="square" lIns="0" tIns="0" rIns="0" bIns="0" anchor="b" anchorCtr="0">
            <a:noAutofit/>
          </a:bodyPr>
          <a:lstStyle>
            <a:lvl1pPr algn="l">
              <a:defRPr sz="600" baseline="0">
                <a:latin typeface="Poppins" pitchFamily="2" charset="77"/>
                <a:cs typeface="Poppins" pitchFamily="2" charset="77"/>
              </a:defRPr>
            </a:lvl1pPr>
          </a:lstStyle>
          <a:p>
            <a:fld id="{11D8A798-D54F-4B33-97B3-7CA2DA0E8980}" type="datetime1">
              <a:rPr lang="en-US" smtClean="0"/>
              <a:t>5/19/2026</a:t>
            </a:fld>
            <a:endParaRPr lang="en-US"/>
          </a:p>
        </p:txBody>
      </p:sp>
      <p:sp>
        <p:nvSpPr>
          <p:cNvPr id="5" name="Footer Placeholder 4">
            <a:extLst>
              <a:ext uri="{FF2B5EF4-FFF2-40B4-BE49-F238E27FC236}">
                <a16:creationId xmlns:a16="http://schemas.microsoft.com/office/drawing/2014/main" id="{B8FC023F-3FAC-C735-742F-C17C7174ACEA}"/>
              </a:ext>
            </a:extLst>
          </p:cNvPr>
          <p:cNvSpPr>
            <a:spLocks noGrp="1"/>
          </p:cNvSpPr>
          <p:nvPr>
            <p:ph type="ftr" sz="quarter" idx="11"/>
          </p:nvPr>
        </p:nvSpPr>
        <p:spPr>
          <a:xfrm>
            <a:off x="4038600" y="6554430"/>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6" name="Slide Number Placeholder 5">
            <a:extLst>
              <a:ext uri="{FF2B5EF4-FFF2-40B4-BE49-F238E27FC236}">
                <a16:creationId xmlns:a16="http://schemas.microsoft.com/office/drawing/2014/main" id="{AD0A537B-C297-3D69-20D8-5308BDEAD50C}"/>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72374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67CA44-8718-1D67-4AA3-972B1BCFB03D}"/>
              </a:ext>
            </a:extLst>
          </p:cNvPr>
          <p:cNvSpPr>
            <a:spLocks noGrp="1"/>
          </p:cNvSpPr>
          <p:nvPr>
            <p:ph type="dt" sz="half" idx="10"/>
          </p:nvPr>
        </p:nvSpPr>
        <p:spPr/>
        <p:txBody>
          <a:bodyPr/>
          <a:lstStyle/>
          <a:p>
            <a:fld id="{CF0DBD17-C10F-4C2A-A35E-A6C0643B0355}" type="datetime1">
              <a:rPr lang="en-US" smtClean="0"/>
              <a:t>5/19/2026</a:t>
            </a:fld>
            <a:endParaRPr lang="en-US"/>
          </a:p>
        </p:txBody>
      </p:sp>
      <p:sp>
        <p:nvSpPr>
          <p:cNvPr id="3" name="Footer Placeholder 2">
            <a:extLst>
              <a:ext uri="{FF2B5EF4-FFF2-40B4-BE49-F238E27FC236}">
                <a16:creationId xmlns:a16="http://schemas.microsoft.com/office/drawing/2014/main" id="{F8C89EA0-A79A-EBF2-CA5E-709B532C52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B94C04-C427-EF06-BF79-518AEB2883A1}"/>
              </a:ext>
            </a:extLst>
          </p:cNvPr>
          <p:cNvSpPr>
            <a:spLocks noGrp="1"/>
          </p:cNvSpPr>
          <p:nvPr>
            <p:ph type="sldNum" sz="quarter" idx="12"/>
          </p:nvPr>
        </p:nvSpPr>
        <p:spPr/>
        <p:txBody>
          <a:bodyPr/>
          <a:lstStyle/>
          <a:p>
            <a:fld id="{D4A2D3F0-156B-4A76-B07E-8506E24B8999}" type="slidenum">
              <a:rPr lang="en-US" smtClean="0"/>
              <a:t>‹#›</a:t>
            </a:fld>
            <a:endParaRPr lang="en-US"/>
          </a:p>
        </p:txBody>
      </p:sp>
    </p:spTree>
    <p:extLst>
      <p:ext uri="{BB962C8B-B14F-4D97-AF65-F5344CB8AC3E}">
        <p14:creationId xmlns:p14="http://schemas.microsoft.com/office/powerpoint/2010/main" val="1041053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0185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0F4CD2E5-A739-D431-291B-8752FFB93D6E}"/>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D0C5015D-D05B-4D58-8EE7-83BF76B7AFA5}" type="datetime1">
              <a:rPr lang="en-US" smtClean="0"/>
              <a:t>5/19/2026</a:t>
            </a:fld>
            <a:endParaRPr lang="en-US"/>
          </a:p>
        </p:txBody>
      </p:sp>
      <p:sp>
        <p:nvSpPr>
          <p:cNvPr id="8" name="Footer Placeholder 4">
            <a:extLst>
              <a:ext uri="{FF2B5EF4-FFF2-40B4-BE49-F238E27FC236}">
                <a16:creationId xmlns:a16="http://schemas.microsoft.com/office/drawing/2014/main" id="{35D4C37A-3E96-D78A-1EFC-D4EC4227B9EB}"/>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1855C746-6FEC-0142-8614-57C5A4EC2E8F}"/>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0621404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61596"/>
            <a:ext cx="2743200" cy="365125"/>
          </a:xfrm>
          <a:prstGeom prst="rect">
            <a:avLst/>
          </a:prstGeom>
        </p:spPr>
        <p:txBody>
          <a:bodyPr/>
          <a:lstStyle/>
          <a:p>
            <a:fld id="{472EDF99-C6E8-469F-B68C-EA3BC2CA1E23}" type="datetime1">
              <a:rPr lang="en-US" smtClean="0"/>
              <a:t>5/19/2026</a:t>
            </a:fld>
            <a:endParaRPr lang="en-US"/>
          </a:p>
        </p:txBody>
      </p:sp>
      <p:sp>
        <p:nvSpPr>
          <p:cNvPr id="5" name="Footer Placeholder 4"/>
          <p:cNvSpPr>
            <a:spLocks noGrp="1"/>
          </p:cNvSpPr>
          <p:nvPr>
            <p:ph type="ftr" sz="quarter" idx="11"/>
          </p:nvPr>
        </p:nvSpPr>
        <p:spPr>
          <a:xfrm>
            <a:off x="4038600" y="636159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9474199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61596"/>
            <a:ext cx="2743200" cy="365125"/>
          </a:xfrm>
          <a:prstGeom prst="rect">
            <a:avLst/>
          </a:prstGeom>
        </p:spPr>
        <p:txBody>
          <a:bodyPr/>
          <a:lstStyle/>
          <a:p>
            <a:fld id="{30E46324-0439-44FE-A339-3D57FAB93FD3}" type="datetime1">
              <a:rPr lang="en-US" smtClean="0"/>
              <a:t>5/19/2026</a:t>
            </a:fld>
            <a:endParaRPr lang="en-US"/>
          </a:p>
        </p:txBody>
      </p:sp>
      <p:sp>
        <p:nvSpPr>
          <p:cNvPr id="5" name="Footer Placeholder 4"/>
          <p:cNvSpPr>
            <a:spLocks noGrp="1"/>
          </p:cNvSpPr>
          <p:nvPr>
            <p:ph type="ftr" sz="quarter" idx="11"/>
          </p:nvPr>
        </p:nvSpPr>
        <p:spPr>
          <a:xfrm>
            <a:off x="4038600" y="636159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3479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C3BD915A-4C7E-49C8-843D-BB6648A8414C}" type="datetime1">
              <a:rPr lang="en-US" smtClean="0"/>
              <a:t>5/19/2026</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29177699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61596"/>
            <a:ext cx="2743200" cy="365125"/>
          </a:xfrm>
          <a:prstGeom prst="rect">
            <a:avLst/>
          </a:prstGeom>
        </p:spPr>
        <p:txBody>
          <a:bodyPr/>
          <a:lstStyle/>
          <a:p>
            <a:fld id="{E4F4B21C-FFD1-42AE-889E-BFB1077D4340}" type="datetime1">
              <a:rPr lang="en-US" smtClean="0"/>
              <a:t>5/19/2026</a:t>
            </a:fld>
            <a:endParaRPr lang="en-US"/>
          </a:p>
        </p:txBody>
      </p:sp>
      <p:sp>
        <p:nvSpPr>
          <p:cNvPr id="8" name="Footer Placeholder 7"/>
          <p:cNvSpPr>
            <a:spLocks noGrp="1"/>
          </p:cNvSpPr>
          <p:nvPr>
            <p:ph type="ftr" sz="quarter" idx="11"/>
          </p:nvPr>
        </p:nvSpPr>
        <p:spPr>
          <a:xfrm>
            <a:off x="4038600" y="636159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9042534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61596"/>
            <a:ext cx="2743200" cy="365125"/>
          </a:xfrm>
          <a:prstGeom prst="rect">
            <a:avLst/>
          </a:prstGeom>
        </p:spPr>
        <p:txBody>
          <a:bodyPr/>
          <a:lstStyle/>
          <a:p>
            <a:fld id="{21E9B11B-B02B-4C4A-9CF1-280A985B9270}" type="datetime1">
              <a:rPr lang="en-US" smtClean="0"/>
              <a:t>5/19/2026</a:t>
            </a:fld>
            <a:endParaRPr lang="en-US"/>
          </a:p>
        </p:txBody>
      </p:sp>
      <p:sp>
        <p:nvSpPr>
          <p:cNvPr id="4" name="Footer Placeholder 3"/>
          <p:cNvSpPr>
            <a:spLocks noGrp="1"/>
          </p:cNvSpPr>
          <p:nvPr>
            <p:ph type="ftr" sz="quarter" idx="11"/>
          </p:nvPr>
        </p:nvSpPr>
        <p:spPr>
          <a:xfrm>
            <a:off x="4038600" y="636159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854668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5B052A4-A2BF-9761-4B44-6117C73C2E0D}"/>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D2A36835-6358-43E2-B6D2-D457CB10E9A1}" type="datetime1">
              <a:rPr lang="en-US" smtClean="0"/>
              <a:t>5/19/2026</a:t>
            </a:fld>
            <a:endParaRPr lang="en-US"/>
          </a:p>
        </p:txBody>
      </p:sp>
      <p:sp>
        <p:nvSpPr>
          <p:cNvPr id="6" name="Footer Placeholder 4">
            <a:extLst>
              <a:ext uri="{FF2B5EF4-FFF2-40B4-BE49-F238E27FC236}">
                <a16:creationId xmlns:a16="http://schemas.microsoft.com/office/drawing/2014/main" id="{1EB5B032-13A8-391B-E3E5-6377592F6FED}"/>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2B89A9E3-9F25-0D1E-26FC-C3D98B7280DF}"/>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7261012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B3B5530A-DD81-462B-B4A4-896EBE3352BA}" type="datetime1">
              <a:rPr lang="en-US" smtClean="0"/>
              <a:t>5/19/2026</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6605753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BA936CA6-D349-443F-A8C2-7DE95A736CC5}" type="datetime1">
              <a:rPr lang="en-US" smtClean="0"/>
              <a:t>5/19/2026</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81106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165A4-2E7F-0F3E-DE25-D50E2C9E3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D82B0E-0DBA-0C6D-8ABD-B0CB7269E3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CB61BC-00F0-EBAC-76F8-49831A21E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F3813D-3248-20DE-5FCC-F0DDD5315FBF}"/>
              </a:ext>
            </a:extLst>
          </p:cNvPr>
          <p:cNvSpPr>
            <a:spLocks noGrp="1"/>
          </p:cNvSpPr>
          <p:nvPr>
            <p:ph type="dt" sz="half" idx="10"/>
          </p:nvPr>
        </p:nvSpPr>
        <p:spPr/>
        <p:txBody>
          <a:bodyPr/>
          <a:lstStyle/>
          <a:p>
            <a:fld id="{EE486D42-6B22-45CC-94E3-93D624373A69}" type="datetime1">
              <a:rPr lang="en-US" smtClean="0"/>
              <a:t>5/19/2026</a:t>
            </a:fld>
            <a:endParaRPr lang="en-US"/>
          </a:p>
        </p:txBody>
      </p:sp>
      <p:sp>
        <p:nvSpPr>
          <p:cNvPr id="6" name="Footer Placeholder 5">
            <a:extLst>
              <a:ext uri="{FF2B5EF4-FFF2-40B4-BE49-F238E27FC236}">
                <a16:creationId xmlns:a16="http://schemas.microsoft.com/office/drawing/2014/main" id="{724CADD0-D9A4-5EAB-1F3A-45CEE47A1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45030-4591-CC7C-6838-6EC66EA78D22}"/>
              </a:ext>
            </a:extLst>
          </p:cNvPr>
          <p:cNvSpPr>
            <a:spLocks noGrp="1"/>
          </p:cNvSpPr>
          <p:nvPr>
            <p:ph type="sldNum" sz="quarter" idx="12"/>
          </p:nvPr>
        </p:nvSpPr>
        <p:spPr/>
        <p:txBody>
          <a:bodyPr/>
          <a:lstStyle/>
          <a:p>
            <a:fld id="{D4A2D3F0-156B-4A76-B07E-8506E24B8999}" type="slidenum">
              <a:rPr lang="en-US" smtClean="0"/>
              <a:t>‹#›</a:t>
            </a:fld>
            <a:endParaRPr lang="en-US"/>
          </a:p>
        </p:txBody>
      </p:sp>
    </p:spTree>
    <p:extLst>
      <p:ext uri="{BB962C8B-B14F-4D97-AF65-F5344CB8AC3E}">
        <p14:creationId xmlns:p14="http://schemas.microsoft.com/office/powerpoint/2010/main" val="10269359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Image Placeholder Light Background">
    <p:bg>
      <p:bgPr>
        <a:solidFill>
          <a:srgbClr val="F6F6F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5"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defRPr sz="6600">
                <a:solidFill>
                  <a:srgbClr val="2746F8"/>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pic>
        <p:nvPicPr>
          <p:cNvPr id="5" name="Picture 4">
            <a:extLst>
              <a:ext uri="{FF2B5EF4-FFF2-40B4-BE49-F238E27FC236}">
                <a16:creationId xmlns:a16="http://schemas.microsoft.com/office/drawing/2014/main" id="{CFE2D221-01FE-96A9-393D-D89A9813B8C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38223" y="465667"/>
            <a:ext cx="1777776" cy="984187"/>
          </a:xfrm>
          <a:prstGeom prst="rect">
            <a:avLst/>
          </a:prstGeom>
        </p:spPr>
      </p:pic>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8"/>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1455315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mage Placeholder Blue Background">
    <p:bg>
      <p:bgPr>
        <a:solidFill>
          <a:srgbClr val="2746F8"/>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5"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defRPr sz="6600" baseline="0">
                <a:solidFill>
                  <a:schemeClr val="bg1"/>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8"/>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8"/>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pic>
        <p:nvPicPr>
          <p:cNvPr id="2" name="Picture 1" descr="A picture containing text, clipart&#10;&#10;Description automatically generated">
            <a:extLst>
              <a:ext uri="{FF2B5EF4-FFF2-40B4-BE49-F238E27FC236}">
                <a16:creationId xmlns:a16="http://schemas.microsoft.com/office/drawing/2014/main" id="{72679184-ADE0-1095-9BEA-59022E7C3C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Tree>
    <p:extLst>
      <p:ext uri="{BB962C8B-B14F-4D97-AF65-F5344CB8AC3E}">
        <p14:creationId xmlns:p14="http://schemas.microsoft.com/office/powerpoint/2010/main" val="7228387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11302014" cy="517946"/>
          </a:xfrm>
          <a:prstGeom prst="rect">
            <a:avLst/>
          </a:prstGeom>
        </p:spPr>
        <p:txBody>
          <a:bodyPr>
            <a:noAutofit/>
          </a:bodyPr>
          <a:lstStyle>
            <a:lvl1pPr>
              <a:defRPr sz="3200"/>
            </a:lvl1pPr>
          </a:lstStyle>
          <a:p>
            <a:r>
              <a:rPr lang="en-US"/>
              <a:t>Click to edit Master title style</a:t>
            </a:r>
          </a:p>
        </p:txBody>
      </p:sp>
      <p:sp>
        <p:nvSpPr>
          <p:cNvPr id="3" name="Content Placeholder 2"/>
          <p:cNvSpPr>
            <a:spLocks noGrp="1"/>
          </p:cNvSpPr>
          <p:nvPr>
            <p:ph idx="1"/>
          </p:nvPr>
        </p:nvSpPr>
        <p:spPr>
          <a:xfrm>
            <a:off x="449262" y="1181892"/>
            <a:ext cx="11302014" cy="517445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0"/>
            <a:ext cx="11302014" cy="251703"/>
          </a:xfrm>
          <a:prstGeom prst="rect">
            <a:avLst/>
          </a:prstGeom>
        </p:spPr>
        <p:txBody>
          <a:bodyPr anchor="ctr" anchorCtr="0">
            <a:normAutofit/>
          </a:bodyPr>
          <a:lstStyle>
            <a:lvl1pPr marL="0" indent="0">
              <a:buNone/>
              <a:defRPr sz="12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4FF1BE81-4933-50A1-6B3B-A03EC86885BA}"/>
              </a:ext>
            </a:extLst>
          </p:cNvPr>
          <p:cNvSpPr>
            <a:spLocks noGrp="1"/>
          </p:cNvSpPr>
          <p:nvPr>
            <p:ph type="dt" sz="half" idx="10"/>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49CEB7A6-CF61-4EF5-9A1F-C0441ACFE743}" type="datetime1">
              <a:rPr lang="en-US" smtClean="0"/>
              <a:t>5/19/2026</a:t>
            </a:fld>
            <a:endParaRPr lang="en-US"/>
          </a:p>
        </p:txBody>
      </p:sp>
      <p:sp>
        <p:nvSpPr>
          <p:cNvPr id="5" name="Footer Placeholder 4">
            <a:extLst>
              <a:ext uri="{FF2B5EF4-FFF2-40B4-BE49-F238E27FC236}">
                <a16:creationId xmlns:a16="http://schemas.microsoft.com/office/drawing/2014/main" id="{B8FC023F-3FAC-C735-742F-C17C7174ACEA}"/>
              </a:ext>
            </a:extLst>
          </p:cNvPr>
          <p:cNvSpPr>
            <a:spLocks noGrp="1"/>
          </p:cNvSpPr>
          <p:nvPr>
            <p:ph type="ftr" sz="quarter" idx="11"/>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8" name="Slide Number Placeholder 5">
            <a:extLst>
              <a:ext uri="{FF2B5EF4-FFF2-40B4-BE49-F238E27FC236}">
                <a16:creationId xmlns:a16="http://schemas.microsoft.com/office/drawing/2014/main" id="{492649AA-BD74-7F57-C908-582386BE147E}"/>
              </a:ext>
            </a:extLst>
          </p:cNvPr>
          <p:cNvSpPr txBox="1">
            <a:spLocks/>
          </p:cNvSpPr>
          <p:nvPr userDrawn="1"/>
        </p:nvSpPr>
        <p:spPr>
          <a:xfrm>
            <a:off x="11507724" y="6554428"/>
            <a:ext cx="531876" cy="123111"/>
          </a:xfrm>
          <a:prstGeom prst="rect">
            <a:avLst/>
          </a:prstGeom>
        </p:spPr>
        <p:txBody>
          <a:bodyPr wrap="square" lIns="0" tIns="0" rIns="0" bIns="0">
            <a:spAutoFit/>
          </a:bodyPr>
          <a:lstStyle>
            <a:defPPr>
              <a:defRPr lang="en-US"/>
            </a:defPPr>
            <a:lvl1pPr marL="0" algn="r" defTabSz="457200" rtl="0" eaLnBrk="1" latinLnBrk="0" hangingPunct="1">
              <a:defRPr sz="800" kern="1200" baseline="0">
                <a:solidFill>
                  <a:schemeClr val="tx1"/>
                </a:solidFill>
                <a:latin typeface="Poppins"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91AC62-753B-3240-A76B-ED140B7F97AA}" type="slidenum">
              <a:rPr lang="en-US" smtClean="0"/>
              <a:pPr/>
              <a:t>‹#›</a:t>
            </a:fld>
            <a:endParaRPr lang="en-US"/>
          </a:p>
        </p:txBody>
      </p:sp>
    </p:spTree>
    <p:extLst>
      <p:ext uri="{BB962C8B-B14F-4D97-AF65-F5344CB8AC3E}">
        <p14:creationId xmlns:p14="http://schemas.microsoft.com/office/powerpoint/2010/main" val="27822237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195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0F4CD2E5-A739-D431-291B-8752FFB93D6E}"/>
              </a:ext>
            </a:extLst>
          </p:cNvPr>
          <p:cNvSpPr>
            <a:spLocks noGrp="1"/>
          </p:cNvSpPr>
          <p:nvPr>
            <p:ph type="dt" sz="half" idx="2"/>
          </p:nvPr>
        </p:nvSpPr>
        <p:spPr>
          <a:xfrm>
            <a:off x="11423057"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4E7D873D-DA04-48DD-8975-ABFF10892CF5}" type="datetime1">
              <a:rPr lang="en-US" smtClean="0"/>
              <a:t>5/19/2026</a:t>
            </a:fld>
            <a:endParaRPr lang="en-US"/>
          </a:p>
        </p:txBody>
      </p:sp>
      <p:sp>
        <p:nvSpPr>
          <p:cNvPr id="8" name="Footer Placeholder 4">
            <a:extLst>
              <a:ext uri="{FF2B5EF4-FFF2-40B4-BE49-F238E27FC236}">
                <a16:creationId xmlns:a16="http://schemas.microsoft.com/office/drawing/2014/main" id="{35D4C37A-3E96-D78A-1EFC-D4EC4227B9EB}"/>
              </a:ext>
            </a:extLst>
          </p:cNvPr>
          <p:cNvSpPr>
            <a:spLocks noGrp="1"/>
          </p:cNvSpPr>
          <p:nvPr>
            <p:ph type="ftr" sz="quarter" idx="3"/>
          </p:nvPr>
        </p:nvSpPr>
        <p:spPr>
          <a:xfrm>
            <a:off x="4038600" y="6554429"/>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1855C746-6FEC-0142-8614-57C5A4EC2E8F}"/>
              </a:ext>
            </a:extLst>
          </p:cNvPr>
          <p:cNvSpPr>
            <a:spLocks noGrp="1"/>
          </p:cNvSpPr>
          <p:nvPr>
            <p:ph type="sldNum" sz="quarter" idx="4"/>
          </p:nvPr>
        </p:nvSpPr>
        <p:spPr>
          <a:xfrm>
            <a:off x="11507724" y="6554429"/>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520249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61597"/>
            <a:ext cx="2743200" cy="365125"/>
          </a:xfrm>
          <a:prstGeom prst="rect">
            <a:avLst/>
          </a:prstGeom>
        </p:spPr>
        <p:txBody>
          <a:bodyPr/>
          <a:lstStyle/>
          <a:p>
            <a:fld id="{BFBE6B66-F08A-4804-9F19-3FAADB789243}" type="datetime1">
              <a:rPr lang="en-US" smtClean="0"/>
              <a:t>5/19/2026</a:t>
            </a:fld>
            <a:endParaRPr lang="en-US"/>
          </a:p>
        </p:txBody>
      </p:sp>
      <p:sp>
        <p:nvSpPr>
          <p:cNvPr id="5" name="Footer Placeholder 4"/>
          <p:cNvSpPr>
            <a:spLocks noGrp="1"/>
          </p:cNvSpPr>
          <p:nvPr>
            <p:ph type="ftr" sz="quarter" idx="11"/>
          </p:nvPr>
        </p:nvSpPr>
        <p:spPr>
          <a:xfrm>
            <a:off x="4038600" y="6361597"/>
            <a:ext cx="4114800" cy="12311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4292055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61597"/>
            <a:ext cx="2743200" cy="365125"/>
          </a:xfrm>
          <a:prstGeom prst="rect">
            <a:avLst/>
          </a:prstGeom>
        </p:spPr>
        <p:txBody>
          <a:bodyPr/>
          <a:lstStyle/>
          <a:p>
            <a:fld id="{EC4DE1BA-BAA5-42A1-8F31-264681B71ED3}" type="datetime1">
              <a:rPr lang="en-US" smtClean="0"/>
              <a:t>5/19/2026</a:t>
            </a:fld>
            <a:endParaRPr lang="en-US"/>
          </a:p>
        </p:txBody>
      </p:sp>
      <p:sp>
        <p:nvSpPr>
          <p:cNvPr id="5" name="Footer Placeholder 4"/>
          <p:cNvSpPr>
            <a:spLocks noGrp="1"/>
          </p:cNvSpPr>
          <p:nvPr>
            <p:ph type="ftr" sz="quarter" idx="11"/>
          </p:nvPr>
        </p:nvSpPr>
        <p:spPr>
          <a:xfrm>
            <a:off x="4038600" y="6361597"/>
            <a:ext cx="4114800" cy="12311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1454154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61597"/>
            <a:ext cx="2743200" cy="365125"/>
          </a:xfrm>
          <a:prstGeom prst="rect">
            <a:avLst/>
          </a:prstGeom>
        </p:spPr>
        <p:txBody>
          <a:bodyPr/>
          <a:lstStyle/>
          <a:p>
            <a:fld id="{5FFB82F2-AFAA-454A-9160-66710710E6FB}" type="datetime1">
              <a:rPr lang="en-US" smtClean="0"/>
              <a:t>5/19/2026</a:t>
            </a:fld>
            <a:endParaRPr lang="en-US"/>
          </a:p>
        </p:txBody>
      </p:sp>
      <p:sp>
        <p:nvSpPr>
          <p:cNvPr id="6" name="Footer Placeholder 5"/>
          <p:cNvSpPr>
            <a:spLocks noGrp="1"/>
          </p:cNvSpPr>
          <p:nvPr>
            <p:ph type="ftr" sz="quarter" idx="11"/>
          </p:nvPr>
        </p:nvSpPr>
        <p:spPr>
          <a:xfrm>
            <a:off x="4038600" y="6361597"/>
            <a:ext cx="4114800" cy="123111"/>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5515897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61597"/>
            <a:ext cx="2743200" cy="365125"/>
          </a:xfrm>
          <a:prstGeom prst="rect">
            <a:avLst/>
          </a:prstGeom>
        </p:spPr>
        <p:txBody>
          <a:bodyPr/>
          <a:lstStyle/>
          <a:p>
            <a:fld id="{244DFA3B-4DD2-46BA-9410-FB16C93673A9}" type="datetime1">
              <a:rPr lang="en-US" smtClean="0"/>
              <a:t>5/19/2026</a:t>
            </a:fld>
            <a:endParaRPr lang="en-US"/>
          </a:p>
        </p:txBody>
      </p:sp>
      <p:sp>
        <p:nvSpPr>
          <p:cNvPr id="8" name="Footer Placeholder 7"/>
          <p:cNvSpPr>
            <a:spLocks noGrp="1"/>
          </p:cNvSpPr>
          <p:nvPr>
            <p:ph type="ftr" sz="quarter" idx="11"/>
          </p:nvPr>
        </p:nvSpPr>
        <p:spPr>
          <a:xfrm>
            <a:off x="4038600" y="6361597"/>
            <a:ext cx="4114800" cy="123111"/>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970798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61597"/>
            <a:ext cx="2743200" cy="365125"/>
          </a:xfrm>
          <a:prstGeom prst="rect">
            <a:avLst/>
          </a:prstGeom>
        </p:spPr>
        <p:txBody>
          <a:bodyPr/>
          <a:lstStyle/>
          <a:p>
            <a:fld id="{3FD7E5EE-A083-475C-9A2E-177FCC61697A}" type="datetime1">
              <a:rPr lang="en-US" smtClean="0"/>
              <a:t>5/19/2026</a:t>
            </a:fld>
            <a:endParaRPr lang="en-US"/>
          </a:p>
        </p:txBody>
      </p:sp>
      <p:sp>
        <p:nvSpPr>
          <p:cNvPr id="4" name="Footer Placeholder 3"/>
          <p:cNvSpPr>
            <a:spLocks noGrp="1"/>
          </p:cNvSpPr>
          <p:nvPr>
            <p:ph type="ftr" sz="quarter" idx="11"/>
          </p:nvPr>
        </p:nvSpPr>
        <p:spPr>
          <a:xfrm>
            <a:off x="4038600" y="6361597"/>
            <a:ext cx="4114800" cy="123111"/>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294021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1A4B-A02C-6885-B95B-C342B0EED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E3F333-BCB6-F741-5EBC-2F7C53559D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864139-69F4-2078-0185-FC29C811B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8AA2B-3996-1385-1BC5-8CB89A3DB1A1}"/>
              </a:ext>
            </a:extLst>
          </p:cNvPr>
          <p:cNvSpPr>
            <a:spLocks noGrp="1"/>
          </p:cNvSpPr>
          <p:nvPr>
            <p:ph type="dt" sz="half" idx="10"/>
          </p:nvPr>
        </p:nvSpPr>
        <p:spPr/>
        <p:txBody>
          <a:bodyPr/>
          <a:lstStyle/>
          <a:p>
            <a:fld id="{BB317A6A-58A3-481F-8FA3-EE40F506D0B6}" type="datetime1">
              <a:rPr lang="en-US" smtClean="0"/>
              <a:t>5/19/2026</a:t>
            </a:fld>
            <a:endParaRPr lang="en-US"/>
          </a:p>
        </p:txBody>
      </p:sp>
      <p:sp>
        <p:nvSpPr>
          <p:cNvPr id="6" name="Footer Placeholder 5">
            <a:extLst>
              <a:ext uri="{FF2B5EF4-FFF2-40B4-BE49-F238E27FC236}">
                <a16:creationId xmlns:a16="http://schemas.microsoft.com/office/drawing/2014/main" id="{D3EB137C-85B0-A93A-FDDD-878D296B6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31C17F-B6CC-5354-CDC4-199A5B1EE2F0}"/>
              </a:ext>
            </a:extLst>
          </p:cNvPr>
          <p:cNvSpPr>
            <a:spLocks noGrp="1"/>
          </p:cNvSpPr>
          <p:nvPr>
            <p:ph type="sldNum" sz="quarter" idx="12"/>
          </p:nvPr>
        </p:nvSpPr>
        <p:spPr/>
        <p:txBody>
          <a:bodyPr/>
          <a:lstStyle/>
          <a:p>
            <a:fld id="{D4A2D3F0-156B-4A76-B07E-8506E24B8999}" type="slidenum">
              <a:rPr lang="en-US" smtClean="0"/>
              <a:t>‹#›</a:t>
            </a:fld>
            <a:endParaRPr lang="en-US"/>
          </a:p>
        </p:txBody>
      </p:sp>
    </p:spTree>
    <p:extLst>
      <p:ext uri="{BB962C8B-B14F-4D97-AF65-F5344CB8AC3E}">
        <p14:creationId xmlns:p14="http://schemas.microsoft.com/office/powerpoint/2010/main" val="25728935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5B052A4-A2BF-9761-4B44-6117C73C2E0D}"/>
              </a:ext>
            </a:extLst>
          </p:cNvPr>
          <p:cNvSpPr>
            <a:spLocks noGrp="1"/>
          </p:cNvSpPr>
          <p:nvPr>
            <p:ph type="dt" sz="half" idx="2"/>
          </p:nvPr>
        </p:nvSpPr>
        <p:spPr>
          <a:xfrm>
            <a:off x="11423057"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50AA2D99-59AC-4B01-93AA-10E4443C3D18}" type="datetime1">
              <a:rPr lang="en-US" smtClean="0"/>
              <a:t>5/19/2026</a:t>
            </a:fld>
            <a:endParaRPr lang="en-US"/>
          </a:p>
        </p:txBody>
      </p:sp>
      <p:sp>
        <p:nvSpPr>
          <p:cNvPr id="6" name="Footer Placeholder 4">
            <a:extLst>
              <a:ext uri="{FF2B5EF4-FFF2-40B4-BE49-F238E27FC236}">
                <a16:creationId xmlns:a16="http://schemas.microsoft.com/office/drawing/2014/main" id="{1EB5B032-13A8-391B-E3E5-6377592F6FED}"/>
              </a:ext>
            </a:extLst>
          </p:cNvPr>
          <p:cNvSpPr>
            <a:spLocks noGrp="1"/>
          </p:cNvSpPr>
          <p:nvPr>
            <p:ph type="ftr" sz="quarter" idx="3"/>
          </p:nvPr>
        </p:nvSpPr>
        <p:spPr>
          <a:xfrm>
            <a:off x="4038600" y="6554429"/>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2B89A9E3-9F25-0D1E-26FC-C3D98B7280DF}"/>
              </a:ext>
            </a:extLst>
          </p:cNvPr>
          <p:cNvSpPr>
            <a:spLocks noGrp="1"/>
          </p:cNvSpPr>
          <p:nvPr>
            <p:ph type="sldNum" sz="quarter" idx="4"/>
          </p:nvPr>
        </p:nvSpPr>
        <p:spPr>
          <a:xfrm>
            <a:off x="11507724" y="6554429"/>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0400699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597"/>
            <a:ext cx="2743200" cy="365125"/>
          </a:xfrm>
          <a:prstGeom prst="rect">
            <a:avLst/>
          </a:prstGeom>
        </p:spPr>
        <p:txBody>
          <a:bodyPr/>
          <a:lstStyle/>
          <a:p>
            <a:fld id="{86A99F68-17E9-4366-98D6-5D29C40A3C0C}" type="datetime1">
              <a:rPr lang="en-US" smtClean="0"/>
              <a:t>5/19/2026</a:t>
            </a:fld>
            <a:endParaRPr lang="en-US"/>
          </a:p>
        </p:txBody>
      </p:sp>
      <p:sp>
        <p:nvSpPr>
          <p:cNvPr id="6" name="Footer Placeholder 5"/>
          <p:cNvSpPr>
            <a:spLocks noGrp="1"/>
          </p:cNvSpPr>
          <p:nvPr>
            <p:ph type="ftr" sz="quarter" idx="11"/>
          </p:nvPr>
        </p:nvSpPr>
        <p:spPr>
          <a:xfrm>
            <a:off x="4038600" y="6361597"/>
            <a:ext cx="4114800" cy="123111"/>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6032751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597"/>
            <a:ext cx="2743200" cy="365125"/>
          </a:xfrm>
          <a:prstGeom prst="rect">
            <a:avLst/>
          </a:prstGeom>
        </p:spPr>
        <p:txBody>
          <a:bodyPr/>
          <a:lstStyle/>
          <a:p>
            <a:fld id="{BA29F606-2E0B-4F59-9459-98DB7B4FECFD}" type="datetime1">
              <a:rPr lang="en-US" smtClean="0"/>
              <a:t>5/19/2026</a:t>
            </a:fld>
            <a:endParaRPr lang="en-US"/>
          </a:p>
        </p:txBody>
      </p:sp>
      <p:sp>
        <p:nvSpPr>
          <p:cNvPr id="6" name="Footer Placeholder 5"/>
          <p:cNvSpPr>
            <a:spLocks noGrp="1"/>
          </p:cNvSpPr>
          <p:nvPr>
            <p:ph type="ftr" sz="quarter" idx="11"/>
          </p:nvPr>
        </p:nvSpPr>
        <p:spPr>
          <a:xfrm>
            <a:off x="4038600" y="6361597"/>
            <a:ext cx="4114800" cy="123111"/>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2105782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Image Placeholder Light Background">
    <p:bg>
      <p:bgPr>
        <a:solidFill>
          <a:srgbClr val="F6F6F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6"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lgn="l">
              <a:lnSpc>
                <a:spcPts val="4400"/>
              </a:lnSpc>
              <a:defRPr sz="6600">
                <a:solidFill>
                  <a:srgbClr val="2746F8"/>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pic>
        <p:nvPicPr>
          <p:cNvPr id="5" name="Picture 4">
            <a:extLst>
              <a:ext uri="{FF2B5EF4-FFF2-40B4-BE49-F238E27FC236}">
                <a16:creationId xmlns:a16="http://schemas.microsoft.com/office/drawing/2014/main" id="{CFE2D221-01FE-96A9-393D-D89A9813B8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38223" y="465668"/>
            <a:ext cx="1777776" cy="984187"/>
          </a:xfrm>
          <a:prstGeom prst="rect">
            <a:avLst/>
          </a:prstGeom>
        </p:spPr>
      </p:pic>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9"/>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800"/>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9"/>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01357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Image Placeholder Blue Background">
    <p:bg>
      <p:bgPr>
        <a:solidFill>
          <a:srgbClr val="2746F8"/>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6"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lgn="l">
              <a:lnSpc>
                <a:spcPts val="4400"/>
              </a:lnSpc>
              <a:defRPr sz="6600" baseline="0">
                <a:solidFill>
                  <a:schemeClr val="bg1"/>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9"/>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800"/>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9"/>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pic>
        <p:nvPicPr>
          <p:cNvPr id="2" name="Picture 1" descr="A picture containing text, clipart&#10;&#10;Description automatically generated">
            <a:extLst>
              <a:ext uri="{FF2B5EF4-FFF2-40B4-BE49-F238E27FC236}">
                <a16:creationId xmlns:a16="http://schemas.microsoft.com/office/drawing/2014/main" id="{72679184-ADE0-1095-9BEA-59022E7C3C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Tree>
    <p:extLst>
      <p:ext uri="{BB962C8B-B14F-4D97-AF65-F5344CB8AC3E}">
        <p14:creationId xmlns:p14="http://schemas.microsoft.com/office/powerpoint/2010/main" val="937583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Red Backgroun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4" y="6554429"/>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3" name="Title 1">
            <a:extLst>
              <a:ext uri="{FF2B5EF4-FFF2-40B4-BE49-F238E27FC236}">
                <a16:creationId xmlns:a16="http://schemas.microsoft.com/office/drawing/2014/main" id="{3AE79ABE-8B47-6073-AB9E-425991A48C7B}"/>
              </a:ext>
            </a:extLst>
          </p:cNvPr>
          <p:cNvSpPr>
            <a:spLocks noGrp="1"/>
          </p:cNvSpPr>
          <p:nvPr>
            <p:ph type="title" hasCustomPrompt="1"/>
          </p:nvPr>
        </p:nvSpPr>
        <p:spPr>
          <a:xfrm>
            <a:off x="658368" y="2514600"/>
            <a:ext cx="10761810" cy="1828800"/>
          </a:xfrm>
          <a:prstGeom prst="rect">
            <a:avLst/>
          </a:prstGeom>
        </p:spPr>
        <p:txBody>
          <a:bodyPr lIns="0" tIns="0" rIns="0" bIns="0" anchor="ctr" anchorCtr="0"/>
          <a:lstStyle>
            <a:lvl1pPr>
              <a:lnSpc>
                <a:spcPct val="85000"/>
              </a:lnSpc>
              <a:defRPr sz="8800"/>
            </a:lvl1pPr>
          </a:lstStyle>
          <a:p>
            <a:r>
              <a:rPr lang="en-US"/>
              <a:t>Title</a:t>
            </a:r>
          </a:p>
        </p:txBody>
      </p:sp>
    </p:spTree>
    <p:extLst>
      <p:ext uri="{BB962C8B-B14F-4D97-AF65-F5344CB8AC3E}">
        <p14:creationId xmlns:p14="http://schemas.microsoft.com/office/powerpoint/2010/main" val="22108552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3" y="520534"/>
            <a:ext cx="11302015" cy="517946"/>
          </a:xfrm>
          <a:prstGeom prst="rect">
            <a:avLst/>
          </a:prstGeom>
        </p:spPr>
        <p:txBody>
          <a:bodyPr>
            <a:noAutofit/>
          </a:bodyPr>
          <a:lstStyle>
            <a:lvl1pPr>
              <a:defRPr sz="2400"/>
            </a:lvl1pPr>
          </a:lstStyle>
          <a:p>
            <a:r>
              <a:rPr lang="en-US"/>
              <a:t>Click to edit Master title style</a:t>
            </a:r>
          </a:p>
        </p:txBody>
      </p:sp>
      <p:sp>
        <p:nvSpPr>
          <p:cNvPr id="3" name="Content Placeholder 2"/>
          <p:cNvSpPr>
            <a:spLocks noGrp="1"/>
          </p:cNvSpPr>
          <p:nvPr>
            <p:ph idx="1"/>
          </p:nvPr>
        </p:nvSpPr>
        <p:spPr>
          <a:xfrm>
            <a:off x="449263" y="1181895"/>
            <a:ext cx="11302015" cy="5174457"/>
          </a:xfrm>
          <a:prstGeom prst="rect">
            <a:avLst/>
          </a:prstGeo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3" y="233713"/>
            <a:ext cx="11302015" cy="251703"/>
          </a:xfrm>
          <a:prstGeom prst="rect">
            <a:avLst/>
          </a:prstGeom>
        </p:spPr>
        <p:txBody>
          <a:bodyPr anchor="ctr" anchorCtr="0">
            <a:normAutofit/>
          </a:bodyPr>
          <a:lstStyle>
            <a:lvl1pPr marL="0" indent="0">
              <a:buNone/>
              <a:defRPr sz="9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4FF1BE81-4933-50A1-6B3B-A03EC86885BA}"/>
              </a:ext>
            </a:extLst>
          </p:cNvPr>
          <p:cNvSpPr>
            <a:spLocks noGrp="1"/>
          </p:cNvSpPr>
          <p:nvPr>
            <p:ph type="dt" sz="half" idx="10"/>
          </p:nvPr>
        </p:nvSpPr>
        <p:spPr>
          <a:xfrm>
            <a:off x="340927" y="6442147"/>
            <a:ext cx="531877" cy="245764"/>
          </a:xfrm>
          <a:prstGeom prst="rect">
            <a:avLst/>
          </a:prstGeom>
        </p:spPr>
        <p:txBody>
          <a:bodyPr wrap="square" lIns="0" tIns="0" rIns="0" bIns="0" anchor="b" anchorCtr="0">
            <a:noAutofit/>
          </a:bodyPr>
          <a:lstStyle>
            <a:lvl1pPr algn="l">
              <a:defRPr sz="600" baseline="0">
                <a:latin typeface="Poppins" pitchFamily="2" charset="77"/>
                <a:cs typeface="Poppins" pitchFamily="2" charset="77"/>
              </a:defRPr>
            </a:lvl1pPr>
          </a:lstStyle>
          <a:p>
            <a:fld id="{5955C904-D697-4FB3-ADE2-983AE06E9F85}" type="datetime1">
              <a:rPr lang="en-US" smtClean="0"/>
              <a:t>5/19/2026</a:t>
            </a:fld>
            <a:endParaRPr lang="en-US"/>
          </a:p>
        </p:txBody>
      </p:sp>
      <p:sp>
        <p:nvSpPr>
          <p:cNvPr id="5" name="Footer Placeholder 4">
            <a:extLst>
              <a:ext uri="{FF2B5EF4-FFF2-40B4-BE49-F238E27FC236}">
                <a16:creationId xmlns:a16="http://schemas.microsoft.com/office/drawing/2014/main" id="{B8FC023F-3FAC-C735-742F-C17C7174ACEA}"/>
              </a:ext>
            </a:extLst>
          </p:cNvPr>
          <p:cNvSpPr>
            <a:spLocks noGrp="1"/>
          </p:cNvSpPr>
          <p:nvPr>
            <p:ph type="ftr" sz="quarter" idx="11"/>
          </p:nvPr>
        </p:nvSpPr>
        <p:spPr>
          <a:xfrm>
            <a:off x="4038600" y="6554431"/>
            <a:ext cx="4114800" cy="92333"/>
          </a:xfrm>
          <a:prstGeom prst="rect">
            <a:avLst/>
          </a:prstGeom>
        </p:spPr>
        <p:txBody>
          <a:bodyPr wrap="square" lIns="0" tIns="0" rIns="0" bIns="0">
            <a:spAutoFit/>
          </a:bodyPr>
          <a:lstStyle>
            <a:lvl1pPr algn="ctr">
              <a:defRPr sz="600" baseline="0">
                <a:latin typeface="Poppins" pitchFamily="2" charset="77"/>
              </a:defRPr>
            </a:lvl1pPr>
          </a:lstStyle>
          <a:p>
            <a:endParaRPr lang="en-US"/>
          </a:p>
        </p:txBody>
      </p:sp>
      <p:sp>
        <p:nvSpPr>
          <p:cNvPr id="6" name="Slide Number Placeholder 5">
            <a:extLst>
              <a:ext uri="{FF2B5EF4-FFF2-40B4-BE49-F238E27FC236}">
                <a16:creationId xmlns:a16="http://schemas.microsoft.com/office/drawing/2014/main" id="{AD0A537B-C297-3D69-20D8-5308BDEAD50C}"/>
              </a:ext>
            </a:extLst>
          </p:cNvPr>
          <p:cNvSpPr>
            <a:spLocks noGrp="1"/>
          </p:cNvSpPr>
          <p:nvPr>
            <p:ph type="sldNum" sz="quarter" idx="4"/>
          </p:nvPr>
        </p:nvSpPr>
        <p:spPr>
          <a:xfrm>
            <a:off x="11507725" y="6554431"/>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9633338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7FEF22-31F5-5040-911C-A1D3CA2D7208}"/>
              </a:ext>
            </a:extLst>
          </p:cNvPr>
          <p:cNvSpPr>
            <a:spLocks noGrp="1"/>
          </p:cNvSpPr>
          <p:nvPr>
            <p:ph type="title" hasCustomPrompt="1"/>
          </p:nvPr>
        </p:nvSpPr>
        <p:spPr>
          <a:xfrm>
            <a:off x="304799" y="342900"/>
            <a:ext cx="11315700" cy="801688"/>
          </a:xfrm>
        </p:spPr>
        <p:txBody>
          <a:bodyPr/>
          <a:lstStyle/>
          <a:p>
            <a:r>
              <a:rPr lang="en-US"/>
              <a:t>Click to add title</a:t>
            </a:r>
          </a:p>
        </p:txBody>
      </p:sp>
      <p:sp>
        <p:nvSpPr>
          <p:cNvPr id="9" name="Date Placeholder 8">
            <a:extLst>
              <a:ext uri="{FF2B5EF4-FFF2-40B4-BE49-F238E27FC236}">
                <a16:creationId xmlns:a16="http://schemas.microsoft.com/office/drawing/2014/main" id="{57623AC2-BEF0-5E45-97EF-684909F501B6}"/>
              </a:ext>
            </a:extLst>
          </p:cNvPr>
          <p:cNvSpPr>
            <a:spLocks noGrp="1"/>
          </p:cNvSpPr>
          <p:nvPr>
            <p:ph type="dt" sz="half" idx="10"/>
          </p:nvPr>
        </p:nvSpPr>
        <p:spPr/>
        <p:txBody>
          <a:bodyPr/>
          <a:lstStyle/>
          <a:p>
            <a:fld id="{17DC1A62-90F9-4B8B-8E5B-64905F8002CF}" type="datetime1">
              <a:rPr lang="en-US" smtClean="0"/>
              <a:t>5/19/2026</a:t>
            </a:fld>
            <a:r>
              <a:rPr lang="en-US"/>
              <a:t> </a:t>
            </a:r>
          </a:p>
        </p:txBody>
      </p:sp>
      <p:sp>
        <p:nvSpPr>
          <p:cNvPr id="13" name="Footer Placeholder 12">
            <a:extLst>
              <a:ext uri="{FF2B5EF4-FFF2-40B4-BE49-F238E27FC236}">
                <a16:creationId xmlns:a16="http://schemas.microsoft.com/office/drawing/2014/main" id="{A128B550-656F-D44A-ADEB-71DC6EB8FF4A}"/>
              </a:ext>
            </a:extLst>
          </p:cNvPr>
          <p:cNvSpPr>
            <a:spLocks noGrp="1"/>
          </p:cNvSpPr>
          <p:nvPr>
            <p:ph type="ftr" sz="quarter" idx="11"/>
          </p:nvPr>
        </p:nvSpPr>
        <p:spPr/>
        <p:txBody>
          <a:bodyPr/>
          <a:lstStyle/>
          <a:p>
            <a:endParaRPr lang="en-US"/>
          </a:p>
        </p:txBody>
      </p:sp>
      <p:sp>
        <p:nvSpPr>
          <p:cNvPr id="15" name="Slide Number Placeholder 14">
            <a:extLst>
              <a:ext uri="{FF2B5EF4-FFF2-40B4-BE49-F238E27FC236}">
                <a16:creationId xmlns:a16="http://schemas.microsoft.com/office/drawing/2014/main" id="{1993F5C9-1402-F44B-9F5D-6F3559354D85}"/>
              </a:ext>
            </a:extLst>
          </p:cNvPr>
          <p:cNvSpPr>
            <a:spLocks noGrp="1"/>
          </p:cNvSpPr>
          <p:nvPr>
            <p:ph type="sldNum" sz="quarter" idx="12"/>
          </p:nvPr>
        </p:nvSpPr>
        <p:spPr/>
        <p:txBody>
          <a:bodyPr/>
          <a:lstStyle/>
          <a:p>
            <a:fld id="{7D18189B-67DE-1349-AF54-41166DE9A0AF}" type="slidenum">
              <a:rPr lang="en-US" smtClean="0"/>
              <a:pPr/>
              <a:t>‹#›</a:t>
            </a:fld>
            <a:endParaRPr lang="en-US"/>
          </a:p>
        </p:txBody>
      </p:sp>
      <p:sp>
        <p:nvSpPr>
          <p:cNvPr id="20" name="Text Placeholder 19">
            <a:extLst>
              <a:ext uri="{FF2B5EF4-FFF2-40B4-BE49-F238E27FC236}">
                <a16:creationId xmlns:a16="http://schemas.microsoft.com/office/drawing/2014/main" id="{636455CC-7844-954F-A588-50639D3B33FD}"/>
              </a:ext>
            </a:extLst>
          </p:cNvPr>
          <p:cNvSpPr>
            <a:spLocks noGrp="1"/>
          </p:cNvSpPr>
          <p:nvPr>
            <p:ph type="body" sz="quarter" idx="13" hasCustomPrompt="1"/>
          </p:nvPr>
        </p:nvSpPr>
        <p:spPr>
          <a:xfrm>
            <a:off x="304800" y="1333505"/>
            <a:ext cx="11315700" cy="4722809"/>
          </a:xfrm>
          <a:prstGeom prst="rect">
            <a:avLst/>
          </a:prstGeom>
        </p:spPr>
        <p:txBody>
          <a:bodyPr/>
          <a:lstStyle>
            <a:lvl1pPr marL="233375" marR="0" indent="-233375" algn="l" defTabSz="914446" rtl="0" eaLnBrk="1" fontAlgn="base" latinLnBrk="0" hangingPunct="1">
              <a:lnSpc>
                <a:spcPct val="100000"/>
              </a:lnSpc>
              <a:spcBef>
                <a:spcPct val="20000"/>
              </a:spcBef>
              <a:spcAft>
                <a:spcPct val="0"/>
              </a:spcAft>
              <a:buClrTx/>
              <a:buSzTx/>
              <a:buFontTx/>
              <a:buChar char="•"/>
              <a:tabLst/>
              <a:defRPr b="0" i="0">
                <a:latin typeface="Verdana" panose="020B0604030504040204" pitchFamily="34" charset="0"/>
                <a:ea typeface="Verdana" panose="020B0604030504040204" pitchFamily="34" charset="0"/>
                <a:cs typeface="Verdana" panose="020B0604030504040204" pitchFamily="34" charset="0"/>
              </a:defRPr>
            </a:lvl1pPr>
            <a:lvl2pPr marL="569942" marR="0" indent="-222261" algn="l" defTabSz="914446" rtl="0" eaLnBrk="1" fontAlgn="base" latinLnBrk="0" hangingPunct="1">
              <a:lnSpc>
                <a:spcPct val="100000"/>
              </a:lnSpc>
              <a:spcBef>
                <a:spcPct val="20000"/>
              </a:spcBef>
              <a:spcAft>
                <a:spcPct val="0"/>
              </a:spcAft>
              <a:buClrTx/>
              <a:buSzTx/>
              <a:buFontTx/>
              <a:buChar char="–"/>
              <a:tabLst/>
              <a:defRPr b="0" i="0">
                <a:latin typeface="Verdana" panose="020B0604030504040204" pitchFamily="34" charset="0"/>
                <a:ea typeface="Verdana" panose="020B0604030504040204" pitchFamily="34" charset="0"/>
                <a:cs typeface="Verdana" panose="020B0604030504040204" pitchFamily="34" charset="0"/>
              </a:defRPr>
            </a:lvl2pPr>
            <a:lvl3pPr marL="970012" marR="0" indent="-168284" algn="l" defTabSz="914446" rtl="0" eaLnBrk="1" fontAlgn="base" latinLnBrk="0" hangingPunct="1">
              <a:lnSpc>
                <a:spcPct val="100000"/>
              </a:lnSpc>
              <a:spcBef>
                <a:spcPct val="20000"/>
              </a:spcBef>
              <a:spcAft>
                <a:spcPct val="0"/>
              </a:spcAft>
              <a:buClrTx/>
              <a:buSzTx/>
              <a:buFontTx/>
              <a:buChar char="•"/>
              <a:tabLst/>
              <a:defRPr b="0" i="0"/>
            </a:lvl3pPr>
            <a:lvl4pPr marL="1371669" marR="0" indent="-223849" algn="l" defTabSz="914446" rtl="0" eaLnBrk="1" fontAlgn="base" latinLnBrk="0" hangingPunct="1">
              <a:lnSpc>
                <a:spcPct val="100000"/>
              </a:lnSpc>
              <a:spcBef>
                <a:spcPct val="20000"/>
              </a:spcBef>
              <a:spcAft>
                <a:spcPct val="0"/>
              </a:spcAft>
              <a:buClrTx/>
              <a:buSzTx/>
              <a:buFontTx/>
              <a:buChar char="–"/>
              <a:tabLst/>
              <a:defRPr b="0" i="0"/>
            </a:lvl4pPr>
            <a:lvl5pPr marL="1828891" marR="0" indent="-223849" algn="l" defTabSz="914446" rtl="0" eaLnBrk="1" fontAlgn="base" latinLnBrk="0" hangingPunct="1">
              <a:lnSpc>
                <a:spcPct val="100000"/>
              </a:lnSpc>
              <a:spcBef>
                <a:spcPct val="20000"/>
              </a:spcBef>
              <a:spcAft>
                <a:spcPct val="0"/>
              </a:spcAft>
              <a:buClrTx/>
              <a:buSzTx/>
              <a:buFontTx/>
              <a:buChar char="»"/>
              <a:tabLst/>
              <a:defRPr b="0" i="0"/>
            </a:lvl5pPr>
          </a:lstStyle>
          <a:p>
            <a:pPr marL="233375" marR="0" lvl="0" indent="-233375" algn="l" defTabSz="914446"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272727"/>
                </a:solidFill>
                <a:effectLst/>
                <a:uLnTx/>
                <a:uFillTx/>
                <a:latin typeface="+mn-lt"/>
                <a:ea typeface="ＭＳ Ｐゴシック" charset="-128"/>
                <a:cs typeface="Verdana" panose="020B0604030504040204" pitchFamily="34" charset="0"/>
              </a:rPr>
              <a:t>Click to add text</a:t>
            </a:r>
          </a:p>
          <a:p>
            <a:pPr marL="569942" marR="0" lvl="1" indent="-222261" algn="l" defTabSz="914446"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272727"/>
                </a:solidFill>
                <a:effectLst/>
                <a:uLnTx/>
                <a:uFillTx/>
                <a:latin typeface="+mn-lt"/>
                <a:ea typeface="ＭＳ Ｐゴシック" charset="-128"/>
                <a:cs typeface="Verdana" panose="020B0604030504040204" pitchFamily="34" charset="0"/>
              </a:rPr>
              <a:t>Second level</a:t>
            </a:r>
          </a:p>
          <a:p>
            <a:pPr marL="970012" marR="0" lvl="2" indent="-168284" algn="l" defTabSz="914446"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a:ln>
                  <a:noFill/>
                </a:ln>
                <a:solidFill>
                  <a:srgbClr val="272727"/>
                </a:solidFill>
                <a:effectLst/>
                <a:uLnTx/>
                <a:uFillTx/>
                <a:latin typeface="+mn-lt"/>
                <a:ea typeface="ＭＳ Ｐゴシック" charset="-128"/>
                <a:cs typeface="+mn-cs"/>
              </a:rPr>
              <a:t>Third level</a:t>
            </a:r>
          </a:p>
          <a:p>
            <a:pPr marL="1371669" marR="0" lvl="3" indent="-223849" algn="l" defTabSz="914446"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272727"/>
                </a:solidFill>
                <a:effectLst/>
                <a:uLnTx/>
                <a:uFillTx/>
                <a:latin typeface="+mn-lt"/>
                <a:ea typeface="ＭＳ Ｐゴシック" charset="-128"/>
                <a:cs typeface="+mn-cs"/>
              </a:rPr>
              <a:t>Fourth level</a:t>
            </a:r>
          </a:p>
          <a:p>
            <a:pPr marL="1828891" marR="0" lvl="4" indent="-223849" algn="l" defTabSz="914446"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a:ln>
                  <a:noFill/>
                </a:ln>
                <a:solidFill>
                  <a:srgbClr val="272727"/>
                </a:solidFill>
                <a:effectLst/>
                <a:uLnTx/>
                <a:uFillTx/>
                <a:latin typeface="+mn-lt"/>
                <a:ea typeface="ＭＳ Ｐゴシック" charset="-128"/>
                <a:cs typeface="+mn-cs"/>
              </a:rPr>
              <a:t>Fifth level</a:t>
            </a:r>
          </a:p>
        </p:txBody>
      </p:sp>
    </p:spTree>
    <p:extLst>
      <p:ext uri="{BB962C8B-B14F-4D97-AF65-F5344CB8AC3E}">
        <p14:creationId xmlns:p14="http://schemas.microsoft.com/office/powerpoint/2010/main" val="35818626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3" y="520534"/>
            <a:ext cx="11302015" cy="517946"/>
          </a:xfrm>
          <a:prstGeom prst="rect">
            <a:avLst/>
          </a:prstGeom>
        </p:spPr>
        <p:txBody>
          <a:bodyPr>
            <a:noAutofit/>
          </a:bodyPr>
          <a:lstStyle>
            <a:lvl1pPr>
              <a:defRPr sz="2400"/>
            </a:lvl1pPr>
          </a:lstStyle>
          <a:p>
            <a:r>
              <a:rPr lang="en-US"/>
              <a:t>Click to edit Master title style</a:t>
            </a:r>
          </a:p>
        </p:txBody>
      </p:sp>
      <p:sp>
        <p:nvSpPr>
          <p:cNvPr id="3" name="Content Placeholder 2"/>
          <p:cNvSpPr>
            <a:spLocks noGrp="1"/>
          </p:cNvSpPr>
          <p:nvPr>
            <p:ph idx="1"/>
          </p:nvPr>
        </p:nvSpPr>
        <p:spPr>
          <a:xfrm>
            <a:off x="449263" y="1181895"/>
            <a:ext cx="11302015" cy="5174457"/>
          </a:xfrm>
          <a:prstGeom prst="rect">
            <a:avLst/>
          </a:prstGeo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3" y="233713"/>
            <a:ext cx="11302015" cy="251703"/>
          </a:xfrm>
          <a:prstGeom prst="rect">
            <a:avLst/>
          </a:prstGeom>
        </p:spPr>
        <p:txBody>
          <a:bodyPr anchor="ctr" anchorCtr="0">
            <a:normAutofit/>
          </a:bodyPr>
          <a:lstStyle>
            <a:lvl1pPr marL="0" indent="0">
              <a:buNone/>
              <a:defRPr sz="9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4FF1BE81-4933-50A1-6B3B-A03EC86885BA}"/>
              </a:ext>
            </a:extLst>
          </p:cNvPr>
          <p:cNvSpPr>
            <a:spLocks noGrp="1"/>
          </p:cNvSpPr>
          <p:nvPr>
            <p:ph type="dt" sz="half" idx="10"/>
          </p:nvPr>
        </p:nvSpPr>
        <p:spPr>
          <a:xfrm>
            <a:off x="340927" y="6442147"/>
            <a:ext cx="531877" cy="245764"/>
          </a:xfrm>
          <a:prstGeom prst="rect">
            <a:avLst/>
          </a:prstGeom>
        </p:spPr>
        <p:txBody>
          <a:bodyPr wrap="square" lIns="0" tIns="0" rIns="0" bIns="0" anchor="b" anchorCtr="0">
            <a:noAutofit/>
          </a:bodyPr>
          <a:lstStyle>
            <a:lvl1pPr algn="l">
              <a:defRPr sz="600" baseline="0">
                <a:latin typeface="Poppins" pitchFamily="2" charset="77"/>
                <a:cs typeface="Poppins" pitchFamily="2" charset="77"/>
              </a:defRPr>
            </a:lvl1pPr>
          </a:lstStyle>
          <a:p>
            <a:fld id="{189BDE4C-D5B3-414A-B4F4-6FE9D4603E82}" type="datetime1">
              <a:rPr lang="en-US" smtClean="0"/>
              <a:t>5/19/2026</a:t>
            </a:fld>
            <a:endParaRPr lang="en-US"/>
          </a:p>
        </p:txBody>
      </p:sp>
      <p:sp>
        <p:nvSpPr>
          <p:cNvPr id="5" name="Footer Placeholder 4">
            <a:extLst>
              <a:ext uri="{FF2B5EF4-FFF2-40B4-BE49-F238E27FC236}">
                <a16:creationId xmlns:a16="http://schemas.microsoft.com/office/drawing/2014/main" id="{B8FC023F-3FAC-C735-742F-C17C7174ACEA}"/>
              </a:ext>
            </a:extLst>
          </p:cNvPr>
          <p:cNvSpPr>
            <a:spLocks noGrp="1"/>
          </p:cNvSpPr>
          <p:nvPr>
            <p:ph type="ftr" sz="quarter" idx="11"/>
          </p:nvPr>
        </p:nvSpPr>
        <p:spPr>
          <a:xfrm>
            <a:off x="4038600" y="6554431"/>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6" name="Slide Number Placeholder 5">
            <a:extLst>
              <a:ext uri="{FF2B5EF4-FFF2-40B4-BE49-F238E27FC236}">
                <a16:creationId xmlns:a16="http://schemas.microsoft.com/office/drawing/2014/main" id="{AD0A537B-C297-3D69-20D8-5308BDEAD50C}"/>
              </a:ext>
            </a:extLst>
          </p:cNvPr>
          <p:cNvSpPr>
            <a:spLocks noGrp="1"/>
          </p:cNvSpPr>
          <p:nvPr>
            <p:ph type="sldNum" sz="quarter" idx="4"/>
          </p:nvPr>
        </p:nvSpPr>
        <p:spPr>
          <a:xfrm>
            <a:off x="11507725" y="6554431"/>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6418575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2514600"/>
            <a:ext cx="10761810" cy="1828800"/>
          </a:xfrm>
          <a:prstGeom prst="rect">
            <a:avLst/>
          </a:prstGeom>
        </p:spPr>
        <p:txBody>
          <a:bodyPr lIns="0" tIns="0" rIns="0" bIns="0" anchor="ctr" anchorCtr="0"/>
          <a:lstStyle>
            <a:lvl1pPr>
              <a:lnSpc>
                <a:spcPct val="85000"/>
              </a:lnSpc>
              <a:defRPr sz="8800"/>
            </a:lvl1pPr>
          </a:lstStyle>
          <a:p>
            <a:r>
              <a:rPr lang="en-US"/>
              <a:t>Title</a:t>
            </a:r>
          </a:p>
        </p:txBody>
      </p:sp>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017476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heme" Target="../theme/theme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theme" Target="../theme/theme4.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F63847-4332-DA04-023A-E15B360F8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ECB50E-CE1B-B8A6-851A-27D0F6226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7D6FF-68C0-DE60-D17B-D9A78D52C4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73339F-E747-47F7-A343-142F1611C914}" type="datetime1">
              <a:rPr lang="en-US" smtClean="0"/>
              <a:t>5/19/2026</a:t>
            </a:fld>
            <a:endParaRPr lang="en-US"/>
          </a:p>
        </p:txBody>
      </p:sp>
      <p:sp>
        <p:nvSpPr>
          <p:cNvPr id="5" name="Footer Placeholder 4">
            <a:extLst>
              <a:ext uri="{FF2B5EF4-FFF2-40B4-BE49-F238E27FC236}">
                <a16:creationId xmlns:a16="http://schemas.microsoft.com/office/drawing/2014/main" id="{0FDAD967-AE38-D379-8F95-9BF698BE0B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405BEDF-8838-986C-2B86-FE34C41D3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A2D3F0-156B-4A76-B07E-8506E24B8999}" type="slidenum">
              <a:rPr lang="en-US" smtClean="0"/>
              <a:t>‹#›</a:t>
            </a:fld>
            <a:endParaRPr lang="en-US"/>
          </a:p>
        </p:txBody>
      </p:sp>
    </p:spTree>
    <p:extLst>
      <p:ext uri="{BB962C8B-B14F-4D97-AF65-F5344CB8AC3E}">
        <p14:creationId xmlns:p14="http://schemas.microsoft.com/office/powerpoint/2010/main" val="2199141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C8292FB-6584-D197-9782-D62EE45BED21}"/>
              </a:ext>
            </a:extLst>
          </p:cNvPr>
          <p:cNvSpPr>
            <a:spLocks noGrp="1"/>
          </p:cNvSpPr>
          <p:nvPr>
            <p:ph type="dt" sz="half" idx="2"/>
          </p:nvPr>
        </p:nvSpPr>
        <p:spPr>
          <a:xfrm>
            <a:off x="11423057"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E4801041-04E0-4D91-B4DE-7D332C40DC5B}" type="datetime1">
              <a:rPr lang="en-US" smtClean="0"/>
              <a:t>5/19/2026</a:t>
            </a:fld>
            <a:endParaRPr lang="en-US"/>
          </a:p>
        </p:txBody>
      </p:sp>
      <p:sp>
        <p:nvSpPr>
          <p:cNvPr id="8" name="Footer Placeholder 4">
            <a:extLst>
              <a:ext uri="{FF2B5EF4-FFF2-40B4-BE49-F238E27FC236}">
                <a16:creationId xmlns:a16="http://schemas.microsoft.com/office/drawing/2014/main" id="{ECF04CBB-966F-C440-61EC-C02783C33E94}"/>
              </a:ext>
            </a:extLst>
          </p:cNvPr>
          <p:cNvSpPr>
            <a:spLocks noGrp="1"/>
          </p:cNvSpPr>
          <p:nvPr>
            <p:ph type="ftr" sz="quarter" idx="3"/>
          </p:nvPr>
        </p:nvSpPr>
        <p:spPr>
          <a:xfrm>
            <a:off x="4038600" y="6554429"/>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90D7B1CF-5A5C-29AB-2626-F41210031FA1}"/>
              </a:ext>
            </a:extLst>
          </p:cNvPr>
          <p:cNvSpPr>
            <a:spLocks noGrp="1"/>
          </p:cNvSpPr>
          <p:nvPr>
            <p:ph type="sldNum" sz="quarter" idx="4"/>
          </p:nvPr>
        </p:nvSpPr>
        <p:spPr>
          <a:xfrm>
            <a:off x="11507724" y="6554429"/>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784991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9" r:id="rId34"/>
  </p:sldLayoutIdLst>
  <p:hf sldNum="0" hdr="0" ftr="0" dt="0"/>
  <p:txStyles>
    <p:titleStyle>
      <a:lvl1pPr algn="l" defTabSz="914446" rtl="0" eaLnBrk="1" latinLnBrk="0" hangingPunct="1">
        <a:lnSpc>
          <a:spcPct val="90000"/>
        </a:lnSpc>
        <a:spcBef>
          <a:spcPct val="0"/>
        </a:spcBef>
        <a:buNone/>
        <a:defRPr sz="4400" b="1" kern="1200">
          <a:solidFill>
            <a:schemeClr val="tx1"/>
          </a:solidFill>
          <a:latin typeface="Poppins" pitchFamily="2" charset="77"/>
          <a:ea typeface="+mj-ea"/>
          <a:cs typeface="Poppins" pitchFamily="2" charset="77"/>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34" indent="-228611" algn="l" defTabSz="914446" rtl="0" eaLnBrk="1" latinLnBrk="0" hangingPunct="1">
        <a:lnSpc>
          <a:spcPct val="90000"/>
        </a:lnSpc>
        <a:spcBef>
          <a:spcPts val="500"/>
        </a:spcBef>
        <a:buFont typeface="Arial" panose="020B0604020202020204" pitchFamily="34" charset="0"/>
        <a:buChar char="•"/>
        <a:defRPr sz="2400" b="1" kern="1200">
          <a:solidFill>
            <a:schemeClr val="tx1"/>
          </a:solidFill>
          <a:latin typeface="Source Sans Pro" panose="020B0503030403020204" pitchFamily="34" charset="77"/>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F8637-DDA0-476F-A80D-9982CB503AF5}" type="datetime1">
              <a:rPr lang="en-US" smtClean="0"/>
              <a:t>5/19/2026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40339513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C8292FB-6584-D197-9782-D62EE45BED21}"/>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1DD7B5E2-C92E-47D4-BD19-D62A7EF35C19}" type="datetime1">
              <a:rPr lang="en-US" smtClean="0"/>
              <a:t>5/19/2026</a:t>
            </a:fld>
            <a:endParaRPr lang="en-US"/>
          </a:p>
        </p:txBody>
      </p:sp>
      <p:sp>
        <p:nvSpPr>
          <p:cNvPr id="8" name="Footer Placeholder 4">
            <a:extLst>
              <a:ext uri="{FF2B5EF4-FFF2-40B4-BE49-F238E27FC236}">
                <a16:creationId xmlns:a16="http://schemas.microsoft.com/office/drawing/2014/main" id="{ECF04CBB-966F-C440-61EC-C02783C33E94}"/>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90D7B1CF-5A5C-29AB-2626-F41210031FA1}"/>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83510370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ource Sans Pro" panose="020B0503030403020204" pitchFamily="34" charset="0"/>
              </a:defRPr>
            </a:lvl1pPr>
          </a:lstStyle>
          <a:p>
            <a:fld id="{C115859F-205F-C242-911F-CC938AC200CB}" type="datetime1">
              <a:rPr lang="en-US" smtClean="0"/>
              <a:pPr/>
              <a:t>5/19/2026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panose="020B0503030403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panose="020B0503030403020204" pitchFamily="34" charset="0"/>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870182877"/>
      </p:ext>
    </p:extLst>
  </p:cSld>
  <p:clrMap bg1="lt1" tx1="dk1" bg2="lt2" tx2="dk2" accent1="accent1" accent2="accent2" accent3="accent3" accent4="accent4" accent5="accent5" accent6="accent6" hlink="hlink" folHlink="folHlink"/>
  <p:sldLayoutIdLst>
    <p:sldLayoutId id="2147483822" r:id="rId1"/>
  </p:sldLayoutIdLst>
  <p:hf hdr="0"/>
  <p:txStyles>
    <p:titleStyle>
      <a:lvl1pPr algn="l" defTabSz="914400"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www.cancer.org/cancer/managing-cancer/making-treatment-decisions/clinical-trials/things-to-consider.html" TargetMode="External"/><Relationship Id="rId13" Type="http://schemas.openxmlformats.org/officeDocument/2006/relationships/image" Target="../media/image30.png"/><Relationship Id="rId3" Type="http://schemas.openxmlformats.org/officeDocument/2006/relationships/hyperlink" Target="https://www.cancer.org/content/dam/cancer-org/cancer-control/en/booklets-flyers/clinical-trials.pdf" TargetMode="External"/><Relationship Id="rId7" Type="http://schemas.openxmlformats.org/officeDocument/2006/relationships/hyperlink" Target="https://www.cancer.org/cancer/managing-cancer/making-treatment-decisions/clinical-trials/phases-of-clinical-trials.html" TargetMode="External"/><Relationship Id="rId12" Type="http://schemas.openxmlformats.org/officeDocument/2006/relationships/image" Target="../media/image29.sv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cancer.org/cancer/managing-cancer/making-treatment-decisions/clinical-trials.html" TargetMode="External"/><Relationship Id="rId11" Type="http://schemas.openxmlformats.org/officeDocument/2006/relationships/image" Target="../media/image28.png"/><Relationship Id="rId5" Type="http://schemas.openxmlformats.org/officeDocument/2006/relationships/hyperlink" Target="https://www.cancer.org/cancer/managing-cancer/making-treatment-decisions/clinical-trials/acs-acts.html" TargetMode="External"/><Relationship Id="rId10" Type="http://schemas.openxmlformats.org/officeDocument/2006/relationships/image" Target="../media/image27.png"/><Relationship Id="rId4" Type="http://schemas.openxmlformats.org/officeDocument/2006/relationships/hyperlink" Target="https://www.youtube.com/watch?v=wBbOrDjAS8w" TargetMode="External"/><Relationship Id="rId9" Type="http://schemas.openxmlformats.org/officeDocument/2006/relationships/hyperlink" Target="https://www.cancer.org/cancer/managing-cancer/making-treatment-decisions/clinical-trials/being-part-of-a-clinical-trial.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232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9AA80D8-95CA-83E7-AE51-C426BF01669F}"/>
            </a:ext>
          </a:extLst>
        </p:cNvPr>
        <p:cNvGrpSpPr/>
        <p:nvPr/>
      </p:nvGrpSpPr>
      <p:grpSpPr>
        <a:xfrm>
          <a:off x="0" y="0"/>
          <a:ext cx="0" cy="0"/>
          <a:chOff x="0" y="0"/>
          <a:chExt cx="0" cy="0"/>
        </a:xfrm>
      </p:grpSpPr>
    </p:spTree>
    <p:extLst>
      <p:ext uri="{BB962C8B-B14F-4D97-AF65-F5344CB8AC3E}">
        <p14:creationId xmlns:p14="http://schemas.microsoft.com/office/powerpoint/2010/main" val="842081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47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7109359-C57A-0322-0885-723AC38D5973}"/>
            </a:ext>
          </a:extLst>
        </p:cNvPr>
        <p:cNvGrpSpPr/>
        <p:nvPr/>
      </p:nvGrpSpPr>
      <p:grpSpPr>
        <a:xfrm>
          <a:off x="0" y="0"/>
          <a:ext cx="0" cy="0"/>
          <a:chOff x="0" y="0"/>
          <a:chExt cx="0" cy="0"/>
        </a:xfrm>
      </p:grpSpPr>
    </p:spTree>
    <p:extLst>
      <p:ext uri="{BB962C8B-B14F-4D97-AF65-F5344CB8AC3E}">
        <p14:creationId xmlns:p14="http://schemas.microsoft.com/office/powerpoint/2010/main" val="5420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315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56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3F8D56E-2139-5A62-7CA1-70F04A9A39D8}"/>
            </a:ext>
          </a:extLst>
        </p:cNvPr>
        <p:cNvGrpSpPr/>
        <p:nvPr/>
      </p:nvGrpSpPr>
      <p:grpSpPr>
        <a:xfrm>
          <a:off x="0" y="0"/>
          <a:ext cx="0" cy="0"/>
          <a:chOff x="0" y="0"/>
          <a:chExt cx="0" cy="0"/>
        </a:xfrm>
      </p:grpSpPr>
    </p:spTree>
    <p:extLst>
      <p:ext uri="{BB962C8B-B14F-4D97-AF65-F5344CB8AC3E}">
        <p14:creationId xmlns:p14="http://schemas.microsoft.com/office/powerpoint/2010/main" val="300012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710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110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3B5F78F-0AB7-F3A0-FA19-67548A75A729}"/>
            </a:ext>
          </a:extLst>
        </p:cNvPr>
        <p:cNvGrpSpPr/>
        <p:nvPr/>
      </p:nvGrpSpPr>
      <p:grpSpPr>
        <a:xfrm>
          <a:off x="0" y="0"/>
          <a:ext cx="0" cy="0"/>
          <a:chOff x="0" y="0"/>
          <a:chExt cx="0" cy="0"/>
        </a:xfrm>
      </p:grpSpPr>
    </p:spTree>
    <p:extLst>
      <p:ext uri="{BB962C8B-B14F-4D97-AF65-F5344CB8AC3E}">
        <p14:creationId xmlns:p14="http://schemas.microsoft.com/office/powerpoint/2010/main" val="347562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3B5166E-77E0-BA3B-6C43-36287463D3CA}"/>
            </a:ext>
          </a:extLst>
        </p:cNvPr>
        <p:cNvGrpSpPr/>
        <p:nvPr/>
      </p:nvGrpSpPr>
      <p:grpSpPr>
        <a:xfrm>
          <a:off x="0" y="0"/>
          <a:ext cx="0" cy="0"/>
          <a:chOff x="0" y="0"/>
          <a:chExt cx="0" cy="0"/>
        </a:xfrm>
      </p:grpSpPr>
    </p:spTree>
    <p:extLst>
      <p:ext uri="{BB962C8B-B14F-4D97-AF65-F5344CB8AC3E}">
        <p14:creationId xmlns:p14="http://schemas.microsoft.com/office/powerpoint/2010/main" val="343569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923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54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A4A6A7F-AF65-98A8-AF6D-01850E5BE928}"/>
            </a:ext>
          </a:extLst>
        </p:cNvPr>
        <p:cNvGrpSpPr/>
        <p:nvPr/>
      </p:nvGrpSpPr>
      <p:grpSpPr>
        <a:xfrm>
          <a:off x="0" y="0"/>
          <a:ext cx="0" cy="0"/>
          <a:chOff x="0" y="0"/>
          <a:chExt cx="0" cy="0"/>
        </a:xfrm>
      </p:grpSpPr>
    </p:spTree>
    <p:extLst>
      <p:ext uri="{BB962C8B-B14F-4D97-AF65-F5344CB8AC3E}">
        <p14:creationId xmlns:p14="http://schemas.microsoft.com/office/powerpoint/2010/main" val="3298982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23A3DB3-27E9-A0E8-336C-6D37746B436E}"/>
            </a:ext>
          </a:extLst>
        </p:cNvPr>
        <p:cNvGrpSpPr/>
        <p:nvPr/>
      </p:nvGrpSpPr>
      <p:grpSpPr>
        <a:xfrm>
          <a:off x="0" y="0"/>
          <a:ext cx="0" cy="0"/>
          <a:chOff x="0" y="0"/>
          <a:chExt cx="0" cy="0"/>
        </a:xfrm>
      </p:grpSpPr>
    </p:spTree>
    <p:extLst>
      <p:ext uri="{BB962C8B-B14F-4D97-AF65-F5344CB8AC3E}">
        <p14:creationId xmlns:p14="http://schemas.microsoft.com/office/powerpoint/2010/main" val="3214709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045FF-4463-A683-67BF-E324837E1E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FC87B6B-A591-5EDF-FADF-11A00A55D521}"/>
              </a:ext>
            </a:extLst>
          </p:cNvPr>
          <p:cNvSpPr txBox="1"/>
          <p:nvPr/>
        </p:nvSpPr>
        <p:spPr>
          <a:xfrm>
            <a:off x="390797" y="1127050"/>
            <a:ext cx="6363394" cy="3792577"/>
          </a:xfrm>
          <a:prstGeom prst="rect">
            <a:avLst/>
          </a:prstGeom>
          <a:noFill/>
        </p:spPr>
        <p:txBody>
          <a:bodyPr wrap="square" lIns="91440" tIns="45720" rIns="91440" bIns="45720" rtlCol="0" anchor="t">
            <a:spAutoFit/>
          </a:bodyPr>
          <a:lstStyle/>
          <a:p>
            <a:pPr marL="457223" marR="0" lvl="0" indent="-457223" algn="l" defTabSz="45722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4F81BD">
                    <a:lumMod val="75000"/>
                  </a:srgbClr>
                </a:solidFill>
                <a:effectLst/>
                <a:uLnTx/>
                <a:uFillTx/>
                <a:latin typeface="Poppins"/>
                <a:ea typeface="Source Sans Pro"/>
                <a:cs typeface="Poppins"/>
                <a:hlinkClick r:id="rId3"/>
              </a:rPr>
              <a:t>Clinical Trials for Cancer Treatment</a:t>
            </a:r>
            <a:endParaRPr kumimoji="0" lang="en-US" b="0" i="0" u="none" strike="noStrike" kern="1200" cap="none" spc="0" normalizeH="0" baseline="0" noProof="0">
              <a:ln>
                <a:noFill/>
              </a:ln>
              <a:solidFill>
                <a:srgbClr val="4F81BD">
                  <a:lumMod val="75000"/>
                </a:srgbClr>
              </a:solidFill>
              <a:effectLst/>
              <a:uLnTx/>
              <a:uFillTx/>
              <a:latin typeface="Poppins"/>
              <a:ea typeface="Source Sans Pro"/>
              <a:cs typeface="Poppins"/>
            </a:endParaRPr>
          </a:p>
          <a:p>
            <a:pPr marL="457223" marR="0" lvl="0" indent="-457223" algn="l" defTabSz="45722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4F81BD">
                    <a:lumMod val="75000"/>
                  </a:srgbClr>
                </a:solidFill>
                <a:effectLst/>
                <a:uLnTx/>
                <a:uFillTx/>
                <a:latin typeface="Poppins"/>
                <a:ea typeface="Source Sans Pro"/>
                <a:cs typeface="Poppins"/>
                <a:hlinkClick r:id="rId4"/>
              </a:rPr>
              <a:t>Video: Your Guide to Cancer Clinical Trials: Understanding the Basics</a:t>
            </a:r>
            <a:endParaRPr kumimoji="0" lang="en-US" b="0" i="0" u="none" strike="noStrike" kern="1200" cap="none" spc="0" normalizeH="0" baseline="0" noProof="0">
              <a:ln>
                <a:noFill/>
              </a:ln>
              <a:solidFill>
                <a:srgbClr val="4F81BD">
                  <a:lumMod val="75000"/>
                </a:srgbClr>
              </a:solidFill>
              <a:effectLst/>
              <a:uLnTx/>
              <a:uFillTx/>
              <a:latin typeface="Poppins"/>
              <a:ea typeface="Source Sans Pro"/>
              <a:cs typeface="Poppins"/>
            </a:endParaRPr>
          </a:p>
          <a:p>
            <a:pPr marL="457223" marR="0" lvl="0" indent="-457223" algn="l" defTabSz="45722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4F81BD">
                    <a:lumMod val="75000"/>
                  </a:srgbClr>
                </a:solidFill>
                <a:effectLst/>
                <a:uLnTx/>
                <a:uFillTx/>
                <a:latin typeface="Poppins"/>
                <a:ea typeface="Source Sans Pro"/>
                <a:cs typeface="Poppins"/>
                <a:hlinkClick r:id="rId5"/>
              </a:rPr>
              <a:t>ACS ACTS: Access to Clinical Trial Support</a:t>
            </a:r>
            <a:endParaRPr kumimoji="0" lang="en-US" b="0" i="0" u="none" strike="noStrike" kern="1200" cap="none" spc="0" normalizeH="0" baseline="0" noProof="0">
              <a:ln>
                <a:noFill/>
              </a:ln>
              <a:solidFill>
                <a:srgbClr val="4F81BD">
                  <a:lumMod val="75000"/>
                </a:srgbClr>
              </a:solidFill>
              <a:effectLst/>
              <a:uLnTx/>
              <a:uFillTx/>
              <a:latin typeface="Poppins"/>
              <a:ea typeface="Source Sans Pro"/>
              <a:cs typeface="Poppins"/>
            </a:endParaRPr>
          </a:p>
          <a:p>
            <a:pPr marL="457223" marR="0" lvl="0" indent="-457223" algn="l" defTabSz="45722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rgbClr val="4F81BD">
                    <a:lumMod val="75000"/>
                  </a:srgbClr>
                </a:solidFill>
                <a:effectLst/>
                <a:uLnTx/>
                <a:uFillTx/>
                <a:latin typeface="Poppins"/>
                <a:ea typeface="Source Sans Pro"/>
                <a:cs typeface="Poppins"/>
                <a:hlinkClick r:id="rId6"/>
              </a:rPr>
              <a:t>Cancer.org </a:t>
            </a:r>
            <a:r>
              <a:rPr kumimoji="0" lang="en-US" b="1" i="0" u="none" strike="noStrike" kern="1200" cap="none" spc="0" normalizeH="0" baseline="0" noProof="0">
                <a:ln>
                  <a:noFill/>
                </a:ln>
                <a:solidFill>
                  <a:srgbClr val="4F81BD">
                    <a:lumMod val="75000"/>
                  </a:srgbClr>
                </a:solidFill>
                <a:effectLst/>
                <a:uLnTx/>
                <a:uFillTx/>
                <a:latin typeface="Poppins"/>
                <a:ea typeface="Source Sans Pro"/>
                <a:cs typeface="Poppins"/>
              </a:rPr>
              <a:t>has information on:</a:t>
            </a:r>
          </a:p>
          <a:p>
            <a:pPr marL="914423" marR="0" lvl="1" indent="-457223" algn="l" defTabSz="45722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4F81BD">
                    <a:lumMod val="75000"/>
                  </a:srgbClr>
                </a:solidFill>
                <a:effectLst/>
                <a:uLnTx/>
                <a:uFillTx/>
                <a:latin typeface="Poppins"/>
                <a:ea typeface="Source Sans Pro"/>
                <a:cs typeface="Poppins"/>
                <a:hlinkClick r:id="rId7"/>
              </a:rPr>
              <a:t>Phases of clinical trials</a:t>
            </a:r>
            <a:endParaRPr kumimoji="0" lang="en-US" b="0" i="0" u="none" strike="noStrike" kern="1200" cap="none" spc="0" normalizeH="0" baseline="0" noProof="0">
              <a:ln>
                <a:noFill/>
              </a:ln>
              <a:solidFill>
                <a:srgbClr val="4F81BD">
                  <a:lumMod val="75000"/>
                </a:srgbClr>
              </a:solidFill>
              <a:effectLst/>
              <a:uLnTx/>
              <a:uFillTx/>
              <a:latin typeface="Poppins"/>
              <a:ea typeface="Source Sans Pro"/>
              <a:cs typeface="Poppins"/>
            </a:endParaRPr>
          </a:p>
          <a:p>
            <a:pPr marL="914423" marR="0" lvl="1" indent="-457223" algn="l" defTabSz="45722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4F81BD">
                    <a:lumMod val="75000"/>
                  </a:srgbClr>
                </a:solidFill>
                <a:effectLst/>
                <a:uLnTx/>
                <a:uFillTx/>
                <a:latin typeface="Poppins"/>
                <a:ea typeface="Source Sans Pro"/>
                <a:cs typeface="Poppins"/>
                <a:hlinkClick r:id="rId8"/>
              </a:rPr>
              <a:t>Things to consider before taking part in a </a:t>
            </a:r>
            <a:br>
              <a:rPr kumimoji="0" lang="en-US" b="0" i="0" u="none" strike="noStrike" kern="1200" cap="none" spc="0" normalizeH="0" baseline="0" noProof="0">
                <a:ln>
                  <a:noFill/>
                </a:ln>
                <a:solidFill>
                  <a:srgbClr val="4F81BD">
                    <a:lumMod val="75000"/>
                  </a:srgbClr>
                </a:solidFill>
                <a:effectLst/>
                <a:uLnTx/>
                <a:uFillTx/>
                <a:latin typeface="Poppins"/>
                <a:ea typeface="Source Sans Pro"/>
                <a:cs typeface="Poppins"/>
                <a:hlinkClick r:id="rId8"/>
              </a:rPr>
            </a:br>
            <a:r>
              <a:rPr kumimoji="0" lang="en-US" b="0" i="0" u="none" strike="noStrike" kern="1200" cap="none" spc="0" normalizeH="0" baseline="0" noProof="0">
                <a:ln>
                  <a:noFill/>
                </a:ln>
                <a:solidFill>
                  <a:srgbClr val="4F81BD">
                    <a:lumMod val="75000"/>
                  </a:srgbClr>
                </a:solidFill>
                <a:effectLst/>
                <a:uLnTx/>
                <a:uFillTx/>
                <a:latin typeface="Poppins"/>
                <a:ea typeface="Source Sans Pro"/>
                <a:cs typeface="Poppins"/>
                <a:hlinkClick r:id="rId8"/>
              </a:rPr>
              <a:t>clinical trial</a:t>
            </a:r>
            <a:endParaRPr kumimoji="0" lang="en-US" b="0" i="0" u="none" strike="noStrike" kern="1200" cap="none" spc="0" normalizeH="0" baseline="0" noProof="0">
              <a:ln>
                <a:noFill/>
              </a:ln>
              <a:solidFill>
                <a:srgbClr val="4F81BD">
                  <a:lumMod val="75000"/>
                </a:srgbClr>
              </a:solidFill>
              <a:effectLst/>
              <a:uLnTx/>
              <a:uFillTx/>
              <a:latin typeface="Poppins"/>
              <a:ea typeface="Source Sans Pro"/>
              <a:cs typeface="Poppins"/>
            </a:endParaRPr>
          </a:p>
          <a:p>
            <a:pPr marL="914423" marR="0" lvl="1" indent="-457223" algn="l" defTabSz="45722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4F81BD">
                    <a:lumMod val="75000"/>
                  </a:srgbClr>
                </a:solidFill>
                <a:effectLst/>
                <a:uLnTx/>
                <a:uFillTx/>
                <a:latin typeface="Poppins"/>
                <a:ea typeface="Source Sans Pro"/>
                <a:cs typeface="Poppins"/>
                <a:hlinkClick r:id="rId9"/>
              </a:rPr>
              <a:t>Being part of a clinical trial</a:t>
            </a:r>
            <a:endParaRPr kumimoji="0" lang="en-US" b="0" i="0" u="none" strike="noStrike" kern="1200" cap="none" spc="0" normalizeH="0" baseline="0" noProof="0">
              <a:ln>
                <a:noFill/>
              </a:ln>
              <a:solidFill>
                <a:srgbClr val="4F81BD">
                  <a:lumMod val="75000"/>
                </a:srgbClr>
              </a:solidFill>
              <a:effectLst/>
              <a:uLnTx/>
              <a:uFillTx/>
              <a:latin typeface="Poppins"/>
              <a:ea typeface="Source Sans Pro"/>
              <a:cs typeface="Poppins"/>
            </a:endParaRPr>
          </a:p>
        </p:txBody>
      </p:sp>
      <p:sp>
        <p:nvSpPr>
          <p:cNvPr id="2" name="Title 7">
            <a:extLst>
              <a:ext uri="{FF2B5EF4-FFF2-40B4-BE49-F238E27FC236}">
                <a16:creationId xmlns:a16="http://schemas.microsoft.com/office/drawing/2014/main" id="{645FEAAA-7FB1-70CB-AD20-F0A57B23B53D}"/>
              </a:ext>
            </a:extLst>
          </p:cNvPr>
          <p:cNvSpPr txBox="1">
            <a:spLocks/>
          </p:cNvSpPr>
          <p:nvPr/>
        </p:nvSpPr>
        <p:spPr>
          <a:xfrm>
            <a:off x="316928" y="259371"/>
            <a:ext cx="7912673" cy="646332"/>
          </a:xfrm>
          <a:prstGeom prst="rect">
            <a:avLst/>
          </a:prstGeom>
          <a:noFill/>
        </p:spPr>
        <p:txBody>
          <a:bodyPr/>
          <a:lstStyle>
            <a:lvl1pPr algn="l" defTabSz="914400" rtl="0" eaLnBrk="1" latinLnBrk="0" hangingPunct="1">
              <a:lnSpc>
                <a:spcPct val="90000"/>
              </a:lnSpc>
              <a:spcBef>
                <a:spcPct val="0"/>
              </a:spcBef>
              <a:buNone/>
              <a:defRPr sz="4400" b="1" kern="1200">
                <a:solidFill>
                  <a:srgbClr val="2746F8"/>
                </a:solidFill>
                <a:latin typeface="Poppins" pitchFamily="2" charset="77"/>
                <a:ea typeface="+mj-ea"/>
                <a:cs typeface="Poppins" pitchFamily="2" charset="77"/>
              </a:defRPr>
            </a:lvl1pPr>
          </a:lstStyle>
          <a:p>
            <a:pPr marL="0" marR="0" lvl="0" indent="0" algn="l" defTabSz="60963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a:ln>
                  <a:noFill/>
                </a:ln>
                <a:solidFill>
                  <a:prstClr val="black"/>
                </a:solidFill>
                <a:effectLst/>
                <a:uLnTx/>
                <a:uFillTx/>
                <a:latin typeface="Poppins" pitchFamily="2" charset="77"/>
                <a:ea typeface="+mj-ea"/>
                <a:cs typeface="Poppins" pitchFamily="2" charset="77"/>
              </a:rPr>
              <a:t>Resources</a:t>
            </a:r>
          </a:p>
        </p:txBody>
      </p:sp>
      <p:pic>
        <p:nvPicPr>
          <p:cNvPr id="13" name="Picture 12">
            <a:extLst>
              <a:ext uri="{FF2B5EF4-FFF2-40B4-BE49-F238E27FC236}">
                <a16:creationId xmlns:a16="http://schemas.microsoft.com/office/drawing/2014/main" id="{E1A30CF3-06E4-79F6-FD3C-1E4FC8703C9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412145" y="461311"/>
            <a:ext cx="3084633" cy="3921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233E550F-E941-D8C0-0E6F-52F597B09CCE}"/>
              </a:ext>
            </a:extLst>
          </p:cNvPr>
          <p:cNvPicPr>
            <a:picLocks noChangeAspect="1"/>
          </p:cNvPicPr>
          <p:nvPr/>
        </p:nvPicPr>
        <p:blipFill>
          <a:blip r:embed="rId11"/>
          <a:stretch>
            <a:fillRect/>
          </a:stretch>
        </p:blipFill>
        <p:spPr>
          <a:xfrm>
            <a:off x="6564740" y="2826329"/>
            <a:ext cx="4680526" cy="2616140"/>
          </a:xfrm>
          <a:prstGeom prst="rect">
            <a:avLst/>
          </a:prstGeom>
        </p:spPr>
      </p:pic>
      <p:pic>
        <p:nvPicPr>
          <p:cNvPr id="6" name="Graphic 5" descr="Play outline">
            <a:extLst>
              <a:ext uri="{FF2B5EF4-FFF2-40B4-BE49-F238E27FC236}">
                <a16:creationId xmlns:a16="http://schemas.microsoft.com/office/drawing/2014/main" id="{6C363842-40D5-9B79-A956-852D0676B765}"/>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8619507" y="3677199"/>
            <a:ext cx="914400" cy="914400"/>
          </a:xfrm>
          <a:prstGeom prst="rect">
            <a:avLst/>
          </a:prstGeom>
        </p:spPr>
      </p:pic>
      <p:pic>
        <p:nvPicPr>
          <p:cNvPr id="1026" name="Picture 2" descr="ACS ACTS">
            <a:extLst>
              <a:ext uri="{FF2B5EF4-FFF2-40B4-BE49-F238E27FC236}">
                <a16:creationId xmlns:a16="http://schemas.microsoft.com/office/drawing/2014/main" id="{E7352D41-74CE-9A03-3283-66E5F62FC32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05003" y="5690551"/>
            <a:ext cx="28479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069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78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74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33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47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4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26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83841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a:majorFont>
        <a:latin typeface="Poppins Extra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ark Blue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8f661ab-6f78-4adf-bc6a-b184014c8fc9_Original_file (1)" id="{E2548CF6-A091-40B9-BF39-10355D3DA751}" vid="{3781D51C-0D69-4142-AA3C-F2EE85712EE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4" ma:contentTypeDescription="Create a new document." ma:contentTypeScope="" ma:versionID="590c017a94bff537b05354f5fa7c2077">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2ebb051f46d94dd3e67432ac605c7652"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6719957-1ae3-489c-8642-3cf1f4376828}"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9CC077-D0A9-4368-B595-77A37B02125A}">
  <ds:schemaRefs>
    <ds:schemaRef ds:uri="http://schemas.microsoft.com/sharepoint/v3/contenttype/forms"/>
  </ds:schemaRefs>
</ds:datastoreItem>
</file>

<file path=customXml/itemProps2.xml><?xml version="1.0" encoding="utf-8"?>
<ds:datastoreItem xmlns:ds="http://schemas.openxmlformats.org/officeDocument/2006/customXml" ds:itemID="{B1161C60-F846-4B6F-B480-DAEDF18B83C9}">
  <ds:schemaRefs>
    <ds:schemaRef ds:uri="11ef61ff-1dc9-4ca7-b845-84ac7e98c186"/>
    <ds:schemaRef ds:uri="e129a00c-9292-4451-9308-ea75f7972f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967413-6420-4EE4-A6B8-05ECB04726E7}">
  <ds:schemaRefs>
    <ds:schemaRef ds:uri="e129a00c-9292-4451-9308-ea75f7972fd5"/>
    <ds:schemaRef ds:uri="http://www.w3.org/XML/1998/namespace"/>
    <ds:schemaRef ds:uri="http://schemas.microsoft.com/office/2006/documentManagement/types"/>
    <ds:schemaRef ds:uri="11ef61ff-1dc9-4ca7-b845-84ac7e98c186"/>
    <ds:schemaRef ds:uri="http://purl.org/dc/dcmitype/"/>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21</TotalTime>
  <Words>2910</Words>
  <Application>Microsoft Office PowerPoint</Application>
  <PresentationFormat>Widescreen</PresentationFormat>
  <Paragraphs>199</Paragraphs>
  <Slides>23</Slides>
  <Notes>23</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2_Office Theme</vt:lpstr>
      <vt:lpstr>9_Office Theme</vt:lpstr>
      <vt:lpstr>4_Office Theme</vt:lpstr>
      <vt:lpstr>3_Office Theme</vt:lpstr>
      <vt:lpstr>1_Dark Blue Background 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Brittany Lovely</dc:creator>
  <cp:lastModifiedBy>Brittany Lovely</cp:lastModifiedBy>
  <cp:revision>8</cp:revision>
  <dcterms:created xsi:type="dcterms:W3CDTF">2026-04-14T19:12:12Z</dcterms:created>
  <dcterms:modified xsi:type="dcterms:W3CDTF">2026-05-19T17:56:25Z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