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36" r:id="rId5"/>
    <p:sldMasterId id="2147483925" r:id="rId6"/>
    <p:sldMasterId id="2147483938" r:id="rId7"/>
    <p:sldMasterId id="2147483950" r:id="rId8"/>
  </p:sldMasterIdLst>
  <p:notesMasterIdLst>
    <p:notesMasterId r:id="rId30"/>
  </p:notesMasterIdLst>
  <p:handoutMasterIdLst>
    <p:handoutMasterId r:id="rId31"/>
  </p:handoutMasterIdLst>
  <p:sldIdLst>
    <p:sldId id="2147140169" r:id="rId9"/>
    <p:sldId id="257" r:id="rId10"/>
    <p:sldId id="523" r:id="rId11"/>
    <p:sldId id="527" r:id="rId12"/>
    <p:sldId id="2147140174" r:id="rId13"/>
    <p:sldId id="491" r:id="rId14"/>
    <p:sldId id="531" r:id="rId15"/>
    <p:sldId id="578" r:id="rId16"/>
    <p:sldId id="579" r:id="rId17"/>
    <p:sldId id="580" r:id="rId18"/>
    <p:sldId id="562" r:id="rId19"/>
    <p:sldId id="2147140165" r:id="rId20"/>
    <p:sldId id="572" r:id="rId21"/>
    <p:sldId id="581" r:id="rId22"/>
    <p:sldId id="573" r:id="rId23"/>
    <p:sldId id="574" r:id="rId24"/>
    <p:sldId id="570" r:id="rId25"/>
    <p:sldId id="2147140171" r:id="rId26"/>
    <p:sldId id="2147140173" r:id="rId27"/>
    <p:sldId id="271" r:id="rId28"/>
    <p:sldId id="21471401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FBD029-BB1C-0468-B383-6A7BC9AE473F}" name="Talia Henkle" initials="TH" userId="S::Talia.Henkle@cancer.org::8358a28e-4fc0-4d4d-9e38-f7ffe2b31c0d" providerId="AD"/>
  <p188:author id="{A870FD44-8D98-D046-97D2-2E83D716248C}" name="Brittany Lovely" initials="BL" userId="S::Brittany.Lovely@cancer.org::2179ef8d-189d-4026-bc2f-586078a24bba" providerId="AD"/>
  <p188:author id="{61E02D7F-3CC8-1CD6-5CD6-8F852BC55DA8}" name="Christopher Pena" initials="CP" userId="S::christopher.pena@cancer.org::6d343035-5a94-4b96-96a6-20f2b279d5df" providerId="AD"/>
  <p188:author id="{2E726692-1110-C765-E289-4F2C4AF739EA}" name="Nikolas Martinez" initials="" userId="S::Nik.Martinez@cancer.org::c1d38ced-b259-46c0-ad55-ab6dc6107dc1" providerId="AD"/>
  <p188:author id="{957CC6A2-7DAC-0EC5-3FDA-4BF040594B77}" name="Heather Mackey" initials="HM" userId="S::Heather.Mackey@cancer.org::481aa629-a198-46ad-b48a-fe9f57502021" providerId="AD"/>
  <p188:author id="{E46ADBAE-3A7E-EC92-04AE-56D0C8DDA830}" name="Brittany Lovely" initials="BL" userId="S::brittany.lovely@cancer.org::2179ef8d-189d-4026-bc2f-586078a24bba" providerId="AD"/>
  <p188:author id="{67B944B1-BDC1-6507-8095-5D2E12E14154}" name="Barbara Lubejko" initials="BL" userId="S::Barb.Lubejko@cancer.org::aab5425b-678e-480f-bcd2-f5b0f69a9259" providerId="AD"/>
  <p188:author id="{930DD6D7-8F76-EBEF-10BC-9DA2EF9ECB67}" name="Nikolas Martinez" initials="NM" userId="S::nik.martinez@cancer.org::c1d38ced-b259-46c0-ad55-ab6dc610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6F8"/>
    <a:srgbClr val="012169"/>
    <a:srgbClr val="FF0000"/>
    <a:srgbClr val="FFFFFF"/>
    <a:srgbClr val="A7A8A9"/>
    <a:srgbClr val="A0F0FF"/>
    <a:srgbClr val="B2F2FF"/>
    <a:srgbClr val="FFC600"/>
    <a:srgbClr val="FF75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BA132-37E8-6F9D-DE72-3EDEDF0597A3}" v="4" dt="2025-02-12T18:07:43.295"/>
    <p1510:client id="{0B0C7C08-6C0E-4F5A-ACE1-CD3CFB904332}" v="22" dt="2025-02-13T17:53:18.986"/>
    <p1510:client id="{527B7843-EFC5-DB91-731C-DFE3699FC2AB}" v="3" dt="2025-02-12T20:25:34.719"/>
    <p1510:client id="{B3180332-8E2A-1BBD-B471-EF70D2A705E8}" v="13" dt="2025-02-12T20:24:32.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52" y="3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vely" userId="2179ef8d-189d-4026-bc2f-586078a24bba" providerId="ADAL" clId="{0B0C7C08-6C0E-4F5A-ACE1-CD3CFB904332}"/>
    <pc:docChg chg="modSld">
      <pc:chgData name="Brittany Lovely" userId="2179ef8d-189d-4026-bc2f-586078a24bba" providerId="ADAL" clId="{0B0C7C08-6C0E-4F5A-ACE1-CD3CFB904332}" dt="2025-02-13T17:53:18.984" v="21"/>
      <pc:docMkLst>
        <pc:docMk/>
      </pc:docMkLst>
      <pc:sldChg chg="setBg">
        <pc:chgData name="Brittany Lovely" userId="2179ef8d-189d-4026-bc2f-586078a24bba" providerId="ADAL" clId="{0B0C7C08-6C0E-4F5A-ACE1-CD3CFB904332}" dt="2025-02-13T17:51:50.949" v="5"/>
        <pc:sldMkLst>
          <pc:docMk/>
          <pc:sldMk cId="617005037" sldId="491"/>
        </pc:sldMkLst>
      </pc:sldChg>
      <pc:sldChg chg="setBg">
        <pc:chgData name="Brittany Lovely" userId="2179ef8d-189d-4026-bc2f-586078a24bba" providerId="ADAL" clId="{0B0C7C08-6C0E-4F5A-ACE1-CD3CFB904332}" dt="2025-02-13T17:51:11.178" v="1"/>
        <pc:sldMkLst>
          <pc:docMk/>
          <pc:sldMk cId="2526746068" sldId="523"/>
        </pc:sldMkLst>
      </pc:sldChg>
      <pc:sldChg chg="setBg">
        <pc:chgData name="Brittany Lovely" userId="2179ef8d-189d-4026-bc2f-586078a24bba" providerId="ADAL" clId="{0B0C7C08-6C0E-4F5A-ACE1-CD3CFB904332}" dt="2025-02-13T17:51:25.971" v="3"/>
        <pc:sldMkLst>
          <pc:docMk/>
          <pc:sldMk cId="804324291" sldId="527"/>
        </pc:sldMkLst>
      </pc:sldChg>
      <pc:sldChg chg="setBg">
        <pc:chgData name="Brittany Lovely" userId="2179ef8d-189d-4026-bc2f-586078a24bba" providerId="ADAL" clId="{0B0C7C08-6C0E-4F5A-ACE1-CD3CFB904332}" dt="2025-02-13T17:51:57.761" v="7"/>
        <pc:sldMkLst>
          <pc:docMk/>
          <pc:sldMk cId="1926931364" sldId="531"/>
        </pc:sldMkLst>
      </pc:sldChg>
      <pc:sldChg chg="setBg">
        <pc:chgData name="Brittany Lovely" userId="2179ef8d-189d-4026-bc2f-586078a24bba" providerId="ADAL" clId="{0B0C7C08-6C0E-4F5A-ACE1-CD3CFB904332}" dt="2025-02-13T17:53:10.544" v="19"/>
        <pc:sldMkLst>
          <pc:docMk/>
          <pc:sldMk cId="3825009773" sldId="570"/>
        </pc:sldMkLst>
      </pc:sldChg>
      <pc:sldChg chg="setBg">
        <pc:chgData name="Brittany Lovely" userId="2179ef8d-189d-4026-bc2f-586078a24bba" providerId="ADAL" clId="{0B0C7C08-6C0E-4F5A-ACE1-CD3CFB904332}" dt="2025-02-13T17:52:57.524" v="17"/>
        <pc:sldMkLst>
          <pc:docMk/>
          <pc:sldMk cId="1859026272" sldId="573"/>
        </pc:sldMkLst>
      </pc:sldChg>
      <pc:sldChg chg="setBg">
        <pc:chgData name="Brittany Lovely" userId="2179ef8d-189d-4026-bc2f-586078a24bba" providerId="ADAL" clId="{0B0C7C08-6C0E-4F5A-ACE1-CD3CFB904332}" dt="2025-02-13T17:52:08.752" v="9"/>
        <pc:sldMkLst>
          <pc:docMk/>
          <pc:sldMk cId="612225339" sldId="578"/>
        </pc:sldMkLst>
      </pc:sldChg>
      <pc:sldChg chg="setBg">
        <pc:chgData name="Brittany Lovely" userId="2179ef8d-189d-4026-bc2f-586078a24bba" providerId="ADAL" clId="{0B0C7C08-6C0E-4F5A-ACE1-CD3CFB904332}" dt="2025-02-13T17:52:16.717" v="11"/>
        <pc:sldMkLst>
          <pc:docMk/>
          <pc:sldMk cId="3821560053" sldId="579"/>
        </pc:sldMkLst>
      </pc:sldChg>
      <pc:sldChg chg="setBg">
        <pc:chgData name="Brittany Lovely" userId="2179ef8d-189d-4026-bc2f-586078a24bba" providerId="ADAL" clId="{0B0C7C08-6C0E-4F5A-ACE1-CD3CFB904332}" dt="2025-02-13T17:52:24.577" v="13"/>
        <pc:sldMkLst>
          <pc:docMk/>
          <pc:sldMk cId="3897458075" sldId="580"/>
        </pc:sldMkLst>
      </pc:sldChg>
      <pc:sldChg chg="setBg">
        <pc:chgData name="Brittany Lovely" userId="2179ef8d-189d-4026-bc2f-586078a24bba" providerId="ADAL" clId="{0B0C7C08-6C0E-4F5A-ACE1-CD3CFB904332}" dt="2025-02-13T17:52:43.498" v="15"/>
        <pc:sldMkLst>
          <pc:docMk/>
          <pc:sldMk cId="3291973839" sldId="2147140165"/>
        </pc:sldMkLst>
      </pc:sldChg>
      <pc:sldChg chg="setBg">
        <pc:chgData name="Brittany Lovely" userId="2179ef8d-189d-4026-bc2f-586078a24bba" providerId="ADAL" clId="{0B0C7C08-6C0E-4F5A-ACE1-CD3CFB904332}" dt="2025-02-13T17:53:18.984" v="21"/>
        <pc:sldMkLst>
          <pc:docMk/>
          <pc:sldMk cId="1742455152" sldId="2147140171"/>
        </pc:sldMkLst>
      </pc:sldChg>
    </pc:docChg>
  </pc:docChgLst>
  <pc:docChgLst>
    <pc:chgData name="Christina Thomas" userId="S::christina.thomas@cancer.org::c3442422-f0fd-4570-a954-d9102124b542" providerId="AD" clId="Web-{34E874C2-3A8E-D10F-D493-0035772CDE2C}"/>
    <pc:docChg chg="modSld">
      <pc:chgData name="Christina Thomas" userId="S::christina.thomas@cancer.org::c3442422-f0fd-4570-a954-d9102124b542" providerId="AD" clId="Web-{34E874C2-3A8E-D10F-D493-0035772CDE2C}" dt="2025-02-12T21:05:37.392" v="29"/>
      <pc:docMkLst>
        <pc:docMk/>
      </pc:docMkLst>
      <pc:sldChg chg="modNotes">
        <pc:chgData name="Christina Thomas" userId="S::christina.thomas@cancer.org::c3442422-f0fd-4570-a954-d9102124b542" providerId="AD" clId="Web-{34E874C2-3A8E-D10F-D493-0035772CDE2C}" dt="2025-02-12T21:05:37.392" v="29"/>
        <pc:sldMkLst>
          <pc:docMk/>
          <pc:sldMk cId="0" sldId="257"/>
        </pc:sldMkLst>
      </pc:sldChg>
    </pc:docChg>
  </pc:docChgLst>
  <pc:docChgLst>
    <pc:chgData name="Nikolas Martinez" userId="S::nik.martinez@cancer.org::c1d38ced-b259-46c0-ad55-ab6dc6107dc1" providerId="AD" clId="Web-{95C7816C-6FA4-50F6-BC8E-0B4FDD5BE541}"/>
    <pc:docChg chg="modSld">
      <pc:chgData name="Nikolas Martinez" userId="S::nik.martinez@cancer.org::c1d38ced-b259-46c0-ad55-ab6dc6107dc1" providerId="AD" clId="Web-{95C7816C-6FA4-50F6-BC8E-0B4FDD5BE541}" dt="2025-02-12T16:55:40.784" v="5"/>
      <pc:docMkLst>
        <pc:docMk/>
      </pc:docMkLst>
      <pc:sldChg chg="mod setBg">
        <pc:chgData name="Nikolas Martinez" userId="S::nik.martinez@cancer.org::c1d38ced-b259-46c0-ad55-ab6dc6107dc1" providerId="AD" clId="Web-{95C7816C-6FA4-50F6-BC8E-0B4FDD5BE541}" dt="2025-02-12T16:53:20.422" v="1"/>
        <pc:sldMkLst>
          <pc:docMk/>
          <pc:sldMk cId="804324291" sldId="527"/>
        </pc:sldMkLst>
      </pc:sldChg>
      <pc:sldChg chg="mod setBg">
        <pc:chgData name="Nikolas Martinez" userId="S::nik.martinez@cancer.org::c1d38ced-b259-46c0-ad55-ab6dc6107dc1" providerId="AD" clId="Web-{95C7816C-6FA4-50F6-BC8E-0B4FDD5BE541}" dt="2025-02-12T16:55:40.784" v="5"/>
        <pc:sldMkLst>
          <pc:docMk/>
          <pc:sldMk cId="908414776" sldId="2147140167"/>
        </pc:sldMkLst>
      </pc:sldChg>
      <pc:sldChg chg="mod setBg">
        <pc:chgData name="Nikolas Martinez" userId="S::nik.martinez@cancer.org::c1d38ced-b259-46c0-ad55-ab6dc6107dc1" providerId="AD" clId="Web-{95C7816C-6FA4-50F6-BC8E-0B4FDD5BE541}" dt="2025-02-12T16:54:32.142" v="3"/>
        <pc:sldMkLst>
          <pc:docMk/>
          <pc:sldMk cId="799413663" sldId="2147140174"/>
        </pc:sldMkLst>
      </pc:sldChg>
    </pc:docChg>
  </pc:docChgLst>
  <pc:docChgLst>
    <pc:chgData name="Christina Thomas" userId="S::christina.thomas@cancer.org::c3442422-f0fd-4570-a954-d9102124b542" providerId="AD" clId="Web-{DB8CAFDF-AC1E-B917-405C-B31630639827}"/>
    <pc:docChg chg="modSld">
      <pc:chgData name="Christina Thomas" userId="S::christina.thomas@cancer.org::c3442422-f0fd-4570-a954-d9102124b542" providerId="AD" clId="Web-{DB8CAFDF-AC1E-B917-405C-B31630639827}" dt="2025-02-12T20:50:02.106" v="34"/>
      <pc:docMkLst>
        <pc:docMk/>
      </pc:docMkLst>
      <pc:sldChg chg="modNotes">
        <pc:chgData name="Christina Thomas" userId="S::christina.thomas@cancer.org::c3442422-f0fd-4570-a954-d9102124b542" providerId="AD" clId="Web-{DB8CAFDF-AC1E-B917-405C-B31630639827}" dt="2025-02-12T20:50:02.106" v="34"/>
        <pc:sldMkLst>
          <pc:docMk/>
          <pc:sldMk cId="0" sldId="257"/>
        </pc:sldMkLst>
      </pc:sldChg>
    </pc:docChg>
  </pc:docChgLst>
  <pc:docChgLst>
    <pc:chgData name="Nikolas Martinez" userId="S::nik.martinez@cancer.org::c1d38ced-b259-46c0-ad55-ab6dc6107dc1" providerId="AD" clId="Web-{527B7843-EFC5-DB91-731C-DFE3699FC2AB}"/>
    <pc:docChg chg="modSld">
      <pc:chgData name="Nikolas Martinez" userId="S::nik.martinez@cancer.org::c1d38ced-b259-46c0-ad55-ab6dc6107dc1" providerId="AD" clId="Web-{527B7843-EFC5-DB91-731C-DFE3699FC2AB}" dt="2025-02-12T20:25:30.203" v="1"/>
      <pc:docMkLst>
        <pc:docMk/>
      </pc:docMkLst>
      <pc:sldChg chg="mod setBg">
        <pc:chgData name="Nikolas Martinez" userId="S::nik.martinez@cancer.org::c1d38ced-b259-46c0-ad55-ab6dc6107dc1" providerId="AD" clId="Web-{527B7843-EFC5-DB91-731C-DFE3699FC2AB}" dt="2025-02-12T20:25:30.203" v="1"/>
        <pc:sldMkLst>
          <pc:docMk/>
          <pc:sldMk cId="3929038295" sldId="271"/>
        </pc:sldMkLst>
      </pc:sldChg>
    </pc:docChg>
  </pc:docChgLst>
  <pc:docChgLst>
    <pc:chgData name="Nikolas Martinez" userId="S::nik.martinez@cancer.org::c1d38ced-b259-46c0-ad55-ab6dc6107dc1" providerId="AD" clId="Web-{B3180332-8E2A-1BBD-B471-EF70D2A705E8}"/>
    <pc:docChg chg="mod modSld">
      <pc:chgData name="Nikolas Martinez" userId="S::nik.martinez@cancer.org::c1d38ced-b259-46c0-ad55-ab6dc6107dc1" providerId="AD" clId="Web-{B3180332-8E2A-1BBD-B471-EF70D2A705E8}" dt="2025-02-12T20:24:32.747" v="7"/>
      <pc:docMkLst>
        <pc:docMk/>
      </pc:docMkLst>
      <pc:sldChg chg="mod setBg">
        <pc:chgData name="Nikolas Martinez" userId="S::nik.martinez@cancer.org::c1d38ced-b259-46c0-ad55-ab6dc6107dc1" providerId="AD" clId="Web-{B3180332-8E2A-1BBD-B471-EF70D2A705E8}" dt="2025-02-12T20:14:06.038" v="1"/>
        <pc:sldMkLst>
          <pc:docMk/>
          <pc:sldMk cId="0" sldId="257"/>
        </pc:sldMkLst>
      </pc:sldChg>
      <pc:sldChg chg="mod setBg">
        <pc:chgData name="Nikolas Martinez" userId="S::nik.martinez@cancer.org::c1d38ced-b259-46c0-ad55-ab6dc6107dc1" providerId="AD" clId="Web-{B3180332-8E2A-1BBD-B471-EF70D2A705E8}" dt="2025-02-12T20:24:32.747" v="7"/>
        <pc:sldMkLst>
          <pc:docMk/>
          <pc:sldMk cId="3929038295" sldId="271"/>
        </pc:sldMkLst>
      </pc:sldChg>
      <pc:sldChg chg="mod setBg">
        <pc:chgData name="Nikolas Martinez" userId="S::nik.martinez@cancer.org::c1d38ced-b259-46c0-ad55-ab6dc6107dc1" providerId="AD" clId="Web-{B3180332-8E2A-1BBD-B471-EF70D2A705E8}" dt="2025-02-12T20:18:14.337" v="4"/>
        <pc:sldMkLst>
          <pc:docMk/>
          <pc:sldMk cId="2526746068" sldId="523"/>
        </pc:sldMkLst>
      </pc:sldChg>
      <pc:sldChg chg="mod setBg">
        <pc:chgData name="Nikolas Martinez" userId="S::nik.martinez@cancer.org::c1d38ced-b259-46c0-ad55-ab6dc6107dc1" providerId="AD" clId="Web-{B3180332-8E2A-1BBD-B471-EF70D2A705E8}" dt="2025-02-12T20:21:52.683" v="6"/>
        <pc:sldMkLst>
          <pc:docMk/>
          <pc:sldMk cId="799413663" sldId="21471401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8B3E77-B2C7-7D47-EE8E-743F0D46B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EC65CF-219B-235A-F330-3276DEF92D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EBE0F1-0C3F-5F46-883F-590C6FB1047E}" type="datetimeFigureOut">
              <a:rPr lang="en-US" smtClean="0"/>
              <a:t>2/13/2025</a:t>
            </a:fld>
            <a:endParaRPr lang="en-US"/>
          </a:p>
        </p:txBody>
      </p:sp>
      <p:sp>
        <p:nvSpPr>
          <p:cNvPr id="4" name="Footer Placeholder 3">
            <a:extLst>
              <a:ext uri="{FF2B5EF4-FFF2-40B4-BE49-F238E27FC236}">
                <a16:creationId xmlns:a16="http://schemas.microsoft.com/office/drawing/2014/main" id="{1A61C7DA-5805-1017-1C26-84D31F84B5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3C0FF8-F33F-1A92-B38F-460193623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3D4F33-F194-1546-A4AA-5216A88E553A}" type="slidenum">
              <a:rPr lang="en-US" smtClean="0"/>
              <a:t>‹#›</a:t>
            </a:fld>
            <a:endParaRPr lang="en-US"/>
          </a:p>
        </p:txBody>
      </p:sp>
    </p:spTree>
    <p:extLst>
      <p:ext uri="{BB962C8B-B14F-4D97-AF65-F5344CB8AC3E}">
        <p14:creationId xmlns:p14="http://schemas.microsoft.com/office/powerpoint/2010/main" val="29432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8D738-8366-954A-A454-968E837854F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35197-6DA9-744D-98ED-310B7A3B435B}" type="slidenum">
              <a:rPr lang="en-US" smtClean="0"/>
              <a:t>‹#›</a:t>
            </a:fld>
            <a:endParaRPr lang="en-US"/>
          </a:p>
        </p:txBody>
      </p:sp>
    </p:spTree>
    <p:extLst>
      <p:ext uri="{BB962C8B-B14F-4D97-AF65-F5344CB8AC3E}">
        <p14:creationId xmlns:p14="http://schemas.microsoft.com/office/powerpoint/2010/main" val="55264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a:p>
        </p:txBody>
      </p:sp>
    </p:spTree>
    <p:extLst>
      <p:ext uri="{BB962C8B-B14F-4D97-AF65-F5344CB8AC3E}">
        <p14:creationId xmlns:p14="http://schemas.microsoft.com/office/powerpoint/2010/main" val="1041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a:t>Speaker Notes</a:t>
            </a:r>
          </a:p>
          <a:p>
            <a:endParaRPr lang="en-US" sz="1200"/>
          </a:p>
          <a:p>
            <a:r>
              <a:rPr lang="en-US" sz="1200"/>
              <a:t>In general, you want to fill your diet with high quality, nutritious foods in the amounts that help you achieve and maintain a healthy body weight.  The dietary patterns showing the most health benefits are based mainly on plant foods. </a:t>
            </a:r>
          </a:p>
          <a:p>
            <a:endParaRPr lang="en-US" sz="1200"/>
          </a:p>
          <a:p>
            <a:r>
              <a:rPr lang="en-US" sz="1200"/>
              <a:t>When shopping or eating out, look for choices that include vegetables, whole fruits, and whole grain options.</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t>Eat smaller portions of high-calorie foods. When you eat away from home, be extra careful to choose foods low in calories, fat, and added sugar, and avoid eating large portions</a:t>
            </a:r>
            <a:endParaRPr lang="en-US" altLang="en-US" sz="1200">
              <a:ea typeface="ＭＳ Ｐゴシック" panose="020B0600070205080204" pitchFamily="34" charset="-128"/>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10</a:t>
            </a:fld>
            <a:endParaRPr lang="en-US"/>
          </a:p>
        </p:txBody>
      </p:sp>
    </p:spTree>
    <p:extLst>
      <p:ext uri="{BB962C8B-B14F-4D97-AF65-F5344CB8AC3E}">
        <p14:creationId xmlns:p14="http://schemas.microsoft.com/office/powerpoint/2010/main" val="15874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p>
          <a:p>
            <a:pPr>
              <a:spcBef>
                <a:spcPct val="0"/>
              </a:spcBef>
            </a:pPr>
            <a:r>
              <a:rPr lang="en-US" altLang="en-US"/>
              <a:t>Research shows that drinking any alcohol increases the risk of some types of cancer including mouth, pharynx, larynx, esophagus, liver, colorectum, female breast, and stomach. If you choose to drink alcohol, the American Cancer Society recommends that women have no more than 1 and men should have no more than 2 alcohol drinks on any given day. A drink is 12 ounces of regular beer, 5 ounces of wine, or 1.5 ounces of hard liquor.</a:t>
            </a:r>
            <a:endParaRPr lang="en-US"/>
          </a:p>
          <a:p>
            <a:pPr eaLnBrk="1" hangingPunct="1">
              <a:spcBef>
                <a:spcPct val="0"/>
              </a:spcBef>
            </a:pPr>
            <a:endParaRPr lang="en-US" altLang="en-US"/>
          </a:p>
          <a:p>
            <a:pPr eaLnBrk="1" hangingPunct="1">
              <a:spcBef>
                <a:spcPct val="0"/>
              </a:spcBef>
            </a:pPr>
            <a:r>
              <a:rPr lang="en-US" sz="1300"/>
              <a:t>These daily limits do not mean you can drink larger amounts on fewer days of the week, since this can lead to health, social, and other problems.</a:t>
            </a:r>
            <a:endParaRPr lang="en-US">
              <a:solidFill>
                <a:schemeClr val="accent3">
                  <a:lumMod val="50000"/>
                </a:schemeClr>
              </a:solidFill>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11</a:t>
            </a:fld>
            <a:endParaRPr lang="en-US"/>
          </a:p>
        </p:txBody>
      </p:sp>
    </p:spTree>
    <p:extLst>
      <p:ext uri="{BB962C8B-B14F-4D97-AF65-F5344CB8AC3E}">
        <p14:creationId xmlns:p14="http://schemas.microsoft.com/office/powerpoint/2010/main" val="100433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B1F1C-3FAF-0470-33B8-A4C5C1F28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CF10-F785-6E94-E152-5620D2E14BC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DA79580-E787-911B-80BC-EA7E66E42058}"/>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Now that we've discussed food and nutrition, let's dive deeper into physical activity recommendations. </a:t>
            </a:r>
          </a:p>
        </p:txBody>
      </p:sp>
      <p:sp>
        <p:nvSpPr>
          <p:cNvPr id="4" name="Slide Number Placeholder 3">
            <a:extLst>
              <a:ext uri="{FF2B5EF4-FFF2-40B4-BE49-F238E27FC236}">
                <a16:creationId xmlns:a16="http://schemas.microsoft.com/office/drawing/2014/main" id="{98B3DA15-7305-510F-073F-95CCCA658051}"/>
              </a:ext>
            </a:extLst>
          </p:cNvPr>
          <p:cNvSpPr>
            <a:spLocks noGrp="1"/>
          </p:cNvSpPr>
          <p:nvPr>
            <p:ph type="sldNum" sz="quarter" idx="5"/>
          </p:nvPr>
        </p:nvSpPr>
        <p:spPr/>
        <p:txBody>
          <a:bodyPr/>
          <a:lstStyle/>
          <a:p>
            <a:fld id="{85E35197-6DA9-744D-98ED-310B7A3B435B}" type="slidenum">
              <a:rPr lang="en-US" smtClean="0"/>
              <a:t>12</a:t>
            </a:fld>
            <a:endParaRPr lang="en-US"/>
          </a:p>
        </p:txBody>
      </p:sp>
    </p:spTree>
    <p:extLst>
      <p:ext uri="{BB962C8B-B14F-4D97-AF65-F5344CB8AC3E}">
        <p14:creationId xmlns:p14="http://schemas.microsoft.com/office/powerpoint/2010/main" val="104380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p>
          <a:p>
            <a:r>
              <a:rPr lang="en-US"/>
              <a:t>Adopting a physically active lifestyle can help reduce your risk for some types of cancer, including colon, female breast, endometrium, kidney, bladder, esophagus, stomach, and possibly lung.</a:t>
            </a:r>
          </a:p>
          <a:p>
            <a:endParaRPr lang="en-US"/>
          </a:p>
          <a:p>
            <a:r>
              <a:rPr lang="en-US"/>
              <a:t>ACS Guidelines recommend that adults should work to get at least 150 to 300 minutes of moderate-intensity or 75 to 100 minutes of vigorous intensity activity each week. In the next slide, we’ll talk a bit more about what types of activity are moderate vs. vigorous.</a:t>
            </a:r>
          </a:p>
          <a:p>
            <a:endParaRPr lang="en-US"/>
          </a:p>
          <a:p>
            <a:r>
              <a:rPr lang="en-US"/>
              <a:t>For children and teens, ACS Guidelines recommend they should get at least 1 hour (or 60 minutes) of moderate or vigorous intensity level </a:t>
            </a:r>
            <a:r>
              <a:rPr lang="en-US" b="1"/>
              <a:t>each day.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Source Sans Pro" panose="020B0503030403020204" pitchFamily="34" charset="0"/>
              </a:rPr>
              <a:t>It is best to get to or exceed the upper limit of the recommendations. </a:t>
            </a:r>
          </a:p>
          <a:p>
            <a:pPr eaLnBrk="1" hangingPunct="1">
              <a:lnSpc>
                <a:spcPct val="90000"/>
              </a:lnSpc>
              <a:spcBef>
                <a:spcPct val="0"/>
              </a:spcBef>
            </a:pPr>
            <a:endParaRPr lang="en-US" alt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13</a:t>
            </a:fld>
            <a:endParaRPr lang="en-US"/>
          </a:p>
        </p:txBody>
      </p:sp>
    </p:spTree>
    <p:extLst>
      <p:ext uri="{BB962C8B-B14F-4D97-AF65-F5344CB8AC3E}">
        <p14:creationId xmlns:p14="http://schemas.microsoft.com/office/powerpoint/2010/main" val="409854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90000"/>
              </a:lnSpc>
              <a:spcBef>
                <a:spcPct val="0"/>
              </a:spcBef>
            </a:pPr>
            <a:r>
              <a:rPr lang="en-US" sz="1200" b="1" kern="1200">
                <a:solidFill>
                  <a:schemeClr val="tx1"/>
                </a:solidFill>
                <a:effectLst/>
                <a:latin typeface="+mn-lt"/>
                <a:ea typeface="+mn-ea"/>
                <a:cs typeface="+mn-cs"/>
              </a:rPr>
              <a:t>Speaker Notes </a:t>
            </a:r>
            <a:br>
              <a:rPr lang="en-US" altLang="en-US" b="1">
                <a:cs typeface="+mn-lt"/>
              </a:rPr>
            </a:br>
            <a:endParaRPr lang="en-US" altLang="en-US"/>
          </a:p>
          <a:p>
            <a:pPr>
              <a:lnSpc>
                <a:spcPct val="90000"/>
              </a:lnSpc>
              <a:spcBef>
                <a:spcPct val="0"/>
              </a:spcBef>
            </a:pPr>
            <a:r>
              <a:rPr lang="en-US" altLang="en-US"/>
              <a:t>What qualifies as physical activity? Anything from work around the house to brisk walking to triathlons. What you choose depends on your level of fitness, and people with medical conditions should talk about physical activity with their doctors first. You do want to go beyond your usual daily physical activity of working and self-care. </a:t>
            </a:r>
          </a:p>
          <a:p>
            <a:pPr>
              <a:lnSpc>
                <a:spcPct val="90000"/>
              </a:lnSpc>
              <a:spcBef>
                <a:spcPct val="0"/>
              </a:spcBef>
            </a:pPr>
            <a:endParaRPr lang="en-US" altLang="en-US"/>
          </a:p>
          <a:p>
            <a:pPr>
              <a:lnSpc>
                <a:spcPct val="90000"/>
              </a:lnSpc>
              <a:spcBef>
                <a:spcPct val="0"/>
              </a:spcBef>
            </a:pPr>
            <a:r>
              <a:rPr lang="en-US" altLang="en-US"/>
              <a:t>Moderate activity is like a brisk walk, but vigorous activity makes you breathe faster, gets your heart rate up, and makes you sweat. </a:t>
            </a:r>
          </a:p>
          <a:p>
            <a:pPr>
              <a:lnSpc>
                <a:spcPct val="90000"/>
              </a:lnSpc>
              <a:spcBef>
                <a:spcPct val="0"/>
              </a:spcBef>
            </a:pPr>
            <a:endParaRPr lang="en-US" altLang="en-US">
              <a:cs typeface="Calibri"/>
            </a:endParaRPr>
          </a:p>
          <a:p>
            <a:pPr>
              <a:lnSpc>
                <a:spcPct val="90000"/>
              </a:lnSpc>
              <a:spcBef>
                <a:spcPct val="0"/>
              </a:spcBef>
            </a:pPr>
            <a:r>
              <a:rPr lang="en-US" altLang="en-US">
                <a:cs typeface="Calibri"/>
              </a:rPr>
              <a:t>Moderate activity includes things like walking, dancing, and golfing - but can also include things you do around your home like deep cleaning or mowing your lawn. </a:t>
            </a:r>
          </a:p>
          <a:p>
            <a:pPr>
              <a:lnSpc>
                <a:spcPct val="90000"/>
              </a:lnSpc>
              <a:spcBef>
                <a:spcPct val="0"/>
              </a:spcBef>
            </a:pPr>
            <a:endParaRPr lang="en-US" altLang="en-US">
              <a:cs typeface="Calibri"/>
            </a:endParaRPr>
          </a:p>
          <a:p>
            <a:pPr>
              <a:lnSpc>
                <a:spcPct val="90000"/>
              </a:lnSpc>
              <a:spcBef>
                <a:spcPct val="0"/>
              </a:spcBef>
            </a:pPr>
            <a:r>
              <a:rPr lang="en-US" altLang="en-US">
                <a:cs typeface="Calibri"/>
              </a:rPr>
              <a:t>Vigorous activities include running, jogging or sports like basketball or football.  Around your home, they include things like digging outside and masonry or carpentry work, where you get your heart rate up. Heavy manual labor in the workplace also is considered a vigorous activity.</a:t>
            </a:r>
          </a:p>
          <a:p>
            <a:pPr>
              <a:lnSpc>
                <a:spcPct val="90000"/>
              </a:lnSpc>
              <a:spcBef>
                <a:spcPct val="0"/>
              </a:spcBef>
            </a:pPr>
            <a:endParaRPr lang="en-US" altLang="en-US">
              <a:cs typeface="Calibri"/>
            </a:endParaRPr>
          </a:p>
          <a:p>
            <a:pPr>
              <a:lnSpc>
                <a:spcPct val="90000"/>
              </a:lnSpc>
              <a:spcBef>
                <a:spcPct val="0"/>
              </a:spcBef>
            </a:pPr>
            <a:r>
              <a:rPr lang="en-US" altLang="en-US">
                <a:cs typeface="Calibri"/>
              </a:rPr>
              <a:t>You can learn more about physical activities and the ACS Diet and Physical Activity Guidelines for Cancer Prevention by scanning the QR code here and visiting the cancer.org website.  </a:t>
            </a:r>
          </a:p>
        </p:txBody>
      </p:sp>
      <p:sp>
        <p:nvSpPr>
          <p:cNvPr id="4" name="Slide Number Placeholder 3"/>
          <p:cNvSpPr>
            <a:spLocks noGrp="1"/>
          </p:cNvSpPr>
          <p:nvPr>
            <p:ph type="sldNum" sz="quarter" idx="5"/>
          </p:nvPr>
        </p:nvSpPr>
        <p:spPr/>
        <p:txBody>
          <a:bodyPr/>
          <a:lstStyle/>
          <a:p>
            <a:fld id="{85E35197-6DA9-744D-98ED-310B7A3B435B}" type="slidenum">
              <a:rPr lang="en-US" smtClean="0"/>
              <a:t>14</a:t>
            </a:fld>
            <a:endParaRPr lang="en-US"/>
          </a:p>
        </p:txBody>
      </p:sp>
    </p:spTree>
    <p:extLst>
      <p:ext uri="{BB962C8B-B14F-4D97-AF65-F5344CB8AC3E}">
        <p14:creationId xmlns:p14="http://schemas.microsoft.com/office/powerpoint/2010/main" val="115498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p>
          <a:p>
            <a:pPr eaLnBrk="1" hangingPunct="1"/>
            <a:r>
              <a:rPr lang="en-US" altLang="en-US"/>
              <a:t>The point of this is to become active for the rest of your life! You want to move more and sit less!</a:t>
            </a:r>
          </a:p>
          <a:p>
            <a:pPr eaLnBrk="1" hangingPunct="1"/>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panose="020B0503030403020204" pitchFamily="34" charset="0"/>
                <a:cs typeface="Poppins" panose="00000500000000000000" pitchFamily="2" charset="0"/>
              </a:rPr>
              <a:t>Limit sedentary behavior such as sitting, lying down, watching television, or other forms of screen-based entertainment.</a:t>
            </a:r>
          </a:p>
          <a:p>
            <a:pPr eaLnBrk="1" hangingPunct="1"/>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panose="020B0503030403020204" pitchFamily="34" charset="0"/>
                <a:cs typeface="Poppins" panose="00000500000000000000" pitchFamily="2" charset="0"/>
              </a:rPr>
              <a:t>Doing more physical activity than usual activities, no matter what a person’s level of activity, can have many health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Source Sans Pro" panose="020B050303040302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panose="020B0503030403020204" pitchFamily="34" charset="0"/>
                <a:cs typeface="Poppins" panose="00000500000000000000" pitchFamily="2" charset="0"/>
              </a:rPr>
              <a:t>Physical activity has health benefits even if you don’t lose weight!</a:t>
            </a: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15</a:t>
            </a:fld>
            <a:endParaRPr lang="en-US"/>
          </a:p>
        </p:txBody>
      </p:sp>
    </p:spTree>
    <p:extLst>
      <p:ext uri="{BB962C8B-B14F-4D97-AF65-F5344CB8AC3E}">
        <p14:creationId xmlns:p14="http://schemas.microsoft.com/office/powerpoint/2010/main" val="21756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And when it comes to sitting, there is growing evidence that the amount of time spent sitting is important, regardless of your activity level. Limiting the amount of time spent sitting may help maintain a healthy body weight and reduce the risk of certain cancers.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r>
              <a:rPr lang="en-US"/>
              <a:t>There are many ways you can reduce your sitting time.  Here are some suggestions. These may not be options for everyone. Think about how you could increase your time spent being physically active. </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16</a:t>
            </a:fld>
            <a:endParaRPr lang="en-US"/>
          </a:p>
        </p:txBody>
      </p:sp>
    </p:spTree>
    <p:extLst>
      <p:ext uri="{BB962C8B-B14F-4D97-AF65-F5344CB8AC3E}">
        <p14:creationId xmlns:p14="http://schemas.microsoft.com/office/powerpoint/2010/main" val="2236955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p>
          <a:p>
            <a:r>
              <a:rPr lang="en-US" altLang="en-US"/>
              <a:t>Excess body weight is clearly associated with an increased risk of developing at least 12 cancers,</a:t>
            </a:r>
            <a:r>
              <a:rPr lang="en-US" sz="1200"/>
              <a:t> such as:</a:t>
            </a:r>
          </a:p>
          <a:p>
            <a:pPr marL="171450" indent="-171450">
              <a:lnSpc>
                <a:spcPts val="2800"/>
              </a:lnSpc>
              <a:buFont typeface="Arial" panose="020B0604020202020204" pitchFamily="34" charset="0"/>
              <a:buChar char="•"/>
            </a:pPr>
            <a:r>
              <a:rPr lang="en-US" sz="1200"/>
              <a:t>Breast (after menopause)</a:t>
            </a:r>
          </a:p>
          <a:p>
            <a:pPr marL="171450" indent="-171450">
              <a:lnSpc>
                <a:spcPts val="2800"/>
              </a:lnSpc>
              <a:buFont typeface="Arial" panose="020B0604020202020204" pitchFamily="34" charset="0"/>
              <a:buChar char="•"/>
            </a:pPr>
            <a:r>
              <a:rPr lang="en-US" sz="1200"/>
              <a:t>Colon and rectum</a:t>
            </a:r>
          </a:p>
          <a:p>
            <a:pPr marL="171450" indent="-171450">
              <a:lnSpc>
                <a:spcPts val="2800"/>
              </a:lnSpc>
              <a:buFont typeface="Arial" panose="020B0604020202020204" pitchFamily="34" charset="0"/>
              <a:buChar char="•"/>
            </a:pPr>
            <a:r>
              <a:rPr lang="en-US" sz="1200"/>
              <a:t>Endometrial</a:t>
            </a:r>
          </a:p>
          <a:p>
            <a:pPr marL="171450" indent="-171450">
              <a:lnSpc>
                <a:spcPts val="2800"/>
              </a:lnSpc>
              <a:buFont typeface="Arial" panose="020B0604020202020204" pitchFamily="34" charset="0"/>
              <a:buChar char="•"/>
            </a:pPr>
            <a:r>
              <a:rPr lang="en-US" sz="1200"/>
              <a:t>Esophageal</a:t>
            </a:r>
          </a:p>
          <a:p>
            <a:pPr marL="171450" indent="-171450">
              <a:lnSpc>
                <a:spcPts val="2800"/>
              </a:lnSpc>
              <a:buFont typeface="Arial" panose="020B0604020202020204" pitchFamily="34" charset="0"/>
              <a:buChar char="•"/>
            </a:pPr>
            <a:r>
              <a:rPr lang="en-US" sz="1200"/>
              <a:t>Gallbladder</a:t>
            </a:r>
          </a:p>
          <a:p>
            <a:pPr marL="171450" indent="-171450">
              <a:lnSpc>
                <a:spcPts val="2800"/>
              </a:lnSpc>
              <a:buFont typeface="Arial" panose="020B0604020202020204" pitchFamily="34" charset="0"/>
              <a:buChar char="•"/>
            </a:pPr>
            <a:r>
              <a:rPr lang="en-US" sz="1200"/>
              <a:t>Kidney</a:t>
            </a:r>
          </a:p>
          <a:p>
            <a:pPr marL="171450" indent="-171450">
              <a:lnSpc>
                <a:spcPts val="2800"/>
              </a:lnSpc>
              <a:buFont typeface="Arial" panose="020B0604020202020204" pitchFamily="34" charset="0"/>
              <a:buChar char="•"/>
            </a:pPr>
            <a:r>
              <a:rPr lang="en-US" sz="1200"/>
              <a:t>Liver</a:t>
            </a:r>
          </a:p>
          <a:p>
            <a:pPr marL="171450" indent="-171450">
              <a:lnSpc>
                <a:spcPts val="2800"/>
              </a:lnSpc>
              <a:buFont typeface="Arial" panose="020B0604020202020204" pitchFamily="34" charset="0"/>
              <a:buChar char="•"/>
            </a:pPr>
            <a:r>
              <a:rPr lang="en-US" sz="1200"/>
              <a:t>Multiple myeloma</a:t>
            </a:r>
          </a:p>
          <a:p>
            <a:pPr marL="171450" indent="-171450">
              <a:lnSpc>
                <a:spcPts val="2800"/>
              </a:lnSpc>
              <a:buFont typeface="Arial" panose="020B0604020202020204" pitchFamily="34" charset="0"/>
              <a:buChar char="•"/>
            </a:pPr>
            <a:r>
              <a:rPr lang="en-US" sz="1200"/>
              <a:t>Ovary</a:t>
            </a:r>
          </a:p>
          <a:p>
            <a:pPr marL="171450" indent="-171450">
              <a:lnSpc>
                <a:spcPts val="2800"/>
              </a:lnSpc>
              <a:buFont typeface="Arial" panose="020B0604020202020204" pitchFamily="34" charset="0"/>
              <a:buChar char="•"/>
            </a:pPr>
            <a:r>
              <a:rPr lang="en-US" sz="1200"/>
              <a:t>Stomach</a:t>
            </a:r>
          </a:p>
          <a:p>
            <a:pPr marL="171450" indent="-171450">
              <a:lnSpc>
                <a:spcPts val="2800"/>
              </a:lnSpc>
              <a:buFont typeface="Arial" panose="020B0604020202020204" pitchFamily="34" charset="0"/>
              <a:buChar char="•"/>
            </a:pPr>
            <a:r>
              <a:rPr lang="en-US" sz="1200"/>
              <a:t>Thyroid</a:t>
            </a:r>
          </a:p>
          <a:p>
            <a:pPr marL="171450" indent="-171450">
              <a:lnSpc>
                <a:spcPts val="2800"/>
              </a:lnSpc>
              <a:buFont typeface="Arial" panose="020B0604020202020204" pitchFamily="34" charset="0"/>
              <a:buChar char="•"/>
            </a:pPr>
            <a:r>
              <a:rPr lang="en-US" sz="1200"/>
              <a:t>Gallbladder</a:t>
            </a:r>
          </a:p>
          <a:p>
            <a:pPr marL="171450" indent="-171450">
              <a:lnSpc>
                <a:spcPts val="2800"/>
              </a:lnSpc>
              <a:buFont typeface="Arial" panose="020B0604020202020204" pitchFamily="34" charset="0"/>
              <a:buChar char="•"/>
            </a:pPr>
            <a:endParaRPr lang="en-US" sz="1200"/>
          </a:p>
          <a:p>
            <a:pPr marL="0" indent="0">
              <a:lnSpc>
                <a:spcPts val="2800"/>
              </a:lnSpc>
              <a:buFont typeface="Arial" panose="020B0604020202020204" pitchFamily="34" charset="0"/>
              <a:buNone/>
            </a:pPr>
            <a:r>
              <a:rPr lang="en-US" sz="1200"/>
              <a:t>Having excess body weight may also increase the risk of: </a:t>
            </a:r>
          </a:p>
          <a:p>
            <a:pPr marL="171450" lvl="0" indent="-171450">
              <a:buFont typeface="Arial" panose="020B0604020202020204" pitchFamily="34" charset="0"/>
              <a:buChar char="•"/>
            </a:pPr>
            <a:r>
              <a:rPr lang="en-US" sz="1200"/>
              <a:t>Non-Hodgkin lymphoma</a:t>
            </a:r>
            <a:endParaRPr lang="en-US" sz="1200">
              <a:cs typeface="Calibri"/>
            </a:endParaRPr>
          </a:p>
          <a:p>
            <a:pPr marL="171450" lvl="0" indent="-171450">
              <a:buFont typeface="Arial" panose="020B0604020202020204" pitchFamily="34" charset="0"/>
              <a:buChar char="•"/>
            </a:pPr>
            <a:r>
              <a:rPr lang="en-US" sz="1200"/>
              <a:t>Male breast cancer</a:t>
            </a:r>
            <a:endParaRPr lang="en-US" sz="1200">
              <a:cs typeface="Calibri"/>
            </a:endParaRPr>
          </a:p>
          <a:p>
            <a:pPr marL="171450" lvl="0" indent="-171450">
              <a:buFont typeface="Arial" panose="020B0604020202020204" pitchFamily="34" charset="0"/>
              <a:buChar char="•"/>
            </a:pPr>
            <a:r>
              <a:rPr lang="en-US" sz="1200"/>
              <a:t>Cancers of the mouth, throat, and voice box</a:t>
            </a:r>
            <a:endParaRPr lang="en-US" sz="1200">
              <a:cs typeface="Calibri"/>
            </a:endParaRPr>
          </a:p>
          <a:p>
            <a:pPr marL="171450" lvl="0" indent="-171450">
              <a:buFont typeface="Arial" panose="020B0604020202020204" pitchFamily="34" charset="0"/>
              <a:buChar char="•"/>
            </a:pPr>
            <a:r>
              <a:rPr lang="en-US" sz="1200"/>
              <a:t>Aggressive forms of prostate cancer</a:t>
            </a:r>
            <a:endParaRPr lang="en-US" sz="1200">
              <a:cs typeface="Calibri"/>
            </a:endParaRPr>
          </a:p>
          <a:p>
            <a:pPr eaLnBrk="1" hangingPunct="1"/>
            <a:endParaRPr lang="en-US" altLang="en-US">
              <a:cs typeface="Calibri"/>
            </a:endParaRPr>
          </a:p>
          <a:p>
            <a:r>
              <a:rPr lang="en-US" altLang="en-US" sz="1200"/>
              <a:t>Losing weight is a complex process that requires multiple approaches. People who might need to lose weight should work with their health care team to develop a plan for weight loss. These people also need help accessing resources to help them be successful in their weight loss journey.</a:t>
            </a:r>
            <a:r>
              <a:rPr lang="en-US" altLang="en-US"/>
              <a:t> </a:t>
            </a:r>
            <a:endParaRPr lang="en-US" altLang="en-US">
              <a:cs typeface="Calibri"/>
            </a:endParaRPr>
          </a:p>
          <a:p>
            <a:endParaRPr lang="en-US" alt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17</a:t>
            </a:fld>
            <a:endParaRPr lang="en-US"/>
          </a:p>
        </p:txBody>
      </p:sp>
    </p:spTree>
    <p:extLst>
      <p:ext uri="{BB962C8B-B14F-4D97-AF65-F5344CB8AC3E}">
        <p14:creationId xmlns:p14="http://schemas.microsoft.com/office/powerpoint/2010/main" val="376540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9DF28-39A6-E5C0-4853-08C8CA900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029BC-7DC3-4D20-975F-39302B9628C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B7A38C2-9E21-A349-2AF0-37553DF32207}"/>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cs typeface="Calibri"/>
              </a:rPr>
              <a:t>Lastly, let’s discuss ACS recommendations for action on the community level to help </a:t>
            </a:r>
            <a:r>
              <a:rPr lang="en-US" sz="1200" b="0">
                <a:solidFill>
                  <a:srgbClr val="002060"/>
                </a:solidFill>
                <a:latin typeface="Poppins"/>
                <a:cs typeface="Poppins"/>
              </a:rPr>
              <a:t>make healthy lifestyles more accessible for everyone</a:t>
            </a:r>
            <a:endParaRPr lang="en-US" b="0">
              <a:cs typeface="Calibri"/>
            </a:endParaRPr>
          </a:p>
        </p:txBody>
      </p:sp>
      <p:sp>
        <p:nvSpPr>
          <p:cNvPr id="4" name="Slide Number Placeholder 3">
            <a:extLst>
              <a:ext uri="{FF2B5EF4-FFF2-40B4-BE49-F238E27FC236}">
                <a16:creationId xmlns:a16="http://schemas.microsoft.com/office/drawing/2014/main" id="{A1D5DB92-D488-8F74-DA4A-3DDF945B5A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43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C85BF-0528-4C21-6BFA-FBD8BC805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A605-B980-EDB7-9C7D-2192C035A13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1E4F748-D5A4-66A2-1DD8-2A6F993F6F9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b="1">
              <a:cs typeface="Calibri"/>
            </a:endParaRPr>
          </a:p>
          <a:p>
            <a:r>
              <a:rPr lang="en-US" altLang="en-US" b="0">
                <a:cs typeface="Calibri"/>
              </a:rPr>
              <a:t>We know that various social, economic, and cultural factors strongly influence a person’s dietary patterns, physical activity, alcohol intake, and body weight. Access to healthy foods and safe, affordable recreation and transportation can create barriers for people wanting to implement recommendations from the Guidelines that can impact their cancer risk and overall health.</a:t>
            </a:r>
            <a:endParaRPr lang="en-US" altLang="en-US" b="0"/>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private, and community organizations should work together at national, state, and local levels to develop, advocate for, and apply policy and environmental changes that:</a:t>
            </a:r>
          </a:p>
          <a:p>
            <a:pPr lvl="1" algn="l">
              <a:buFont typeface="Arial" panose="020B0604020202020204" pitchFamily="34" charset="0"/>
              <a:buChar char="•"/>
            </a:pPr>
            <a:r>
              <a:rPr lang="en-US" b="0" i="0">
                <a:solidFill>
                  <a:srgbClr val="1A1A1A"/>
                </a:solidFill>
                <a:effectLst/>
                <a:latin typeface="Source Sans Pro" panose="020B0503030403020204" pitchFamily="34" charset="0"/>
              </a:rPr>
              <a:t> Increase access to affordable, healthy foods </a:t>
            </a:r>
          </a:p>
          <a:p>
            <a:pPr lvl="1" algn="l">
              <a:buFont typeface="Arial" panose="020B0604020202020204" pitchFamily="34" charset="0"/>
              <a:buChar char="•"/>
            </a:pPr>
            <a:r>
              <a:rPr lang="en-US" b="0" i="0">
                <a:solidFill>
                  <a:srgbClr val="1A1A1A"/>
                </a:solidFill>
                <a:effectLst/>
                <a:latin typeface="Source Sans Pro" panose="020B0503030403020204" pitchFamily="34" charset="0"/>
              </a:rPr>
              <a:t> Provide safe, enjoyable, and accessible opportunities for physical activity</a:t>
            </a:r>
          </a:p>
          <a:p>
            <a:pPr lvl="1" algn="l">
              <a:buFont typeface="Arial" panose="020B0604020202020204" pitchFamily="34" charset="0"/>
              <a:buChar char="•"/>
            </a:pPr>
            <a:r>
              <a:rPr lang="en-US" b="0" i="0">
                <a:solidFill>
                  <a:srgbClr val="1A1A1A"/>
                </a:solidFill>
                <a:effectLst/>
                <a:latin typeface="Source Sans Pro" panose="020B0503030403020204" pitchFamily="34" charset="0"/>
              </a:rPr>
              <a:t> Limit alcohol for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a:extLst>
              <a:ext uri="{FF2B5EF4-FFF2-40B4-BE49-F238E27FC236}">
                <a16:creationId xmlns:a16="http://schemas.microsoft.com/office/drawing/2014/main" id="{5807B0EE-C2C1-5862-9106-36165EEB782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5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br>
              <a:rPr lang="en-US" sz="1200" b="1" kern="1200">
                <a:effectLst/>
                <a:cs typeface="+mn-lt"/>
              </a:rPr>
            </a:br>
            <a:br>
              <a:rPr lang="en-US" sz="1200" kern="1200">
                <a:effectLst/>
                <a:cs typeface="+mn-lt"/>
              </a:rPr>
            </a:br>
            <a:r>
              <a:rPr lang="en-US">
                <a:ea typeface="Calibri"/>
                <a:cs typeface="Calibri"/>
              </a:rPr>
              <a:t>Today's talk will cover the following topics:</a:t>
            </a: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The links between diet, physical activity, body weight, and cancer risk.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Current ACS Guidelines on Diet and Physical Activity and how implementing strategies within these Guidelines can impact your health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a:solidFill>
                  <a:schemeClr val="tx1"/>
                </a:solidFill>
                <a:effectLst/>
                <a:latin typeface="+mn-lt"/>
                <a:ea typeface="+mn-ea"/>
                <a:cs typeface="+mn-cs"/>
              </a:rPr>
              <a:t>Recommendations from ACS for community action to make healthy lifestyles more accessible for everyone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2</a:t>
            </a:fld>
            <a:endParaRPr lang="en-US"/>
          </a:p>
        </p:txBody>
      </p:sp>
    </p:spTree>
    <p:extLst>
      <p:ext uri="{BB962C8B-B14F-4D97-AF65-F5344CB8AC3E}">
        <p14:creationId xmlns:p14="http://schemas.microsoft.com/office/powerpoint/2010/main" val="296086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This concludes our presentation about Diet and Physical Activity Guidelines for Cancer Prevention. For more information, scan our QR code or visit our website (cancer.org) or call the number on the screen and speak with one of our Cancer Information Specialists. </a:t>
            </a:r>
            <a:endParaRPr 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20</a:t>
            </a:fld>
            <a:endParaRPr lang="en-US"/>
          </a:p>
        </p:txBody>
      </p:sp>
    </p:spTree>
    <p:extLst>
      <p:ext uri="{BB962C8B-B14F-4D97-AF65-F5344CB8AC3E}">
        <p14:creationId xmlns:p14="http://schemas.microsoft.com/office/powerpoint/2010/main" val="104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attention.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0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80000"/>
              </a:lnSpc>
              <a:spcBef>
                <a:spcPct val="0"/>
              </a:spcBef>
            </a:pPr>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solidFill>
                <a:srgbClr val="FF0000"/>
              </a:solidFill>
              <a:ea typeface="Calibri"/>
              <a:cs typeface="Calibri"/>
            </a:endParaRPr>
          </a:p>
          <a:p>
            <a:pPr>
              <a:lnSpc>
                <a:spcPct val="80000"/>
              </a:lnSpc>
              <a:spcBef>
                <a:spcPct val="0"/>
              </a:spcBef>
            </a:pPr>
            <a:r>
              <a:rPr lang="en-US" altLang="en-US">
                <a:solidFill>
                  <a:srgbClr val="FF0000"/>
                </a:solidFill>
              </a:rPr>
              <a:t>Diet and physical activity are second only to tobacco in raising the risk of developing cancer. In the US, </a:t>
            </a:r>
            <a:r>
              <a:rPr lang="en-US">
                <a:solidFill>
                  <a:srgbClr val="FF0000"/>
                </a:solidFill>
              </a:rPr>
              <a:t>about</a:t>
            </a:r>
            <a:r>
              <a:rPr lang="en-US" b="1">
                <a:solidFill>
                  <a:srgbClr val="FF0000"/>
                </a:solidFill>
              </a:rPr>
              <a:t> 1 in 5 cancers </a:t>
            </a:r>
            <a:r>
              <a:rPr lang="en-US">
                <a:solidFill>
                  <a:srgbClr val="FF0000"/>
                </a:solidFill>
              </a:rPr>
              <a:t>are linked to factors involved with nutrition and physical activity.</a:t>
            </a:r>
            <a:endParaRPr lang="en-US">
              <a:solidFill>
                <a:srgbClr val="FF0000"/>
              </a:solidFill>
              <a:ea typeface="Calibri"/>
              <a:cs typeface="Calibri"/>
            </a:endParaRPr>
          </a:p>
          <a:p>
            <a:pPr>
              <a:lnSpc>
                <a:spcPct val="80000"/>
              </a:lnSpc>
              <a:spcBef>
                <a:spcPct val="0"/>
              </a:spcBef>
            </a:pPr>
            <a:endParaRPr lang="en-US">
              <a:solidFill>
                <a:srgbClr val="FF0000"/>
              </a:solidFill>
              <a:ea typeface="Calibri"/>
              <a:cs typeface="Calibri"/>
            </a:endParaRPr>
          </a:p>
          <a:p>
            <a:pPr>
              <a:lnSpc>
                <a:spcPct val="80000"/>
              </a:lnSpc>
              <a:spcBef>
                <a:spcPct val="0"/>
              </a:spcBef>
            </a:pPr>
            <a:r>
              <a:rPr lang="en-US">
                <a:solidFill>
                  <a:srgbClr val="FF0000"/>
                </a:solidFill>
              </a:rPr>
              <a:t>Let’s discuss how certain behaviors contribute to cancer risk and what you can do to reduce your risk.</a:t>
            </a:r>
            <a:endParaRPr lang="en-US">
              <a:solidFill>
                <a:srgbClr val="FF0000"/>
              </a:solidFill>
              <a:ea typeface="Calibri"/>
              <a:cs typeface="Calibri"/>
            </a:endParaRPr>
          </a:p>
          <a:p>
            <a:pPr>
              <a:lnSpc>
                <a:spcPct val="80000"/>
              </a:lnSpc>
              <a:spcBef>
                <a:spcPct val="0"/>
              </a:spcBef>
            </a:pPr>
            <a:endParaRPr lang="en-US">
              <a:solidFill>
                <a:srgbClr val="FF0000"/>
              </a:solidFill>
              <a:ea typeface="Calibri"/>
              <a:cs typeface="Calibri"/>
            </a:endParaRPr>
          </a:p>
          <a:p>
            <a:pPr>
              <a:lnSpc>
                <a:spcPct val="80000"/>
              </a:lnSpc>
              <a:spcBef>
                <a:spcPct val="0"/>
              </a:spcBef>
            </a:pPr>
            <a:r>
              <a:rPr lang="en-US">
                <a:solidFill>
                  <a:srgbClr val="FF0000"/>
                </a:solidFill>
              </a:rPr>
              <a:t>Reference:</a:t>
            </a:r>
            <a:endParaRPr lang="en-US">
              <a:solidFill>
                <a:srgbClr val="FF0000"/>
              </a:solidFill>
              <a:ea typeface="Calibri"/>
              <a:cs typeface="Calibri"/>
            </a:endParaRPr>
          </a:p>
          <a:p>
            <a:pPr>
              <a:lnSpc>
                <a:spcPct val="80000"/>
              </a:lnSpc>
              <a:spcBef>
                <a:spcPct val="0"/>
              </a:spcBef>
            </a:pPr>
            <a:r>
              <a:rPr lang="en-US" b="0" i="0">
                <a:solidFill>
                  <a:srgbClr val="1C1D1E"/>
                </a:solidFill>
                <a:effectLst/>
                <a:latin typeface="Open Sans"/>
                <a:ea typeface="Open Sans"/>
                <a:cs typeface="Open Sans"/>
              </a:rPr>
              <a:t>Islami F, Goding Sauer A, Miller KD, et al. Proportion and number of cancer cases and deaths attributable to potentially modifiable risk factors in the United States. </a:t>
            </a:r>
            <a:r>
              <a:rPr lang="en-US" b="0" i="1">
                <a:solidFill>
                  <a:srgbClr val="1C1D1E"/>
                </a:solidFill>
                <a:effectLst/>
                <a:latin typeface="Open Sans"/>
                <a:ea typeface="Open Sans"/>
                <a:cs typeface="Open Sans"/>
              </a:rPr>
              <a:t>CA Cancer J Clin.</a:t>
            </a:r>
            <a:r>
              <a:rPr lang="en-US" b="0" i="0">
                <a:solidFill>
                  <a:srgbClr val="1C1D1E"/>
                </a:solidFill>
                <a:effectLst/>
                <a:latin typeface="Open Sans"/>
                <a:ea typeface="Open Sans"/>
                <a:cs typeface="Open Sans"/>
              </a:rPr>
              <a:t> 2018; </a:t>
            </a:r>
            <a:r>
              <a:rPr lang="en-US" b="1" i="0">
                <a:solidFill>
                  <a:srgbClr val="1C1D1E"/>
                </a:solidFill>
                <a:effectLst/>
                <a:latin typeface="Open Sans"/>
                <a:ea typeface="Open Sans"/>
                <a:cs typeface="Open Sans"/>
              </a:rPr>
              <a:t>68</a:t>
            </a:r>
            <a:r>
              <a:rPr lang="en-US" b="0" i="0">
                <a:solidFill>
                  <a:srgbClr val="1C1D1E"/>
                </a:solidFill>
                <a:effectLst/>
                <a:latin typeface="Open Sans"/>
                <a:ea typeface="Open Sans"/>
                <a:cs typeface="Open Sans"/>
              </a:rPr>
              <a:t>: 31-54.</a:t>
            </a:r>
            <a:endParaRPr lang="en-US">
              <a:latin typeface="Open Sans"/>
              <a:ea typeface="Open Sans"/>
              <a:cs typeface="Open Sans"/>
            </a:endParaRPr>
          </a:p>
          <a:p>
            <a:pPr>
              <a:lnSpc>
                <a:spcPct val="80000"/>
              </a:lnSpc>
              <a:spcBef>
                <a:spcPct val="0"/>
              </a:spcBef>
            </a:pP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3</a:t>
            </a:fld>
            <a:endParaRPr lang="en-US"/>
          </a:p>
        </p:txBody>
      </p:sp>
    </p:spTree>
    <p:extLst>
      <p:ext uri="{BB962C8B-B14F-4D97-AF65-F5344CB8AC3E}">
        <p14:creationId xmlns:p14="http://schemas.microsoft.com/office/powerpoint/2010/main" val="121644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66612">
              <a:defRPr/>
            </a:pPr>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p>
          <a:p>
            <a:pPr defTabSz="966612">
              <a:defRPr/>
            </a:pPr>
            <a:r>
              <a:rPr lang="en-US"/>
              <a:t>In addition to avoiding tobacco, actions such as eating healthy, being physical active throughout life, getting to and staying at a healthy weight, and avoiding alcohol can greatly reduce one's lifetime risk of developing cancer. </a:t>
            </a:r>
          </a:p>
          <a:p>
            <a:pPr defTabSz="966612">
              <a:defRPr/>
            </a:pPr>
            <a:endParaRPr lang="en-US"/>
          </a:p>
          <a:p>
            <a:pPr defTabSz="966612">
              <a:defRPr/>
            </a:pPr>
            <a:r>
              <a:rPr lang="en-US"/>
              <a:t>These same behaviors are also linked with a lower risk of developing cardiovascular disease and diabetes. </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4</a:t>
            </a:fld>
            <a:endParaRPr lang="en-US"/>
          </a:p>
        </p:txBody>
      </p:sp>
    </p:spTree>
    <p:extLst>
      <p:ext uri="{BB962C8B-B14F-4D97-AF65-F5344CB8AC3E}">
        <p14:creationId xmlns:p14="http://schemas.microsoft.com/office/powerpoint/2010/main" val="48967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a:p>
          <a:p>
            <a:r>
              <a:rPr lang="en-US"/>
              <a:t>The ACS Guideline for Diet and Physical Activity for Cancer Prevention provide evidence-based strategies addressing these behaviors and specific steps you can take to reduce your cancer risk.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fact, </a:t>
            </a:r>
            <a:r>
              <a:rPr lang="en-US" sz="1200" kern="1200">
                <a:solidFill>
                  <a:schemeClr val="tx1"/>
                </a:solidFill>
                <a:effectLst/>
                <a:latin typeface="+mn-lt"/>
                <a:ea typeface="+mn-ea"/>
                <a:cs typeface="+mn-cs"/>
              </a:rPr>
              <a:t>research has shown that adults who closely follow these ACS Guidelines are 10-20% less likely to be diagnosed with cancer and 25% less likely to die from the disease</a:t>
            </a:r>
          </a:p>
          <a:p>
            <a:endParaRPr lang="en-US"/>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375659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cs typeface="Calibri"/>
            </a:endParaRPr>
          </a:p>
          <a:p>
            <a:r>
              <a:rPr lang="en-US">
                <a:cs typeface="Calibri"/>
              </a:rPr>
              <a:t>Eating an unhealthy diet is associated with an increased risk of some types of cancer including colorectum, oral cavity, esophagus, pharynx and larynx. The ACS Guidelines for Diet and Physical Activity for Cancer Prevention recommend that people follow a healthy eating pattern or diet to reduce their cancer risk. Let's dive deeper into healthy nutrition habits</a:t>
            </a:r>
          </a:p>
        </p:txBody>
      </p:sp>
      <p:sp>
        <p:nvSpPr>
          <p:cNvPr id="4" name="Slide Number Placeholder 3"/>
          <p:cNvSpPr>
            <a:spLocks noGrp="1"/>
          </p:cNvSpPr>
          <p:nvPr>
            <p:ph type="sldNum" sz="quarter" idx="5"/>
          </p:nvPr>
        </p:nvSpPr>
        <p:spPr/>
        <p:txBody>
          <a:bodyPr/>
          <a:lstStyle/>
          <a:p>
            <a:fld id="{85E35197-6DA9-744D-98ED-310B7A3B435B}" type="slidenum">
              <a:rPr lang="en-US" smtClean="0"/>
              <a:t>6</a:t>
            </a:fld>
            <a:endParaRPr lang="en-US"/>
          </a:p>
        </p:txBody>
      </p:sp>
    </p:spTree>
    <p:extLst>
      <p:ext uri="{BB962C8B-B14F-4D97-AF65-F5344CB8AC3E}">
        <p14:creationId xmlns:p14="http://schemas.microsoft.com/office/powerpoint/2010/main" val="289456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solidFill>
                <a:schemeClr val="accent3">
                  <a:lumMod val="50000"/>
                </a:schemeClr>
              </a:solidFill>
            </a:endParaRPr>
          </a:p>
          <a:p>
            <a:r>
              <a:rPr lang="en-US">
                <a:solidFill>
                  <a:schemeClr val="accent3">
                    <a:lumMod val="50000"/>
                  </a:schemeClr>
                </a:solidFill>
              </a:rPr>
              <a:t>A healthy eating pattern includes proteins, fruits, and vegetables.</a:t>
            </a:r>
          </a:p>
          <a:p>
            <a:endParaRPr lang="en-US">
              <a:solidFill>
                <a:schemeClr val="accent3">
                  <a:lumMod val="50000"/>
                </a:schemeClr>
              </a:solidFill>
            </a:endParaRPr>
          </a:p>
          <a:p>
            <a:r>
              <a:rPr lang="en-US">
                <a:solidFill>
                  <a:schemeClr val="accent3">
                    <a:lumMod val="50000"/>
                  </a:schemeClr>
                </a:solidFill>
              </a:rPr>
              <a:t>Vegetables (including beans) and fruits are complex foods, containing vitamins, minerals, fiber, and other substances that may help prevent cancer. </a:t>
            </a:r>
            <a:endParaRPr lang="en-US"/>
          </a:p>
          <a:p>
            <a:endParaRPr lang="en-US">
              <a:solidFill>
                <a:schemeClr val="accent3">
                  <a:lumMod val="50000"/>
                </a:schemeClr>
              </a:solidFill>
            </a:endParaRPr>
          </a:p>
          <a:p>
            <a:r>
              <a:rPr lang="en-US">
                <a:solidFill>
                  <a:schemeClr val="accent3">
                    <a:lumMod val="50000"/>
                  </a:schemeClr>
                </a:solidFill>
              </a:rPr>
              <a:t>Vegetables and fruits may also lower cancer risk by their effects on calorie intake and body weight. They help you feel fuller and can decrease overall calorie intake. </a:t>
            </a:r>
            <a:endParaRPr lang="en-US">
              <a:solidFill>
                <a:schemeClr val="accent3">
                  <a:lumMod val="50000"/>
                </a:schemeClr>
              </a:solidFill>
              <a:cs typeface="Calibri" panose="020F0502020204030204"/>
            </a:endParaRPr>
          </a:p>
          <a:p>
            <a:endParaRPr lang="en-US">
              <a:solidFill>
                <a:schemeClr val="accent3">
                  <a:lumMod val="50000"/>
                </a:schemeClr>
              </a:solidFill>
              <a:cs typeface="Calibri" panose="020F0502020204030204"/>
            </a:endParaRPr>
          </a:p>
          <a:p>
            <a:r>
              <a:rPr lang="en-US" sz="1300"/>
              <a:t>Legumes (including kidney beans, pinto beans, black beans, white beans, garbanzo beans (chickpeas), lima beans, lentils, and soy foods and soybeans) are rich in protein, fiber, iron, zinc, potassium and folate. </a:t>
            </a:r>
          </a:p>
          <a:p>
            <a:endParaRPr lang="en-US" sz="1300"/>
          </a:p>
          <a:p>
            <a:r>
              <a:rPr lang="en-US" sz="1300"/>
              <a:t>You want to make sure that you are eating a colorful variety of fruits and vegetables to get a variety of vitamins, nutrients, and phytonutrients to improve your health and reduce your cancer risk.</a:t>
            </a:r>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7</a:t>
            </a:fld>
            <a:endParaRPr lang="en-US"/>
          </a:p>
        </p:txBody>
      </p:sp>
    </p:spTree>
    <p:extLst>
      <p:ext uri="{BB962C8B-B14F-4D97-AF65-F5344CB8AC3E}">
        <p14:creationId xmlns:p14="http://schemas.microsoft.com/office/powerpoint/2010/main" val="112950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p>
          <a:p>
            <a:r>
              <a:rPr lang="en-US" altLang="en-US"/>
              <a:t>A healthy eating pattern also includes whole-grains. Whole-grain foods, which are those made from the entire grain seed, are lower in caloric density than their processed (refined) grain counterparts. They are also higher in fiber, certain vitamins, and minerals than refined grain products. They are linked to a lower risk of weight gain and being overweight.</a:t>
            </a:r>
            <a:endParaRPr lang="en-US"/>
          </a:p>
          <a:p>
            <a:pPr eaLnBrk="1" hangingPunct="1">
              <a:spcBef>
                <a:spcPct val="0"/>
              </a:spcBef>
            </a:pPr>
            <a:endParaRPr lang="en-US" altLang="en-US"/>
          </a:p>
          <a:p>
            <a:pPr eaLnBrk="1" hangingPunct="1">
              <a:spcBef>
                <a:spcPct val="0"/>
              </a:spcBef>
            </a:pPr>
            <a:r>
              <a:rPr lang="en-US" altLang="en-US"/>
              <a:t>Whole grains include brown rice, 100% whole grain bread or pasta, regular oatmeal, quinoa, and other grains.</a:t>
            </a:r>
            <a:endParaRPr lang="en-US" altLang="en-US">
              <a:cs typeface="Calibri"/>
            </a:endParaRPr>
          </a:p>
          <a:p>
            <a:pPr eaLnBrk="1" hangingPunct="1">
              <a:spcBef>
                <a:spcPct val="0"/>
              </a:spcBef>
            </a:pPr>
            <a:endParaRPr lang="en-US" alt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a:t>You want to limited your intake of refined carbohydrates and high-sugar foods.  </a:t>
            </a:r>
            <a:r>
              <a:rPr lang="en-US" altLang="en-US"/>
              <a:t>Eat less food made with white flour and learn to read labels. For instance, some people may not know that “wheat bread” is not the same as “100% whole wheat,” even if the bread looks brown.</a:t>
            </a:r>
          </a:p>
          <a:p>
            <a:pPr eaLnBrk="1" hangingPunct="1">
              <a:spcBef>
                <a:spcPct val="0"/>
              </a:spcBef>
            </a:pPr>
            <a:endParaRPr lang="en-US" altLang="en-US" sz="1200"/>
          </a:p>
          <a:p>
            <a:pPr eaLnBrk="1" hangingPunct="1">
              <a:spcBef>
                <a:spcPct val="0"/>
              </a:spcBef>
            </a:pPr>
            <a:r>
              <a:rPr lang="en-US" altLang="en-US" sz="1200"/>
              <a:t>Fiber is found in a variety of healthy foods, and it may help to decrease cancer risk.</a:t>
            </a:r>
          </a:p>
          <a:p>
            <a:pPr eaLnBrk="1" hangingPunct="1"/>
            <a:endParaRPr lang="en-US">
              <a:cs typeface="Calibri" panose="020F0502020204030204"/>
            </a:endParaRPr>
          </a:p>
        </p:txBody>
      </p:sp>
      <p:sp>
        <p:nvSpPr>
          <p:cNvPr id="4" name="Slide Number Placeholder 3"/>
          <p:cNvSpPr>
            <a:spLocks noGrp="1"/>
          </p:cNvSpPr>
          <p:nvPr>
            <p:ph type="sldNum" sz="quarter" idx="5"/>
          </p:nvPr>
        </p:nvSpPr>
        <p:spPr/>
        <p:txBody>
          <a:bodyPr/>
          <a:lstStyle/>
          <a:p>
            <a:fld id="{85E35197-6DA9-744D-98ED-310B7A3B435B}" type="slidenum">
              <a:rPr lang="en-US" smtClean="0"/>
              <a:t>8</a:t>
            </a:fld>
            <a:endParaRPr lang="en-US"/>
          </a:p>
        </p:txBody>
      </p:sp>
    </p:spTree>
    <p:extLst>
      <p:ext uri="{BB962C8B-B14F-4D97-AF65-F5344CB8AC3E}">
        <p14:creationId xmlns:p14="http://schemas.microsoft.com/office/powerpoint/2010/main" val="269770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br>
              <a:rPr lang="en-US" sz="1200" b="1" kern="1200">
                <a:solidFill>
                  <a:schemeClr val="tx1"/>
                </a:solidFill>
                <a:effectLst/>
                <a:latin typeface="+mn-lt"/>
                <a:ea typeface="+mn-ea"/>
                <a:cs typeface="+mn-cs"/>
              </a:rPr>
            </a:br>
            <a:endParaRPr lang="en-US" altLang="en-US">
              <a:cs typeface="Calibri"/>
            </a:endParaRPr>
          </a:p>
          <a:p>
            <a:r>
              <a:rPr lang="en-US" altLang="en-US"/>
              <a:t>A healthy eating pattern limits or does not include red and processed meats. Red meat includes beef, veal, pork, lamb, mutton, or goat meat. Examples of processed meat include bacon, sausage, ham, bologna, hot dogs, and deli meats. </a:t>
            </a:r>
            <a:endParaRPr lang="en-US"/>
          </a:p>
          <a:p>
            <a:endParaRPr lang="en-US" altLang="en-US"/>
          </a:p>
          <a:p>
            <a:r>
              <a:rPr lang="en-US" altLang="en-US"/>
              <a:t>Eating processed meats has been linked to cancer and red meats probably contribute to cancer as well. It is not known how much you could safely eat of either.</a:t>
            </a:r>
            <a:endParaRPr lang="en-US" altLang="en-US">
              <a:cs typeface="Calibri"/>
            </a:endParaRPr>
          </a:p>
          <a:p>
            <a:pPr marL="181240" indent="-181240">
              <a:buFontTx/>
              <a:buChar char="•"/>
            </a:pPr>
            <a:endParaRPr lang="en-US" altLang="en-US"/>
          </a:p>
          <a:p>
            <a:pPr marL="180975" indent="-180975">
              <a:buFontTx/>
              <a:buChar char="•"/>
            </a:pPr>
            <a:r>
              <a:rPr lang="en-US" altLang="en-US"/>
              <a:t>Use meat as a side dish or flavor enhancer rather than as the focus of a meal.</a:t>
            </a:r>
            <a:endParaRPr lang="en-US" altLang="en-US">
              <a:cs typeface="Calibri"/>
            </a:endParaRPr>
          </a:p>
          <a:p>
            <a:pPr marL="180975" indent="-180975">
              <a:buFontTx/>
              <a:buChar char="•"/>
            </a:pPr>
            <a:r>
              <a:rPr lang="en-US" altLang="en-US"/>
              <a:t>Try other protein sources such as fish and poultry in place of red and processed meats.</a:t>
            </a:r>
            <a:endParaRPr lang="en-US" altLang="en-US">
              <a:cs typeface="Calibri"/>
            </a:endParaRPr>
          </a:p>
          <a:p>
            <a:pPr marL="180975" indent="-180975">
              <a:buFontTx/>
              <a:buChar char="•"/>
            </a:pPr>
            <a:r>
              <a:rPr lang="en-US" altLang="en-US"/>
              <a:t>Beans may also be a healthier source of protein</a:t>
            </a:r>
            <a:endParaRPr lang="en-US" altLang="en-US">
              <a:cs typeface="Calibri"/>
            </a:endParaRPr>
          </a:p>
          <a:p>
            <a:endParaRPr lang="en-US"/>
          </a:p>
          <a:p>
            <a:r>
              <a:rPr lang="en-US"/>
              <a:t>Prepare proteins by baking, broiling or poaching rather than frying or charbroiling.  These preparation methods are generally healthier and avoid cancer causing carcinogens that can result from grilling.</a:t>
            </a:r>
          </a:p>
        </p:txBody>
      </p:sp>
      <p:sp>
        <p:nvSpPr>
          <p:cNvPr id="4" name="Slide Number Placeholder 3"/>
          <p:cNvSpPr>
            <a:spLocks noGrp="1"/>
          </p:cNvSpPr>
          <p:nvPr>
            <p:ph type="sldNum" sz="quarter" idx="5"/>
          </p:nvPr>
        </p:nvSpPr>
        <p:spPr/>
        <p:txBody>
          <a:bodyPr/>
          <a:lstStyle/>
          <a:p>
            <a:fld id="{85E35197-6DA9-744D-98ED-310B7A3B435B}" type="slidenum">
              <a:rPr lang="en-US" smtClean="0"/>
              <a:t>9</a:t>
            </a:fld>
            <a:endParaRPr lang="en-US"/>
          </a:p>
        </p:txBody>
      </p:sp>
    </p:spTree>
    <p:extLst>
      <p:ext uri="{BB962C8B-B14F-4D97-AF65-F5344CB8AC3E}">
        <p14:creationId xmlns:p14="http://schemas.microsoft.com/office/powerpoint/2010/main" val="309083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145489"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C0C1706C-19F3-EBBB-17D5-40AC03A8A2D6}"/>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12368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Copy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282A1482-6EE0-33D5-6EFA-BC462969054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97687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228597" y="2077934"/>
            <a:ext cx="11430000" cy="618631"/>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venenatis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sed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pulvinar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euismod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Nam nisi dui, </a:t>
            </a:r>
            <a:r>
              <a:rPr lang="en-US" sz="900" err="1">
                <a:latin typeface="Source Sans Pro" panose="020B0503030403020204" pitchFamily="34" charset="0"/>
                <a:ea typeface="Source Sans Pro" panose="020B0503030403020204" pitchFamily="34" charset="0"/>
                <a:cs typeface="Poppins" pitchFamily="2" charset="77"/>
              </a:rPr>
              <a:t>laoreet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facilisis</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in est. Donec ante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semper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eu</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sodales</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In in ex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elementum</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ultrices</a:t>
            </a:r>
            <a:r>
              <a:rPr lang="en-US" sz="900">
                <a:latin typeface="Source Sans Pro" panose="020B0503030403020204" pitchFamily="34" charset="0"/>
                <a:ea typeface="Source Sans Pro" panose="020B0503030403020204" pitchFamily="34" charset="0"/>
                <a:cs typeface="Poppins" pitchFamily="2" charset="77"/>
              </a:rPr>
              <a:t> porta. Class </a:t>
            </a:r>
            <a:r>
              <a:rPr lang="en-US" sz="900" err="1">
                <a:latin typeface="Source Sans Pro" panose="020B0503030403020204" pitchFamily="34" charset="0"/>
                <a:ea typeface="Source Sans Pro" panose="020B0503030403020204" pitchFamily="34" charset="0"/>
                <a:cs typeface="Poppins" pitchFamily="2" charset="77"/>
              </a:rPr>
              <a:t>aptent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taciti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sociosqu</a:t>
            </a:r>
            <a:r>
              <a:rPr lang="en-US" sz="900">
                <a:latin typeface="Source Sans Pro" panose="020B0503030403020204" pitchFamily="34" charset="0"/>
                <a:ea typeface="Source Sans Pro" panose="020B0503030403020204" pitchFamily="34" charset="0"/>
                <a:cs typeface="Poppins" pitchFamily="2" charset="77"/>
              </a:rPr>
              <a:t> ad </a:t>
            </a:r>
            <a:r>
              <a:rPr lang="en-US" sz="900" err="1">
                <a:latin typeface="Source Sans Pro" panose="020B0503030403020204" pitchFamily="34" charset="0"/>
                <a:ea typeface="Source Sans Pro" panose="020B0503030403020204" pitchFamily="34" charset="0"/>
                <a:cs typeface="Poppins" pitchFamily="2" charset="77"/>
              </a:rPr>
              <a:t>litora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torquent</a:t>
            </a:r>
            <a:r>
              <a:rPr lang="en-US" sz="900">
                <a:latin typeface="Source Sans Pro" panose="020B0503030403020204" pitchFamily="34" charset="0"/>
                <a:ea typeface="Source Sans Pro" panose="020B0503030403020204" pitchFamily="34" charset="0"/>
                <a:cs typeface="Poppins" pitchFamily="2" charset="77"/>
              </a:rPr>
              <a:t> per </a:t>
            </a:r>
            <a:r>
              <a:rPr lang="en-US" sz="900" err="1">
                <a:latin typeface="Source Sans Pro" panose="020B0503030403020204" pitchFamily="34" charset="0"/>
                <a:ea typeface="Source Sans Pro" panose="020B0503030403020204" pitchFamily="34" charset="0"/>
                <a:cs typeface="Poppins" pitchFamily="2" charset="77"/>
              </a:rPr>
              <a:t>conubia</a:t>
            </a:r>
            <a:r>
              <a:rPr lang="en-US" sz="900">
                <a:latin typeface="Source Sans Pro" panose="020B0503030403020204" pitchFamily="34" charset="0"/>
                <a:ea typeface="Source Sans Pro" panose="020B0503030403020204" pitchFamily="34" charset="0"/>
                <a:cs typeface="Poppins" pitchFamily="2" charset="77"/>
              </a:rPr>
              <a:t> nostra, per </a:t>
            </a:r>
            <a:r>
              <a:rPr lang="en-US" sz="900" err="1">
                <a:latin typeface="Source Sans Pro" panose="020B0503030403020204" pitchFamily="34" charset="0"/>
                <a:ea typeface="Source Sans Pro" panose="020B0503030403020204" pitchFamily="34" charset="0"/>
                <a:cs typeface="Poppins" pitchFamily="2" charset="77"/>
              </a:rPr>
              <a:t>inceptos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himenaeos</a:t>
            </a:r>
            <a:r>
              <a:rPr lang="en-US" sz="900">
                <a:latin typeface="Source Sans Pro" panose="020B0503030403020204" pitchFamily="34" charset="0"/>
                <a:ea typeface="Source Sans Pro" panose="020B0503030403020204" pitchFamily="34" charset="0"/>
                <a:cs typeface="Poppins" pitchFamily="2" charset="77"/>
              </a:rPr>
              <a:t>. Donec magna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gravida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Nulla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lorem sed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Aenean </a:t>
            </a:r>
            <a:r>
              <a:rPr lang="en-US" sz="900" err="1">
                <a:latin typeface="Source Sans Pro" panose="020B0503030403020204" pitchFamily="34" charset="0"/>
                <a:ea typeface="Source Sans Pro" panose="020B0503030403020204" pitchFamily="34" charset="0"/>
                <a:cs typeface="Poppins" pitchFamily="2" charset="77"/>
              </a:rPr>
              <a:t>eleifend</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non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hendrerit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efficitur</a:t>
            </a:r>
            <a:r>
              <a:rPr lang="en-US" sz="900">
                <a:latin typeface="Source Sans Pro" panose="020B0503030403020204" pitchFamily="34" charset="0"/>
                <a:ea typeface="Source Sans Pro" panose="020B0503030403020204" pitchFamily="34" charset="0"/>
                <a:cs typeface="Poppins" pitchFamily="2" charset="77"/>
              </a:rPr>
              <a:t>. Cras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erat</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sapien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rhoncus</a:t>
            </a:r>
            <a:r>
              <a:rPr lang="en-US" sz="900">
                <a:latin typeface="Source Sans Pro" panose="020B0503030403020204" pitchFamily="34" charset="0"/>
                <a:ea typeface="Source Sans Pro" panose="020B0503030403020204" pitchFamily="34" charset="0"/>
                <a:cs typeface="Poppins" pitchFamily="2" charset="77"/>
              </a:rPr>
              <a:t>, vel </a:t>
            </a:r>
            <a:r>
              <a:rPr lang="en-US" sz="900" err="1">
                <a:latin typeface="Source Sans Pro" panose="020B0503030403020204" pitchFamily="34" charset="0"/>
                <a:ea typeface="Source Sans Pro" panose="020B0503030403020204" pitchFamily="34" charset="0"/>
                <a:cs typeface="Poppins" pitchFamily="2" charset="77"/>
              </a:rPr>
              <a:t>finibus</a:t>
            </a:r>
            <a:r>
              <a:rPr lang="en-US" sz="900">
                <a:latin typeface="Source Sans Pro" panose="020B0503030403020204" pitchFamily="34" charset="0"/>
                <a:ea typeface="Source Sans Pro" panose="020B0503030403020204" pitchFamily="34" charset="0"/>
                <a:cs typeface="Poppins" pitchFamily="2" charset="77"/>
              </a:rPr>
              <a:t> mi </a:t>
            </a:r>
            <a:r>
              <a:rPr lang="en-US" sz="900" err="1">
                <a:latin typeface="Source Sans Pro" panose="020B0503030403020204" pitchFamily="34" charset="0"/>
                <a:ea typeface="Source Sans Pro" panose="020B0503030403020204" pitchFamily="34" charset="0"/>
                <a:cs typeface="Poppins" pitchFamily="2" charset="77"/>
              </a:rPr>
              <a:t>sollicitudin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Phasellus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ullamcorper</a:t>
            </a:r>
            <a:r>
              <a:rPr lang="en-US" sz="900">
                <a:latin typeface="Source Sans Pro" panose="020B0503030403020204" pitchFamily="34" charset="0"/>
                <a:ea typeface="Source Sans Pro" panose="020B0503030403020204" pitchFamily="34" charset="0"/>
                <a:cs typeface="Poppins" pitchFamily="2" charset="77"/>
              </a:rPr>
              <a:t>. Vestibulum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porta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nec</a:t>
            </a:r>
            <a:r>
              <a:rPr lang="en-US" sz="900">
                <a:latin typeface="Source Sans Pro" panose="020B0503030403020204" pitchFamily="34" charset="0"/>
                <a:ea typeface="Source Sans Pro" panose="020B0503030403020204" pitchFamily="34" charset="0"/>
                <a:cs typeface="Poppins" pitchFamily="2" charset="77"/>
              </a:rPr>
              <a:t> pulvinar nisi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vitae </a:t>
            </a:r>
            <a:r>
              <a:rPr lang="en-US" sz="900" err="1">
                <a:latin typeface="Source Sans Pro" panose="020B0503030403020204" pitchFamily="34" charset="0"/>
                <a:ea typeface="Source Sans Pro" panose="020B0503030403020204" pitchFamily="34" charset="0"/>
                <a:cs typeface="Poppins" pitchFamily="2" charset="77"/>
              </a:rPr>
              <a:t>feugiat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nunc</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228597" y="1817045"/>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228597" y="4476557"/>
            <a:ext cx="11430000" cy="487056"/>
          </a:xfrm>
          <a:prstGeom prst="rect">
            <a:avLst/>
          </a:prstGeom>
        </p:spPr>
        <p:txBody>
          <a:bodyPr lIns="91440" tIns="45720" rIns="91440" bIns="45720">
            <a:spAutoFit/>
          </a:bodyPr>
          <a:lstStyle>
            <a:lvl1pPr>
              <a:lnSpc>
                <a:spcPct val="95000"/>
              </a:lnSpc>
              <a:defRPr sz="12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molestie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tempor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Praesent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lacinia, magna </a:t>
            </a:r>
            <a:r>
              <a:rPr lang="en-US" sz="900" err="1">
                <a:latin typeface="Source Sans Pro" panose="020B0503030403020204" pitchFamily="34" charset="0"/>
                <a:ea typeface="Source Sans Pro" panose="020B0503030403020204" pitchFamily="34" charset="0"/>
                <a:cs typeface="Poppins" pitchFamily="2" charset="77"/>
              </a:rPr>
              <a:t>est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accumsan</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tincidunt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lorem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Vestibulum convallis </a:t>
            </a:r>
            <a:r>
              <a:rPr lang="en-US" sz="900" err="1">
                <a:latin typeface="Source Sans Pro" panose="020B0503030403020204" pitchFamily="34" charset="0"/>
                <a:ea typeface="Source Sans Pro" panose="020B0503030403020204" pitchFamily="34" charset="0"/>
                <a:cs typeface="Poppins" pitchFamily="2" charset="77"/>
              </a:rPr>
              <a:t>metus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Interdum</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ante ipsum </a:t>
            </a:r>
            <a:r>
              <a:rPr lang="en-US" sz="900" err="1">
                <a:latin typeface="Source Sans Pro" panose="020B0503030403020204" pitchFamily="34" charset="0"/>
                <a:ea typeface="Source Sans Pro" panose="020B0503030403020204" pitchFamily="34" charset="0"/>
                <a:cs typeface="Poppins" pitchFamily="2" charset="77"/>
              </a:rPr>
              <a:t>primis</a:t>
            </a:r>
            <a:r>
              <a:rPr lang="en-US" sz="900">
                <a:latin typeface="Source Sans Pro" panose="020B0503030403020204" pitchFamily="34" charset="0"/>
                <a:ea typeface="Source Sans Pro" panose="020B0503030403020204" pitchFamily="34" charset="0"/>
                <a:cs typeface="Poppins" pitchFamily="2" charset="77"/>
              </a:rPr>
              <a:t> in </a:t>
            </a:r>
            <a:r>
              <a:rPr lang="en-US" sz="900" err="1">
                <a:latin typeface="Source Sans Pro" panose="020B0503030403020204" pitchFamily="34" charset="0"/>
                <a:ea typeface="Source Sans Pro" panose="020B0503030403020204" pitchFamily="34" charset="0"/>
                <a:cs typeface="Poppins" pitchFamily="2" charset="77"/>
              </a:rPr>
              <a:t>faucibus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ac </a:t>
            </a:r>
            <a:r>
              <a:rPr lang="en-US" sz="900" err="1">
                <a:latin typeface="Source Sans Pro" panose="020B0503030403020204" pitchFamily="34" charset="0"/>
                <a:ea typeface="Source Sans Pro" panose="020B0503030403020204" pitchFamily="34" charset="0"/>
                <a:cs typeface="Poppins" pitchFamily="2" charset="77"/>
              </a:rPr>
              <a:t>suscipit</a:t>
            </a:r>
            <a:r>
              <a:rPr lang="en-US" sz="900">
                <a:latin typeface="Source Sans Pro" panose="020B0503030403020204" pitchFamily="34" charset="0"/>
                <a:ea typeface="Source Sans Pro" panose="020B0503030403020204" pitchFamily="34" charset="0"/>
                <a:cs typeface="Poppins" pitchFamily="2" charset="77"/>
              </a:rPr>
              <a:t> libero.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diam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vestibulum non </a:t>
            </a:r>
            <a:r>
              <a:rPr lang="en-US" sz="900" err="1">
                <a:latin typeface="Source Sans Pro" panose="020B0503030403020204" pitchFamily="34" charset="0"/>
                <a:ea typeface="Source Sans Pro" panose="020B0503030403020204" pitchFamily="34" charset="0"/>
                <a:cs typeface="Poppins" pitchFamily="2" charset="77"/>
              </a:rPr>
              <a:t>tortor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placerat</a:t>
            </a:r>
            <a:r>
              <a:rPr lang="en-US" sz="900">
                <a:latin typeface="Source Sans Pro" panose="020B0503030403020204" pitchFamily="34" charset="0"/>
                <a:ea typeface="Source Sans Pro" panose="020B0503030403020204" pitchFamily="34" charset="0"/>
                <a:cs typeface="Poppins" pitchFamily="2" charset="77"/>
              </a:rPr>
              <a:t> porta sem. </a:t>
            </a:r>
            <a:r>
              <a:rPr lang="en-US" sz="900" err="1">
                <a:latin typeface="Source Sans Pro" panose="020B0503030403020204" pitchFamily="34" charset="0"/>
                <a:ea typeface="Source Sans Pro" panose="020B0503030403020204" pitchFamily="34" charset="0"/>
                <a:cs typeface="Poppins" pitchFamily="2" charset="77"/>
              </a:rPr>
              <a:t>Suspendisse</a:t>
            </a:r>
            <a:r>
              <a:rPr lang="en-US" sz="900">
                <a:latin typeface="Source Sans Pro" panose="020B0503030403020204" pitchFamily="34" charset="0"/>
                <a:ea typeface="Source Sans Pro" panose="020B0503030403020204" pitchFamily="34" charset="0"/>
                <a:cs typeface="Poppins" pitchFamily="2" charset="77"/>
              </a:rPr>
              <a:t> libero diam, pharetra ac </a:t>
            </a:r>
            <a:r>
              <a:rPr lang="en-US" sz="900" err="1">
                <a:latin typeface="Source Sans Pro" panose="020B0503030403020204" pitchFamily="34" charset="0"/>
                <a:ea typeface="Source Sans Pro" panose="020B0503030403020204" pitchFamily="34" charset="0"/>
                <a:cs typeface="Poppins" pitchFamily="2" charset="77"/>
              </a:rPr>
              <a:t>consequat</a:t>
            </a:r>
            <a:r>
              <a:rPr lang="en-US" sz="900">
                <a:latin typeface="Source Sans Pro" panose="020B0503030403020204" pitchFamily="34" charset="0"/>
                <a:ea typeface="Source Sans Pro" panose="020B0503030403020204" pitchFamily="34" charset="0"/>
                <a:cs typeface="Poppins" pitchFamily="2" charset="77"/>
              </a:rPr>
              <a:t> id,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risus</a:t>
            </a:r>
            <a:r>
              <a:rPr lang="en-US" sz="900">
                <a:latin typeface="Source Sans Pro" panose="020B0503030403020204" pitchFamily="34" charset="0"/>
                <a:ea typeface="Source Sans Pro" panose="020B0503030403020204" pitchFamily="34" charset="0"/>
                <a:cs typeface="Poppins" pitchFamily="2" charset="77"/>
              </a:rPr>
              <a:t>. Donec eros </a:t>
            </a:r>
            <a:r>
              <a:rPr lang="en-US" sz="900" err="1">
                <a:latin typeface="Source Sans Pro" panose="020B0503030403020204" pitchFamily="34" charset="0"/>
                <a:ea typeface="Source Sans Pro" panose="020B0503030403020204" pitchFamily="34" charset="0"/>
                <a:cs typeface="Poppins" pitchFamily="2" charset="77"/>
              </a:rPr>
              <a:t>quam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non libero a, </a:t>
            </a:r>
            <a:r>
              <a:rPr lang="en-US" sz="900" err="1">
                <a:latin typeface="Source Sans Pro" panose="020B0503030403020204" pitchFamily="34" charset="0"/>
                <a:ea typeface="Source Sans Pro" panose="020B0503030403020204" pitchFamily="34" charset="0"/>
                <a:cs typeface="Poppins" pitchFamily="2" charset="77"/>
              </a:rPr>
              <a:t>sagittis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pretium</a:t>
            </a:r>
            <a:r>
              <a:rPr lang="en-US" sz="900">
                <a:latin typeface="Source Sans Pro" panose="020B0503030403020204" pitchFamily="34" charset="0"/>
                <a:ea typeface="Source Sans Pro" panose="020B0503030403020204" pitchFamily="34" charset="0"/>
                <a:cs typeface="Poppins" pitchFamily="2" charset="77"/>
              </a:rPr>
              <a:t> diam. Proin </a:t>
            </a:r>
            <a:r>
              <a:rPr lang="en-US" sz="900" err="1">
                <a:latin typeface="Source Sans Pro" panose="020B0503030403020204" pitchFamily="34" charset="0"/>
                <a:ea typeface="Source Sans Pro" panose="020B0503030403020204" pitchFamily="34" charset="0"/>
                <a:cs typeface="Poppins" pitchFamily="2" charset="77"/>
              </a:rPr>
              <a:t>bibendum</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pharetra. </a:t>
            </a:r>
            <a:r>
              <a:rPr lang="en-US" sz="900" err="1">
                <a:latin typeface="Source Sans Pro" panose="020B0503030403020204" pitchFamily="34" charset="0"/>
                <a:ea typeface="Source Sans Pro" panose="020B0503030403020204" pitchFamily="34" charset="0"/>
                <a:cs typeface="Poppins" pitchFamily="2" charset="77"/>
              </a:rPr>
              <a:t>Curabitur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condimentum</a:t>
            </a:r>
            <a:r>
              <a:rPr lang="en-US" sz="900">
                <a:latin typeface="Source Sans Pro" panose="020B0503030403020204" pitchFamily="34" charset="0"/>
                <a:ea typeface="Source Sans Pro" panose="020B0503030403020204" pitchFamily="34" charset="0"/>
                <a:cs typeface="Poppins" pitchFamily="2" charset="77"/>
              </a:rPr>
              <a:t> auctor </a:t>
            </a:r>
            <a:r>
              <a:rPr lang="en-US" sz="900" err="1">
                <a:latin typeface="Source Sans Pro" panose="020B0503030403020204" pitchFamily="34" charset="0"/>
                <a:ea typeface="Source Sans Pro" panose="020B0503030403020204" pitchFamily="34" charset="0"/>
                <a:cs typeface="Poppins" pitchFamily="2" charset="77"/>
              </a:rPr>
              <a:t>nibh</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ut</a:t>
            </a:r>
            <a:r>
              <a:rPr lang="en-US" sz="900">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228597" y="4215668"/>
            <a:ext cx="11430000" cy="263149"/>
          </a:xfrm>
          <a:prstGeom prst="rect">
            <a:avLst/>
          </a:prstGeom>
        </p:spPr>
        <p:txBody>
          <a:bodyPr wrap="square" lIns="91440" tIns="45720" rIns="91440" bIns="4572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2" name="Date Placeholder 3">
            <a:extLst>
              <a:ext uri="{FF2B5EF4-FFF2-40B4-BE49-F238E27FC236}">
                <a16:creationId xmlns:a16="http://schemas.microsoft.com/office/drawing/2014/main" id="{B673EDC0-135B-8791-BEA3-9911F0611F92}"/>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EED4D221-5D3B-A615-5253-D016000C2BF2}"/>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5F31EE60-D7C2-5716-7AB7-34E1C5E221F3}"/>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5547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Slide Number Placeholder 5">
            <a:extLst>
              <a:ext uri="{FF2B5EF4-FFF2-40B4-BE49-F238E27FC236}">
                <a16:creationId xmlns:a16="http://schemas.microsoft.com/office/drawing/2014/main" id="{60E5FE03-DBAB-DBB4-8597-A546F566A13B}"/>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743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8" y="914400"/>
            <a:ext cx="11455401" cy="649224"/>
          </a:xfrm>
          <a:prstGeom prst="rect">
            <a:avLst/>
          </a:prstGeom>
        </p:spPr>
        <p:txBody>
          <a:bodyPr/>
          <a:lstStyle>
            <a:lvl1pPr>
              <a:defRPr sz="2700">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BD8363C8-AB94-E874-E702-CC009BA3866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9329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ntent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Content Title</a:t>
            </a:r>
          </a:p>
        </p:txBody>
      </p:sp>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C11552AE-8A56-C6E4-145C-A5B8D35E24A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9223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Content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0A4F89FC-AC66-02B4-D44A-52D1B5ABB002}"/>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84277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24312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693497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700371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626485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035582"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035582"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443485"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035582"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035582"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443485"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1035582"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1035582"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443485"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1035582"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1035582"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443485"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6688098" y="2343576"/>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6688098" y="2082688"/>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4" name="Text Placeholder 27">
            <a:extLst>
              <a:ext uri="{FF2B5EF4-FFF2-40B4-BE49-F238E27FC236}">
                <a16:creationId xmlns:a16="http://schemas.microsoft.com/office/drawing/2014/main" id="{2E8E42AC-F34F-7CFA-0E0E-A04AD8FF85BC}"/>
              </a:ext>
            </a:extLst>
          </p:cNvPr>
          <p:cNvSpPr>
            <a:spLocks noGrp="1"/>
          </p:cNvSpPr>
          <p:nvPr>
            <p:ph type="body" sz="quarter" idx="42" hasCustomPrompt="1"/>
          </p:nvPr>
        </p:nvSpPr>
        <p:spPr>
          <a:xfrm>
            <a:off x="6096001"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688098" y="3262935"/>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6" name="Text Placeholder 27">
            <a:extLst>
              <a:ext uri="{FF2B5EF4-FFF2-40B4-BE49-F238E27FC236}">
                <a16:creationId xmlns:a16="http://schemas.microsoft.com/office/drawing/2014/main" id="{9B7694B0-8BED-0D03-726B-B5C830ABCDB8}"/>
              </a:ext>
            </a:extLst>
          </p:cNvPr>
          <p:cNvSpPr>
            <a:spLocks noGrp="1"/>
          </p:cNvSpPr>
          <p:nvPr>
            <p:ph type="body" sz="quarter" idx="44" hasCustomPrompt="1"/>
          </p:nvPr>
        </p:nvSpPr>
        <p:spPr>
          <a:xfrm>
            <a:off x="6688098" y="3002047"/>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7" name="Text Placeholder 27">
            <a:extLst>
              <a:ext uri="{FF2B5EF4-FFF2-40B4-BE49-F238E27FC236}">
                <a16:creationId xmlns:a16="http://schemas.microsoft.com/office/drawing/2014/main" id="{7D11624B-D7E4-9A56-4021-998BA1AE2CBB}"/>
              </a:ext>
            </a:extLst>
          </p:cNvPr>
          <p:cNvSpPr>
            <a:spLocks noGrp="1"/>
          </p:cNvSpPr>
          <p:nvPr>
            <p:ph type="body" sz="quarter" idx="45" hasCustomPrompt="1"/>
          </p:nvPr>
        </p:nvSpPr>
        <p:spPr>
          <a:xfrm>
            <a:off x="6096001"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6</a:t>
            </a:r>
          </a:p>
        </p:txBody>
      </p:sp>
      <p:sp>
        <p:nvSpPr>
          <p:cNvPr id="58" name="Text Placeholder 27">
            <a:extLst>
              <a:ext uri="{FF2B5EF4-FFF2-40B4-BE49-F238E27FC236}">
                <a16:creationId xmlns:a16="http://schemas.microsoft.com/office/drawing/2014/main" id="{EABEC236-D3DC-4D31-2339-B9AB66563C0E}"/>
              </a:ext>
            </a:extLst>
          </p:cNvPr>
          <p:cNvSpPr>
            <a:spLocks noGrp="1"/>
          </p:cNvSpPr>
          <p:nvPr>
            <p:ph type="body" sz="quarter" idx="46" hasCustomPrompt="1"/>
          </p:nvPr>
        </p:nvSpPr>
        <p:spPr>
          <a:xfrm>
            <a:off x="6688098" y="418566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9" name="Text Placeholder 27">
            <a:extLst>
              <a:ext uri="{FF2B5EF4-FFF2-40B4-BE49-F238E27FC236}">
                <a16:creationId xmlns:a16="http://schemas.microsoft.com/office/drawing/2014/main" id="{40CF098E-258C-5D04-FC8C-B1B9FA84E3E0}"/>
              </a:ext>
            </a:extLst>
          </p:cNvPr>
          <p:cNvSpPr>
            <a:spLocks noGrp="1"/>
          </p:cNvSpPr>
          <p:nvPr>
            <p:ph type="body" sz="quarter" idx="47" hasCustomPrompt="1"/>
          </p:nvPr>
        </p:nvSpPr>
        <p:spPr>
          <a:xfrm>
            <a:off x="6688098" y="392477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0" name="Text Placeholder 27">
            <a:extLst>
              <a:ext uri="{FF2B5EF4-FFF2-40B4-BE49-F238E27FC236}">
                <a16:creationId xmlns:a16="http://schemas.microsoft.com/office/drawing/2014/main" id="{C7CBA03F-B2BB-0297-FF27-7946E98FC119}"/>
              </a:ext>
            </a:extLst>
          </p:cNvPr>
          <p:cNvSpPr>
            <a:spLocks noGrp="1"/>
          </p:cNvSpPr>
          <p:nvPr>
            <p:ph type="body" sz="quarter" idx="48" hasCustomPrompt="1"/>
          </p:nvPr>
        </p:nvSpPr>
        <p:spPr>
          <a:xfrm>
            <a:off x="6096001"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7</a:t>
            </a:r>
          </a:p>
        </p:txBody>
      </p:sp>
      <p:sp>
        <p:nvSpPr>
          <p:cNvPr id="61" name="Text Placeholder 27">
            <a:extLst>
              <a:ext uri="{FF2B5EF4-FFF2-40B4-BE49-F238E27FC236}">
                <a16:creationId xmlns:a16="http://schemas.microsoft.com/office/drawing/2014/main" id="{A6245117-E840-7CE1-2309-EFC1C8824BFB}"/>
              </a:ext>
            </a:extLst>
          </p:cNvPr>
          <p:cNvSpPr>
            <a:spLocks noGrp="1"/>
          </p:cNvSpPr>
          <p:nvPr>
            <p:ph type="body" sz="quarter" idx="49" hasCustomPrompt="1"/>
          </p:nvPr>
        </p:nvSpPr>
        <p:spPr>
          <a:xfrm>
            <a:off x="6688098" y="5111120"/>
            <a:ext cx="4685991"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62" name="Text Placeholder 27">
            <a:extLst>
              <a:ext uri="{FF2B5EF4-FFF2-40B4-BE49-F238E27FC236}">
                <a16:creationId xmlns:a16="http://schemas.microsoft.com/office/drawing/2014/main" id="{233D9689-339B-3457-7EE2-5FB70E7D8954}"/>
              </a:ext>
            </a:extLst>
          </p:cNvPr>
          <p:cNvSpPr>
            <a:spLocks noGrp="1"/>
          </p:cNvSpPr>
          <p:nvPr>
            <p:ph type="body" sz="quarter" idx="50" hasCustomPrompt="1"/>
          </p:nvPr>
        </p:nvSpPr>
        <p:spPr>
          <a:xfrm>
            <a:off x="6688098" y="4850232"/>
            <a:ext cx="4685991"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63" name="Text Placeholder 27">
            <a:extLst>
              <a:ext uri="{FF2B5EF4-FFF2-40B4-BE49-F238E27FC236}">
                <a16:creationId xmlns:a16="http://schemas.microsoft.com/office/drawing/2014/main" id="{6D94536C-2C95-9595-D408-146CEF75B4E2}"/>
              </a:ext>
            </a:extLst>
          </p:cNvPr>
          <p:cNvSpPr>
            <a:spLocks noGrp="1"/>
          </p:cNvSpPr>
          <p:nvPr>
            <p:ph type="body" sz="quarter" idx="51" hasCustomPrompt="1"/>
          </p:nvPr>
        </p:nvSpPr>
        <p:spPr>
          <a:xfrm>
            <a:off x="6096001"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8</a:t>
            </a:r>
          </a:p>
        </p:txBody>
      </p:sp>
      <p:sp>
        <p:nvSpPr>
          <p:cNvPr id="2" name="Date Placeholder 3">
            <a:extLst>
              <a:ext uri="{FF2B5EF4-FFF2-40B4-BE49-F238E27FC236}">
                <a16:creationId xmlns:a16="http://schemas.microsoft.com/office/drawing/2014/main" id="{FDCBC798-DDD2-B035-121C-A1521BB04A48}"/>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AC09E86F-C2E8-D70F-2447-4A567A0C5F9D}"/>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1DB77345-729F-22F6-92B7-0C8D3555AFDE}"/>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0376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13695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9" name="Slide Number Placeholder 8"/>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840016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5" name="Slide Number Placeholder 4"/>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57237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4" name="Slide Number Placeholder 3"/>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56743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61678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1841050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720636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2866913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11302015" cy="517946"/>
          </a:xfrm>
          <a:prstGeom prst="rect">
            <a:avLst/>
          </a:prstGeom>
        </p:spPr>
        <p:txBody>
          <a:bodyPr>
            <a:noAutofit/>
          </a:bodyPr>
          <a:lstStyle>
            <a:lvl1pPr>
              <a:defRPr sz="2400"/>
            </a:lvl1pPr>
          </a:lstStyle>
          <a:p>
            <a:r>
              <a:rPr lang="en-US"/>
              <a:t>Click to edit Master title style</a:t>
            </a:r>
          </a:p>
        </p:txBody>
      </p:sp>
      <p:sp>
        <p:nvSpPr>
          <p:cNvPr id="3" name="Content Placeholder 2"/>
          <p:cNvSpPr>
            <a:spLocks noGrp="1"/>
          </p:cNvSpPr>
          <p:nvPr>
            <p:ph idx="1"/>
          </p:nvPr>
        </p:nvSpPr>
        <p:spPr>
          <a:xfrm>
            <a:off x="449262" y="1181894"/>
            <a:ext cx="11302015" cy="5174457"/>
          </a:xfrm>
          <a:prstGeom prst="rect">
            <a:avLst/>
          </a:prstGeo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2"/>
            <a:ext cx="11302015" cy="251703"/>
          </a:xfrm>
          <a:prstGeom prst="rect">
            <a:avLst/>
          </a:prstGeom>
        </p:spPr>
        <p:txBody>
          <a:bodyPr anchor="ctr" anchorCtr="0">
            <a:normAutofit/>
          </a:bodyPr>
          <a:lstStyle>
            <a:lvl1pPr marL="0" indent="0">
              <a:buNone/>
              <a:defRPr sz="9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340926" y="6442147"/>
            <a:ext cx="531877" cy="245764"/>
          </a:xfrm>
          <a:prstGeom prst="rect">
            <a:avLst/>
          </a:prstGeom>
        </p:spPr>
        <p:txBody>
          <a:bodyPr wrap="square" lIns="0" tIns="0" rIns="0" bIns="0" anchor="b" anchorCtr="0">
            <a:noAutofit/>
          </a:bodyPr>
          <a:lstStyle>
            <a:lvl1pPr algn="l">
              <a:defRPr sz="600" baseline="0">
                <a:latin typeface="Poppins" pitchFamily="2" charset="77"/>
                <a:cs typeface="Poppins" pitchFamily="2" charset="77"/>
              </a:defRPr>
            </a:lvl1pPr>
          </a:lstStyle>
          <a:p>
            <a:r>
              <a:rPr lang="en-US"/>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4038600" y="6554430"/>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4239520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B7FEF22-31F5-5040-911C-A1D3CA2D7208}"/>
              </a:ext>
            </a:extLst>
          </p:cNvPr>
          <p:cNvSpPr>
            <a:spLocks noGrp="1"/>
          </p:cNvSpPr>
          <p:nvPr>
            <p:ph type="title" hasCustomPrompt="1"/>
          </p:nvPr>
        </p:nvSpPr>
        <p:spPr>
          <a:xfrm>
            <a:off x="304799" y="342900"/>
            <a:ext cx="11315700" cy="801688"/>
          </a:xfrm>
        </p:spPr>
        <p:txBody>
          <a:bodyPr/>
          <a:lstStyle/>
          <a:p>
            <a:r>
              <a:rPr lang="en-US"/>
              <a:t>Click to add title</a:t>
            </a:r>
          </a:p>
        </p:txBody>
      </p:sp>
      <p:sp>
        <p:nvSpPr>
          <p:cNvPr id="9" name="Date Placeholder 8">
            <a:extLst>
              <a:ext uri="{FF2B5EF4-FFF2-40B4-BE49-F238E27FC236}">
                <a16:creationId xmlns:a16="http://schemas.microsoft.com/office/drawing/2014/main" id="{57623AC2-BEF0-5E45-97EF-684909F501B6}"/>
              </a:ext>
            </a:extLst>
          </p:cNvPr>
          <p:cNvSpPr>
            <a:spLocks noGrp="1"/>
          </p:cNvSpPr>
          <p:nvPr>
            <p:ph type="dt" sz="half" idx="10"/>
          </p:nvPr>
        </p:nvSpPr>
        <p:spPr/>
        <p:txBody>
          <a:bodyPr/>
          <a:lstStyle/>
          <a:p>
            <a:fld id="{254D7DB4-6693-D740-8BFD-3A24CBBC1F69}" type="datetime4">
              <a:rPr lang="en-US" smtClean="0"/>
              <a:t>February 13, 2025</a:t>
            </a:fld>
            <a:r>
              <a:rPr lang="en-US"/>
              <a:t> </a:t>
            </a:r>
          </a:p>
        </p:txBody>
      </p:sp>
      <p:sp>
        <p:nvSpPr>
          <p:cNvPr id="13" name="Footer Placeholder 12">
            <a:extLst>
              <a:ext uri="{FF2B5EF4-FFF2-40B4-BE49-F238E27FC236}">
                <a16:creationId xmlns:a16="http://schemas.microsoft.com/office/drawing/2014/main" id="{A128B550-656F-D44A-ADEB-71DC6EB8FF4A}"/>
              </a:ext>
            </a:extLst>
          </p:cNvPr>
          <p:cNvSpPr>
            <a:spLocks noGrp="1"/>
          </p:cNvSpPr>
          <p:nvPr>
            <p:ph type="ftr" sz="quarter" idx="11"/>
          </p:nvPr>
        </p:nvSpPr>
        <p:spPr/>
        <p:txBody>
          <a:bodyPr/>
          <a:lstStyle/>
          <a:p>
            <a:r>
              <a:rPr lang="en-US"/>
              <a:t>Confidential and Proprietary Information</a:t>
            </a:r>
          </a:p>
        </p:txBody>
      </p:sp>
      <p:sp>
        <p:nvSpPr>
          <p:cNvPr id="15" name="Slide Number Placeholder 14">
            <a:extLst>
              <a:ext uri="{FF2B5EF4-FFF2-40B4-BE49-F238E27FC236}">
                <a16:creationId xmlns:a16="http://schemas.microsoft.com/office/drawing/2014/main" id="{1993F5C9-1402-F44B-9F5D-6F3559354D85}"/>
              </a:ext>
            </a:extLst>
          </p:cNvPr>
          <p:cNvSpPr>
            <a:spLocks noGrp="1"/>
          </p:cNvSpPr>
          <p:nvPr>
            <p:ph type="sldNum" sz="quarter" idx="12"/>
          </p:nvPr>
        </p:nvSpPr>
        <p:spPr/>
        <p:txBody>
          <a:bodyPr/>
          <a:lstStyle/>
          <a:p>
            <a:fld id="{7D18189B-67DE-1349-AF54-41166DE9A0AF}" type="slidenum">
              <a:rPr lang="en-US" smtClean="0"/>
              <a:pPr/>
              <a:t>‹#›</a:t>
            </a:fld>
            <a:endParaRPr lang="en-US"/>
          </a:p>
        </p:txBody>
      </p:sp>
      <p:sp>
        <p:nvSpPr>
          <p:cNvPr id="20" name="Text Placeholder 19">
            <a:extLst>
              <a:ext uri="{FF2B5EF4-FFF2-40B4-BE49-F238E27FC236}">
                <a16:creationId xmlns:a16="http://schemas.microsoft.com/office/drawing/2014/main" id="{636455CC-7844-954F-A588-50639D3B33FD}"/>
              </a:ext>
            </a:extLst>
          </p:cNvPr>
          <p:cNvSpPr>
            <a:spLocks noGrp="1"/>
          </p:cNvSpPr>
          <p:nvPr>
            <p:ph type="body" sz="quarter" idx="13" hasCustomPrompt="1"/>
          </p:nvPr>
        </p:nvSpPr>
        <p:spPr>
          <a:xfrm>
            <a:off x="304800" y="1333504"/>
            <a:ext cx="11315700" cy="4722809"/>
          </a:xfrm>
          <a:prstGeom prst="rect">
            <a:avLst/>
          </a:prstGeom>
        </p:spPr>
        <p:txBody>
          <a:bodyPr/>
          <a:lstStyle>
            <a:lvl1pPr marL="233363" marR="0" indent="-233363"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1pPr>
            <a:lvl2pPr marL="569913" marR="0" indent="-222250" algn="l" defTabSz="914400" rtl="0" eaLnBrk="1" fontAlgn="base" latinLnBrk="0" hangingPunct="1">
              <a:lnSpc>
                <a:spcPct val="100000"/>
              </a:lnSpc>
              <a:spcBef>
                <a:spcPct val="20000"/>
              </a:spcBef>
              <a:spcAft>
                <a:spcPct val="0"/>
              </a:spcAft>
              <a:buClrTx/>
              <a:buSzTx/>
              <a:buFontTx/>
              <a:buChar char="–"/>
              <a:tabLst/>
              <a:defRPr b="0" i="0">
                <a:latin typeface="Verdana" panose="020B0604030504040204" pitchFamily="34" charset="0"/>
                <a:ea typeface="Verdana" panose="020B0604030504040204" pitchFamily="34" charset="0"/>
                <a:cs typeface="Verdana" panose="020B0604030504040204" pitchFamily="34" charset="0"/>
              </a:defRPr>
            </a:lvl2pPr>
            <a:lvl3pPr marL="969963" marR="0" indent="-168275" algn="l" defTabSz="914400" rtl="0" eaLnBrk="1" fontAlgn="base" latinLnBrk="0" hangingPunct="1">
              <a:lnSpc>
                <a:spcPct val="100000"/>
              </a:lnSpc>
              <a:spcBef>
                <a:spcPct val="20000"/>
              </a:spcBef>
              <a:spcAft>
                <a:spcPct val="0"/>
              </a:spcAft>
              <a:buClrTx/>
              <a:buSzTx/>
              <a:buFontTx/>
              <a:buChar char="•"/>
              <a:tabLst/>
              <a:defRPr b="0" i="0"/>
            </a:lvl3pPr>
            <a:lvl4pPr marL="1371600" marR="0" indent="-223838" algn="l" defTabSz="914400" rtl="0" eaLnBrk="1" fontAlgn="base" latinLnBrk="0" hangingPunct="1">
              <a:lnSpc>
                <a:spcPct val="100000"/>
              </a:lnSpc>
              <a:spcBef>
                <a:spcPct val="20000"/>
              </a:spcBef>
              <a:spcAft>
                <a:spcPct val="0"/>
              </a:spcAft>
              <a:buClrTx/>
              <a:buSzTx/>
              <a:buFontTx/>
              <a:buChar char="–"/>
              <a:tabLst/>
              <a:defRPr b="0" i="0"/>
            </a:lvl4pPr>
            <a:lvl5pPr marL="1828800" marR="0" indent="-223838" algn="l" defTabSz="914400" rtl="0" eaLnBrk="1" fontAlgn="base" latinLnBrk="0" hangingPunct="1">
              <a:lnSpc>
                <a:spcPct val="100000"/>
              </a:lnSpc>
              <a:spcBef>
                <a:spcPct val="20000"/>
              </a:spcBef>
              <a:spcAft>
                <a:spcPct val="0"/>
              </a:spcAft>
              <a:buClrTx/>
              <a:buSzTx/>
              <a:buFontTx/>
              <a:buChar char="»"/>
              <a:tabLst/>
              <a:defRPr b="0" i="0"/>
            </a:lvl5pPr>
          </a:lstStyle>
          <a:p>
            <a:pPr marL="233363" marR="0" lvl="0" indent="-23336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Click to add text</a:t>
            </a:r>
          </a:p>
          <a:p>
            <a:pPr marL="569913" marR="0" lvl="1" indent="-2222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a:ln>
                  <a:noFill/>
                </a:ln>
                <a:solidFill>
                  <a:srgbClr val="272727"/>
                </a:solidFill>
                <a:effectLst/>
                <a:uLnTx/>
                <a:uFillTx/>
                <a:latin typeface="+mn-lt"/>
                <a:ea typeface="ＭＳ Ｐゴシック" charset="-128"/>
                <a:cs typeface="Verdana" panose="020B0604030504040204" pitchFamily="34" charset="0"/>
              </a:rPr>
              <a:t>Second level</a:t>
            </a:r>
          </a:p>
          <a:p>
            <a:pPr marL="969963" marR="0" lvl="2" indent="-168275"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272727"/>
                </a:solidFill>
                <a:effectLst/>
                <a:uLnTx/>
                <a:uFillTx/>
                <a:latin typeface="+mn-lt"/>
                <a:ea typeface="ＭＳ Ｐゴシック" charset="-128"/>
                <a:cs typeface="+mn-cs"/>
              </a:rPr>
              <a:t>Third level</a:t>
            </a:r>
          </a:p>
          <a:p>
            <a:pPr marL="1371600" marR="0" lvl="3" indent="-223838" algn="l" defTabSz="914400" rtl="0" eaLnBrk="1" fontAlgn="base" latinLnBrk="0" hangingPunct="1">
              <a:lnSpc>
                <a:spcPct val="100000"/>
              </a:lnSpc>
              <a:spcBef>
                <a:spcPct val="20000"/>
              </a:spcBef>
              <a:spcAft>
                <a:spcPct val="0"/>
              </a:spcAft>
              <a:buClrTx/>
              <a:buSzTx/>
              <a:buFontTx/>
              <a:buChar char="–"/>
              <a:tabLst/>
              <a:defRPr/>
            </a:pPr>
            <a:r>
              <a:rPr kumimoji="0" lang="en-US" sz="1400" b="0" i="0" u="none" strike="noStrike" kern="0" cap="none" spc="0" normalizeH="0" baseline="0" noProof="0">
                <a:ln>
                  <a:noFill/>
                </a:ln>
                <a:solidFill>
                  <a:srgbClr val="272727"/>
                </a:solidFill>
                <a:effectLst/>
                <a:uLnTx/>
                <a:uFillTx/>
                <a:latin typeface="+mn-lt"/>
                <a:ea typeface="ＭＳ Ｐゴシック" charset="-128"/>
                <a:cs typeface="+mn-cs"/>
              </a:rPr>
              <a:t>Fourth level</a:t>
            </a:r>
          </a:p>
          <a:p>
            <a:pPr marL="1828800" marR="0" lvl="4" indent="-223838" algn="l" defTabSz="914400" rtl="0" eaLnBrk="1" fontAlgn="base" latinLnBrk="0" hangingPunct="1">
              <a:lnSpc>
                <a:spcPct val="100000"/>
              </a:lnSpc>
              <a:spcBef>
                <a:spcPct val="20000"/>
              </a:spcBef>
              <a:spcAft>
                <a:spcPct val="0"/>
              </a:spcAft>
              <a:buClrTx/>
              <a:buSzTx/>
              <a:buFontTx/>
              <a:buChar char="»"/>
              <a:tabLst/>
              <a:defRPr/>
            </a:pPr>
            <a:r>
              <a:rPr kumimoji="0" lang="en-US" sz="1200" b="0" i="0" u="none" strike="noStrike" kern="0" cap="none" spc="0" normalizeH="0" baseline="0" noProof="0">
                <a:ln>
                  <a:noFill/>
                </a:ln>
                <a:solidFill>
                  <a:srgbClr val="272727"/>
                </a:solidFill>
                <a:effectLst/>
                <a:uLnTx/>
                <a:uFillTx/>
                <a:latin typeface="+mn-lt"/>
                <a:ea typeface="ＭＳ Ｐゴシック" charset="-128"/>
                <a:cs typeface="+mn-cs"/>
              </a:rPr>
              <a:t>Fifth level</a:t>
            </a:r>
          </a:p>
        </p:txBody>
      </p:sp>
    </p:spTree>
    <p:extLst>
      <p:ext uri="{BB962C8B-B14F-4D97-AF65-F5344CB8AC3E}">
        <p14:creationId xmlns:p14="http://schemas.microsoft.com/office/powerpoint/2010/main" val="176460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1335024"/>
            <a:ext cx="4206240" cy="4187952"/>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Slide Number Placeholder 5">
            <a:extLst>
              <a:ext uri="{FF2B5EF4-FFF2-40B4-BE49-F238E27FC236}">
                <a16:creationId xmlns:a16="http://schemas.microsoft.com/office/drawing/2014/main" id="{CDB16FF4-425E-D274-E58B-09CB74BD6B25}"/>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03353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95162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9091AC62-753B-3240-A76B-ED140B7F97AA}" type="slidenum">
              <a:rPr lang="en-US" smtClean="0"/>
              <a:pPr/>
              <a:t>‹#›</a:t>
            </a:fld>
            <a:endParaRPr lang="en-US"/>
          </a:p>
        </p:txBody>
      </p:sp>
    </p:spTree>
    <p:extLst>
      <p:ext uri="{BB962C8B-B14F-4D97-AF65-F5344CB8AC3E}">
        <p14:creationId xmlns:p14="http://schemas.microsoft.com/office/powerpoint/2010/main" val="380796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845743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734343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599686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051798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2890179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3564991"/>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74136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60689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ody with Top Line Opt2">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7562088" y="3429000"/>
            <a:ext cx="4206240" cy="2459736"/>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923545"/>
            <a:ext cx="8659368" cy="2223001"/>
          </a:xfrm>
          <a:prstGeom prst="rect">
            <a:avLst/>
          </a:prstGeom>
        </p:spPr>
        <p:txBody>
          <a:bodyPr anchor="b" anchorCtr="0"/>
          <a:lstStyle>
            <a:lvl1pPr>
              <a:defRPr sz="270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9BACDD8D-A77E-4466-196F-F000F9BCFA0D}"/>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15836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6776541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3144890"/>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350">
                <a:solidFill>
                  <a:schemeClr val="bg1"/>
                </a:solidFill>
              </a:defRPr>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4" y="3977640"/>
            <a:ext cx="4033420" cy="1828800"/>
          </a:xfrm>
          <a:prstGeom prst="rect">
            <a:avLst/>
          </a:prstGeom>
        </p:spPr>
        <p:txBody>
          <a:bodyPr lIns="0" tIns="0" rIns="0" bIns="0" anchor="b" anchorCtr="0">
            <a:noAutofit/>
          </a:bodyPr>
          <a:lstStyle>
            <a:lvl1pPr algn="l">
              <a:lnSpc>
                <a:spcPts val="6600"/>
              </a:lnSpc>
              <a:defRPr sz="4950" baseline="0">
                <a:solidFill>
                  <a:schemeClr val="bg1"/>
                </a:solidFill>
              </a:defRPr>
            </a:lvl1pPr>
          </a:lstStyle>
          <a:p>
            <a:pPr algn="l">
              <a:lnSpc>
                <a:spcPts val="6600"/>
              </a:lnSpc>
            </a:pPr>
            <a:r>
              <a:rPr lang="en-US" sz="4950" b="1">
                <a:solidFill>
                  <a:srgbClr val="2746F8"/>
                </a:solidFill>
                <a:latin typeface="Poppins" pitchFamily="2" charset="77"/>
                <a:cs typeface="Poppins" pitchFamily="2" charset="77"/>
              </a:rPr>
              <a:t>Title 1</a:t>
            </a:r>
            <a:br>
              <a:rPr lang="en-US" sz="4950" b="1">
                <a:solidFill>
                  <a:srgbClr val="2746F8"/>
                </a:solidFill>
                <a:latin typeface="Poppins" pitchFamily="2" charset="77"/>
                <a:cs typeface="Poppins" pitchFamily="2" charset="77"/>
              </a:rPr>
            </a:br>
            <a:r>
              <a:rPr lang="en-US" sz="4950" b="1">
                <a:solidFill>
                  <a:srgbClr val="2746F8"/>
                </a:solidFill>
                <a:latin typeface="Poppins" pitchFamily="2" charset="77"/>
                <a:cs typeface="Poppins" pitchFamily="2" charset="77"/>
              </a:rPr>
              <a:t>Title 2</a:t>
            </a:r>
            <a:endParaRPr lang="en-US" sz="36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5" y="6554430"/>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70" y="655625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2" name="Picture 1" descr="A picture containing text, clipart&#10;&#10;Description automatically generated">
            <a:extLst>
              <a:ext uri="{FF2B5EF4-FFF2-40B4-BE49-F238E27FC236}">
                <a16:creationId xmlns:a16="http://schemas.microsoft.com/office/drawing/2014/main" id="{72679184-ADE0-1095-9BEA-59022E7C3C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8223" y="465667"/>
            <a:ext cx="1788837" cy="743204"/>
          </a:xfrm>
          <a:prstGeom prst="rect">
            <a:avLst/>
          </a:prstGeom>
        </p:spPr>
      </p:pic>
    </p:spTree>
    <p:extLst>
      <p:ext uri="{BB962C8B-B14F-4D97-AF65-F5344CB8AC3E}">
        <p14:creationId xmlns:p14="http://schemas.microsoft.com/office/powerpoint/2010/main" val="3892204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Placeholder Blue Background">
    <p:bg>
      <p:bgPr>
        <a:solidFill>
          <a:srgbClr val="2746F8"/>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342455-3ED4-576B-C34C-BC49633DFF7C}"/>
              </a:ext>
            </a:extLst>
          </p:cNvPr>
          <p:cNvSpPr>
            <a:spLocks noGrp="1"/>
          </p:cNvSpPr>
          <p:nvPr>
            <p:ph type="pic" sz="quarter" idx="10" hasCustomPrompt="1"/>
          </p:nvPr>
        </p:nvSpPr>
        <p:spPr>
          <a:xfrm>
            <a:off x="498476" y="457502"/>
            <a:ext cx="7812995" cy="5935134"/>
          </a:xfrm>
          <a:custGeom>
            <a:avLst/>
            <a:gdLst>
              <a:gd name="connsiteX0" fmla="*/ 0 w 5665788"/>
              <a:gd name="connsiteY0" fmla="*/ 0 h 5926969"/>
              <a:gd name="connsiteX1" fmla="*/ 5665788 w 5665788"/>
              <a:gd name="connsiteY1" fmla="*/ 0 h 5926969"/>
              <a:gd name="connsiteX2" fmla="*/ 5665788 w 5665788"/>
              <a:gd name="connsiteY2" fmla="*/ 5926969 h 5926969"/>
              <a:gd name="connsiteX3" fmla="*/ 0 w 5665788"/>
              <a:gd name="connsiteY3" fmla="*/ 5926969 h 5926969"/>
              <a:gd name="connsiteX4" fmla="*/ 0 w 5665788"/>
              <a:gd name="connsiteY4" fmla="*/ 0 h 5926969"/>
              <a:gd name="connsiteX0" fmla="*/ 0 w 7796667"/>
              <a:gd name="connsiteY0" fmla="*/ 0 h 5926969"/>
              <a:gd name="connsiteX1" fmla="*/ 7796667 w 7796667"/>
              <a:gd name="connsiteY1" fmla="*/ 8164 h 5926969"/>
              <a:gd name="connsiteX2" fmla="*/ 5665788 w 7796667"/>
              <a:gd name="connsiteY2" fmla="*/ 5926969 h 5926969"/>
              <a:gd name="connsiteX3" fmla="*/ 0 w 7796667"/>
              <a:gd name="connsiteY3" fmla="*/ 5926969 h 5926969"/>
              <a:gd name="connsiteX4" fmla="*/ 0 w 7796667"/>
              <a:gd name="connsiteY4" fmla="*/ 0 h 5926969"/>
              <a:gd name="connsiteX0" fmla="*/ 0 w 7812995"/>
              <a:gd name="connsiteY0" fmla="*/ 8165 h 5935134"/>
              <a:gd name="connsiteX1" fmla="*/ 7812995 w 7812995"/>
              <a:gd name="connsiteY1" fmla="*/ 0 h 5935134"/>
              <a:gd name="connsiteX2" fmla="*/ 5665788 w 7812995"/>
              <a:gd name="connsiteY2" fmla="*/ 5935134 h 5935134"/>
              <a:gd name="connsiteX3" fmla="*/ 0 w 7812995"/>
              <a:gd name="connsiteY3" fmla="*/ 5935134 h 5935134"/>
              <a:gd name="connsiteX4" fmla="*/ 0 w 7812995"/>
              <a:gd name="connsiteY4" fmla="*/ 8165 h 5935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2995" h="5935134">
                <a:moveTo>
                  <a:pt x="0" y="8165"/>
                </a:moveTo>
                <a:lnTo>
                  <a:pt x="7812995" y="0"/>
                </a:lnTo>
                <a:lnTo>
                  <a:pt x="5665788" y="5935134"/>
                </a:lnTo>
                <a:lnTo>
                  <a:pt x="0" y="5935134"/>
                </a:lnTo>
                <a:lnTo>
                  <a:pt x="0" y="8165"/>
                </a:lnTo>
                <a:close/>
              </a:path>
            </a:pathLst>
          </a:custGeom>
        </p:spPr>
        <p:txBody>
          <a:bodyPr>
            <a:normAutofit/>
          </a:bodyPr>
          <a:lstStyle>
            <a:lvl1pPr>
              <a:defRPr sz="1350">
                <a:solidFill>
                  <a:schemeClr val="bg1"/>
                </a:solidFill>
              </a:defRPr>
            </a:lvl1pPr>
          </a:lstStyle>
          <a:p>
            <a:r>
              <a:rPr lang="en-US"/>
              <a:t>Click to insert an image. </a:t>
            </a:r>
          </a:p>
          <a:p>
            <a:r>
              <a:rPr lang="en-US"/>
              <a:t>You may need to send the image to the back if it covers other elements. (Arrange &gt; Send to Back)</a:t>
            </a:r>
          </a:p>
        </p:txBody>
      </p:sp>
      <p:sp>
        <p:nvSpPr>
          <p:cNvPr id="4" name="Title 1">
            <a:extLst>
              <a:ext uri="{FF2B5EF4-FFF2-40B4-BE49-F238E27FC236}">
                <a16:creationId xmlns:a16="http://schemas.microsoft.com/office/drawing/2014/main" id="{A8DCA770-730B-F7FB-D038-CB266202F473}"/>
              </a:ext>
            </a:extLst>
          </p:cNvPr>
          <p:cNvSpPr>
            <a:spLocks noGrp="1"/>
          </p:cNvSpPr>
          <p:nvPr>
            <p:ph type="ctrTitle" hasCustomPrompt="1"/>
          </p:nvPr>
        </p:nvSpPr>
        <p:spPr>
          <a:xfrm>
            <a:off x="7921514" y="3977640"/>
            <a:ext cx="4033420" cy="1828800"/>
          </a:xfrm>
          <a:prstGeom prst="rect">
            <a:avLst/>
          </a:prstGeom>
        </p:spPr>
        <p:txBody>
          <a:bodyPr lIns="0" tIns="0" rIns="0" bIns="0" anchor="b" anchorCtr="0">
            <a:noAutofit/>
          </a:bodyPr>
          <a:lstStyle>
            <a:lvl1pPr algn="l">
              <a:lnSpc>
                <a:spcPts val="6600"/>
              </a:lnSpc>
              <a:defRPr sz="4950" baseline="0">
                <a:solidFill>
                  <a:schemeClr val="bg1"/>
                </a:solidFill>
              </a:defRPr>
            </a:lvl1pPr>
          </a:lstStyle>
          <a:p>
            <a:pPr algn="l">
              <a:lnSpc>
                <a:spcPts val="6600"/>
              </a:lnSpc>
            </a:pPr>
            <a:r>
              <a:rPr lang="en-US" sz="4950" b="1">
                <a:solidFill>
                  <a:srgbClr val="2746F8"/>
                </a:solidFill>
                <a:latin typeface="Poppins" pitchFamily="2" charset="77"/>
                <a:cs typeface="Poppins" pitchFamily="2" charset="77"/>
              </a:rPr>
              <a:t>Title 1</a:t>
            </a:r>
            <a:br>
              <a:rPr lang="en-US" sz="4950" b="1">
                <a:solidFill>
                  <a:srgbClr val="2746F8"/>
                </a:solidFill>
                <a:latin typeface="Poppins" pitchFamily="2" charset="77"/>
                <a:cs typeface="Poppins" pitchFamily="2" charset="77"/>
              </a:rPr>
            </a:br>
            <a:r>
              <a:rPr lang="en-US" sz="4950" b="1">
                <a:solidFill>
                  <a:srgbClr val="2746F8"/>
                </a:solidFill>
                <a:latin typeface="Poppins" pitchFamily="2" charset="77"/>
                <a:cs typeface="Poppins" pitchFamily="2" charset="77"/>
              </a:rPr>
              <a:t>Title 2</a:t>
            </a:r>
            <a:endParaRPr lang="en-US" sz="3600" b="1">
              <a:solidFill>
                <a:srgbClr val="2746F8"/>
              </a:solidFill>
              <a:latin typeface="Poppins" pitchFamily="2" charset="77"/>
              <a:cs typeface="Poppins" pitchFamily="2" charset="77"/>
            </a:endParaRPr>
          </a:p>
        </p:txBody>
      </p:sp>
      <p:sp>
        <p:nvSpPr>
          <p:cNvPr id="11" name="Slide Number Placeholder 4">
            <a:extLst>
              <a:ext uri="{FF2B5EF4-FFF2-40B4-BE49-F238E27FC236}">
                <a16:creationId xmlns:a16="http://schemas.microsoft.com/office/drawing/2014/main" id="{DE270914-C170-630E-C556-680826B5BF0D}"/>
              </a:ext>
            </a:extLst>
          </p:cNvPr>
          <p:cNvSpPr txBox="1">
            <a:spLocks/>
          </p:cNvSpPr>
          <p:nvPr userDrawn="1"/>
        </p:nvSpPr>
        <p:spPr>
          <a:xfrm>
            <a:off x="11507725" y="6554430"/>
            <a:ext cx="531876"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50"/>
          </a:p>
        </p:txBody>
      </p:sp>
      <p:sp>
        <p:nvSpPr>
          <p:cNvPr id="19" name="Slide Number Placeholder 5">
            <a:extLst>
              <a:ext uri="{FF2B5EF4-FFF2-40B4-BE49-F238E27FC236}">
                <a16:creationId xmlns:a16="http://schemas.microsoft.com/office/drawing/2014/main" id="{3024D545-31C0-7371-1573-C3B5F640F5EC}"/>
              </a:ext>
            </a:extLst>
          </p:cNvPr>
          <p:cNvSpPr>
            <a:spLocks noGrp="1"/>
          </p:cNvSpPr>
          <p:nvPr>
            <p:ph type="sldNum" sz="quarter" idx="4"/>
          </p:nvPr>
        </p:nvSpPr>
        <p:spPr>
          <a:xfrm>
            <a:off x="11493870" y="655625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pic>
        <p:nvPicPr>
          <p:cNvPr id="3" name="Picture 2">
            <a:extLst>
              <a:ext uri="{FF2B5EF4-FFF2-40B4-BE49-F238E27FC236}">
                <a16:creationId xmlns:a16="http://schemas.microsoft.com/office/drawing/2014/main" id="{728892F1-2DE9-89C4-426A-90224714C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98280" y="457200"/>
            <a:ext cx="2844800" cy="952500"/>
          </a:xfrm>
          <a:prstGeom prst="rect">
            <a:avLst/>
          </a:prstGeom>
        </p:spPr>
      </p:pic>
    </p:spTree>
    <p:extLst>
      <p:ext uri="{BB962C8B-B14F-4D97-AF65-F5344CB8AC3E}">
        <p14:creationId xmlns:p14="http://schemas.microsoft.com/office/powerpoint/2010/main" val="211887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9911890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010089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482081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7332632"/>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424592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44778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9" name="Slide Number Placeholder 5">
            <a:extLst>
              <a:ext uri="{FF2B5EF4-FFF2-40B4-BE49-F238E27FC236}">
                <a16:creationId xmlns:a16="http://schemas.microsoft.com/office/drawing/2014/main" id="{B98BBF33-E6B1-A144-1070-B895747C05BF}"/>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001722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591693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9045446"/>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2790820"/>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331017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984634"/>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2514600"/>
            <a:ext cx="10761811" cy="1828800"/>
          </a:xfrm>
          <a:prstGeom prst="rect">
            <a:avLst/>
          </a:prstGeom>
        </p:spPr>
        <p:txBody>
          <a:bodyPr lIns="0" tIns="0" rIns="0" bIns="0" anchor="ctr" anchorCtr="0"/>
          <a:lstStyle>
            <a:lvl1pPr>
              <a:lnSpc>
                <a:spcPct val="85000"/>
              </a:lnSpc>
              <a:defRPr sz="66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23534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Column Body with Top Line Alt">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757636"/>
            <a:ext cx="8314096" cy="2029968"/>
          </a:xfrm>
          <a:prstGeom prst="rect">
            <a:avLst/>
          </a:prstGeom>
        </p:spPr>
        <p:txBody>
          <a:bodyPr lIns="0" tIns="0" rIns="0" bIns="0"/>
          <a:lstStyle>
            <a:lvl1pPr>
              <a:defRPr sz="788"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1">
            <a:extLst>
              <a:ext uri="{FF2B5EF4-FFF2-40B4-BE49-F238E27FC236}">
                <a16:creationId xmlns:a16="http://schemas.microsoft.com/office/drawing/2014/main" id="{CD17002F-ABDB-8645-782E-6093F2D11BF9}"/>
              </a:ext>
            </a:extLst>
          </p:cNvPr>
          <p:cNvSpPr>
            <a:spLocks noGrp="1"/>
          </p:cNvSpPr>
          <p:nvPr>
            <p:ph type="body" sz="quarter" idx="16" hasCustomPrompt="1"/>
          </p:nvPr>
        </p:nvSpPr>
        <p:spPr>
          <a:xfrm>
            <a:off x="3108960" y="1243584"/>
            <a:ext cx="8321040" cy="365760"/>
          </a:xfrm>
          <a:prstGeom prst="rect">
            <a:avLst/>
          </a:prstGeom>
        </p:spPr>
        <p:txBody>
          <a:bodyPr anchor="b" anchorCtr="0"/>
          <a:lstStyle>
            <a:lvl1pPr>
              <a:defRPr sz="1350">
                <a:solidFill>
                  <a:srgbClr val="2746F8"/>
                </a:solidFill>
              </a:defRPr>
            </a:lvl1pPr>
          </a:lstStyle>
          <a:p>
            <a:pPr lvl="0"/>
            <a:r>
              <a:rPr lang="en-US"/>
              <a:t>Title of Content</a:t>
            </a:r>
          </a:p>
        </p:txBody>
      </p:sp>
      <p:sp>
        <p:nvSpPr>
          <p:cNvPr id="4" name="Slide Number Placeholder 5">
            <a:extLst>
              <a:ext uri="{FF2B5EF4-FFF2-40B4-BE49-F238E27FC236}">
                <a16:creationId xmlns:a16="http://schemas.microsoft.com/office/drawing/2014/main" id="{BF4A52F7-D313-C9ED-73B2-1A0F907E673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97111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Body with Top Line">
    <p:spTree>
      <p:nvGrpSpPr>
        <p:cNvPr id="1" name=""/>
        <p:cNvGrpSpPr/>
        <p:nvPr/>
      </p:nvGrpSpPr>
      <p:grpSpPr>
        <a:xfrm>
          <a:off x="0" y="0"/>
          <a:ext cx="0" cy="0"/>
          <a:chOff x="0" y="0"/>
          <a:chExt cx="0" cy="0"/>
        </a:xfrm>
      </p:grpSpPr>
      <p:sp>
        <p:nvSpPr>
          <p:cNvPr id="52" name="Text Placeholder 27">
            <a:extLst>
              <a:ext uri="{FF2B5EF4-FFF2-40B4-BE49-F238E27FC236}">
                <a16:creationId xmlns:a16="http://schemas.microsoft.com/office/drawing/2014/main" id="{3D028D1C-1A65-0FB2-D82D-F90F8E05A7C2}"/>
              </a:ext>
            </a:extLst>
          </p:cNvPr>
          <p:cNvSpPr>
            <a:spLocks noGrp="1"/>
          </p:cNvSpPr>
          <p:nvPr>
            <p:ph type="body" sz="quarter" idx="40" hasCustomPrompt="1"/>
          </p:nvPr>
        </p:nvSpPr>
        <p:spPr>
          <a:xfrm>
            <a:off x="3108960"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53" name="Text Placeholder 27">
            <a:extLst>
              <a:ext uri="{FF2B5EF4-FFF2-40B4-BE49-F238E27FC236}">
                <a16:creationId xmlns:a16="http://schemas.microsoft.com/office/drawing/2014/main" id="{30B773E4-206A-2B77-CA83-81AE20B08F23}"/>
              </a:ext>
            </a:extLst>
          </p:cNvPr>
          <p:cNvSpPr>
            <a:spLocks noGrp="1"/>
          </p:cNvSpPr>
          <p:nvPr>
            <p:ph type="body" sz="quarter" idx="41" hasCustomPrompt="1"/>
          </p:nvPr>
        </p:nvSpPr>
        <p:spPr>
          <a:xfrm>
            <a:off x="146304" y="1133857"/>
            <a:ext cx="2724912" cy="398186"/>
          </a:xfrm>
          <a:prstGeom prst="rect">
            <a:avLst/>
          </a:prstGeom>
        </p:spPr>
        <p:txBody>
          <a:bodyPr wrap="square" lIns="91440" tIns="91440" rIns="91440" bIns="91440">
            <a:spAutoFit/>
          </a:bodyPr>
          <a:lstStyle>
            <a:lvl1pPr>
              <a:defRPr sz="1500" b="0">
                <a:solidFill>
                  <a:schemeClr val="tx1"/>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of Slide</a:t>
            </a:r>
          </a:p>
        </p:txBody>
      </p:sp>
      <p:sp>
        <p:nvSpPr>
          <p:cNvPr id="55" name="Text Placeholder 27">
            <a:extLst>
              <a:ext uri="{FF2B5EF4-FFF2-40B4-BE49-F238E27FC236}">
                <a16:creationId xmlns:a16="http://schemas.microsoft.com/office/drawing/2014/main" id="{F9D0C6C2-139A-B944-5B53-DA9CE55991EC}"/>
              </a:ext>
            </a:extLst>
          </p:cNvPr>
          <p:cNvSpPr>
            <a:spLocks noGrp="1"/>
          </p:cNvSpPr>
          <p:nvPr>
            <p:ph type="body" sz="quarter" idx="43" hasCustomPrompt="1"/>
          </p:nvPr>
        </p:nvSpPr>
        <p:spPr>
          <a:xfrm>
            <a:off x="6099048"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65" name="Footer Placeholder 4">
            <a:extLst>
              <a:ext uri="{FF2B5EF4-FFF2-40B4-BE49-F238E27FC236}">
                <a16:creationId xmlns:a16="http://schemas.microsoft.com/office/drawing/2014/main" id="{305A05D6-0DC5-0392-597C-DB68494940AF}"/>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2" name="Text Placeholder 27">
            <a:extLst>
              <a:ext uri="{FF2B5EF4-FFF2-40B4-BE49-F238E27FC236}">
                <a16:creationId xmlns:a16="http://schemas.microsoft.com/office/drawing/2014/main" id="{5B813379-B53E-3769-024D-F9DE8B90E57B}"/>
              </a:ext>
            </a:extLst>
          </p:cNvPr>
          <p:cNvSpPr>
            <a:spLocks noGrp="1"/>
          </p:cNvSpPr>
          <p:nvPr>
            <p:ph type="body" sz="quarter" idx="52" hasCustomPrompt="1"/>
          </p:nvPr>
        </p:nvSpPr>
        <p:spPr>
          <a:xfrm>
            <a:off x="146304" y="923544"/>
            <a:ext cx="1636776" cy="219456"/>
          </a:xfrm>
          <a:prstGeom prst="rect">
            <a:avLst/>
          </a:prstGeom>
        </p:spPr>
        <p:txBody>
          <a:bodyPr lIns="91440" tIns="45720" rIns="91440" bIns="45720"/>
          <a:lstStyle>
            <a:lvl1pPr algn="l">
              <a:defRPr sz="6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Version</a:t>
            </a:r>
          </a:p>
        </p:txBody>
      </p:sp>
      <p:sp>
        <p:nvSpPr>
          <p:cNvPr id="3" name="Text Placeholder 27">
            <a:extLst>
              <a:ext uri="{FF2B5EF4-FFF2-40B4-BE49-F238E27FC236}">
                <a16:creationId xmlns:a16="http://schemas.microsoft.com/office/drawing/2014/main" id="{F92A0643-F1CA-95EC-034D-47DA02F54581}"/>
              </a:ext>
            </a:extLst>
          </p:cNvPr>
          <p:cNvSpPr>
            <a:spLocks noGrp="1"/>
          </p:cNvSpPr>
          <p:nvPr>
            <p:ph type="body" sz="quarter" idx="53" hasCustomPrompt="1"/>
          </p:nvPr>
        </p:nvSpPr>
        <p:spPr>
          <a:xfrm>
            <a:off x="9089136" y="1335027"/>
            <a:ext cx="2724912" cy="3941063"/>
          </a:xfrm>
          <a:prstGeom prst="rect">
            <a:avLst/>
          </a:prstGeom>
        </p:spPr>
        <p:txBody>
          <a:bodyPr lIns="0" tIns="0" rIns="0" bIns="0"/>
          <a:lstStyle>
            <a:lvl1pPr>
              <a:defRPr sz="7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a:p>
            <a:r>
              <a:rPr lang="en-US" sz="900" err="1">
                <a:latin typeface="Source Sans Pro" panose="020B0503030403020204" pitchFamily="34" charset="0"/>
                <a:ea typeface="Source Sans Pro" panose="020B0503030403020204" pitchFamily="34" charset="0"/>
                <a:cs typeface="Poppins" pitchFamily="2" charset="77"/>
              </a:rPr>
              <a:t>Pellentesque</a:t>
            </a:r>
            <a:r>
              <a:rPr lang="en-US" sz="900">
                <a:latin typeface="Source Sans Pro" panose="020B0503030403020204" pitchFamily="34" charset="0"/>
                <a:ea typeface="Source Sans Pro" panose="020B0503030403020204" pitchFamily="34" charset="0"/>
                <a:cs typeface="Poppins" pitchFamily="2" charset="77"/>
              </a:rPr>
              <a:t> habitant </a:t>
            </a:r>
            <a:r>
              <a:rPr lang="en-US" sz="900" err="1">
                <a:latin typeface="Source Sans Pro" panose="020B0503030403020204" pitchFamily="34" charset="0"/>
                <a:ea typeface="Source Sans Pro" panose="020B0503030403020204" pitchFamily="34" charset="0"/>
                <a:cs typeface="Poppins" pitchFamily="2" charset="77"/>
              </a:rPr>
              <a:t>morbi</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tristique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senectus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netus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fames ac </a:t>
            </a:r>
            <a:r>
              <a:rPr lang="en-US" sz="900" err="1">
                <a:latin typeface="Source Sans Pro" panose="020B0503030403020204" pitchFamily="34" charset="0"/>
                <a:ea typeface="Source Sans Pro" panose="020B0503030403020204" pitchFamily="34" charset="0"/>
                <a:cs typeface="Poppins" pitchFamily="2" charset="77"/>
              </a:rPr>
              <a:t>turpis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egestas</a:t>
            </a:r>
            <a:r>
              <a:rPr lang="en-US" sz="900">
                <a:latin typeface="Source Sans Pro" panose="020B0503030403020204" pitchFamily="34" charset="0"/>
                <a:ea typeface="Source Sans Pro" panose="020B0503030403020204" pitchFamily="34" charset="0"/>
                <a:cs typeface="Poppins" pitchFamily="2" charset="77"/>
              </a:rPr>
              <a:t>. Proin pharetra </a:t>
            </a:r>
            <a:r>
              <a:rPr lang="en-US" sz="900" err="1">
                <a:latin typeface="Source Sans Pro" panose="020B0503030403020204" pitchFamily="34" charset="0"/>
                <a:ea typeface="Source Sans Pro" panose="020B0503030403020204" pitchFamily="34" charset="0"/>
                <a:cs typeface="Poppins" pitchFamily="2" charset="77"/>
              </a:rPr>
              <a:t>nonummy</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pede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Mauris</a:t>
            </a:r>
            <a:r>
              <a:rPr lang="en-US" sz="900">
                <a:latin typeface="Source Sans Pro" panose="020B0503030403020204" pitchFamily="34" charset="0"/>
                <a:ea typeface="Source Sans Pro" panose="020B0503030403020204" pitchFamily="34" charset="0"/>
                <a:cs typeface="Poppins" pitchFamily="2" charset="77"/>
              </a:rPr>
              <a:t> et </a:t>
            </a:r>
            <a:r>
              <a:rPr lang="en-US" sz="900" err="1">
                <a:latin typeface="Source Sans Pro" panose="020B0503030403020204" pitchFamily="34" charset="0"/>
                <a:ea typeface="Source Sans Pro" panose="020B0503030403020204" pitchFamily="34" charset="0"/>
                <a:cs typeface="Poppins" pitchFamily="2" charset="77"/>
              </a:rPr>
              <a:t>orci</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consectetuer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Maecenas </a:t>
            </a:r>
            <a:r>
              <a:rPr lang="en-US" sz="900" err="1">
                <a:latin typeface="Source Sans Pro" panose="020B0503030403020204" pitchFamily="34" charset="0"/>
                <a:ea typeface="Source Sans Pro" panose="020B0503030403020204" pitchFamily="34" charset="0"/>
                <a:cs typeface="Poppins" pitchFamily="2" charset="77"/>
              </a:rPr>
              <a:t>porttitor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congue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massa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posuere</a:t>
            </a:r>
            <a:r>
              <a:rPr lang="en-US" sz="900">
                <a:latin typeface="Source Sans Pro" panose="020B0503030403020204" pitchFamily="34" charset="0"/>
                <a:ea typeface="Source Sans Pro" panose="020B0503030403020204" pitchFamily="34" charset="0"/>
                <a:cs typeface="Poppins" pitchFamily="2" charset="77"/>
              </a:rPr>
              <a:t>, magna sed pulvinar </a:t>
            </a:r>
            <a:r>
              <a:rPr lang="en-US" sz="900" err="1">
                <a:latin typeface="Source Sans Pro" panose="020B0503030403020204" pitchFamily="34" charset="0"/>
                <a:ea typeface="Source Sans Pro" panose="020B0503030403020204" pitchFamily="34" charset="0"/>
                <a:cs typeface="Poppins" pitchFamily="2" charset="77"/>
              </a:rPr>
              <a:t>ultricies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purus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lectus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malesuada</a:t>
            </a:r>
            <a:r>
              <a:rPr lang="en-US" sz="900">
                <a:latin typeface="Source Sans Pro" panose="020B0503030403020204" pitchFamily="34" charset="0"/>
                <a:ea typeface="Source Sans Pro" panose="020B0503030403020204" pitchFamily="34" charset="0"/>
                <a:cs typeface="Poppins" pitchFamily="2" charset="77"/>
              </a:rPr>
              <a:t> libero,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commodo</a:t>
            </a:r>
            <a:r>
              <a:rPr lang="en-US" sz="900">
                <a:latin typeface="Source Sans Pro" panose="020B0503030403020204" pitchFamily="34" charset="0"/>
                <a:ea typeface="Source Sans Pro" panose="020B0503030403020204" pitchFamily="34" charset="0"/>
                <a:cs typeface="Poppins" pitchFamily="2" charset="77"/>
              </a:rPr>
              <a:t> magna eros </a:t>
            </a:r>
            <a:r>
              <a:rPr lang="en-US" sz="900" err="1">
                <a:latin typeface="Source Sans Pro" panose="020B0503030403020204" pitchFamily="34" charset="0"/>
                <a:ea typeface="Source Sans Pro" panose="020B0503030403020204" pitchFamily="34" charset="0"/>
                <a:cs typeface="Poppins" pitchFamily="2" charset="77"/>
              </a:rPr>
              <a:t>quis</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urna</a:t>
            </a:r>
            <a:r>
              <a:rPr lang="en-US" sz="900">
                <a:latin typeface="Source Sans Pro" panose="020B0503030403020204" pitchFamily="34" charset="0"/>
                <a:ea typeface="Source Sans Pro" panose="020B0503030403020204" pitchFamily="34" charset="0"/>
                <a:cs typeface="Poppins" pitchFamily="2" charset="77"/>
              </a:rPr>
              <a:t>.</a:t>
            </a:r>
          </a:p>
          <a:p>
            <a:r>
              <a:rPr lang="en-US" sz="900">
                <a:latin typeface="Source Sans Pro" panose="020B0503030403020204" pitchFamily="34" charset="0"/>
                <a:ea typeface="Source Sans Pro" panose="020B0503030403020204" pitchFamily="34" charset="0"/>
                <a:cs typeface="Poppins" pitchFamily="2" charset="77"/>
              </a:rPr>
              <a:t>Nunc </a:t>
            </a:r>
            <a:r>
              <a:rPr lang="en-US" sz="900" err="1">
                <a:latin typeface="Source Sans Pro" panose="020B0503030403020204" pitchFamily="34" charset="0"/>
                <a:ea typeface="Source Sans Pro" panose="020B0503030403020204" pitchFamily="34" charset="0"/>
                <a:cs typeface="Poppins" pitchFamily="2" charset="77"/>
              </a:rPr>
              <a:t>viverra</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imperdiet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enim</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Fusce</a:t>
            </a:r>
            <a:r>
              <a:rPr lang="en-US" sz="900">
                <a:latin typeface="Source Sans Pro" panose="020B0503030403020204" pitchFamily="34" charset="0"/>
                <a:ea typeface="Source Sans Pro" panose="020B0503030403020204" pitchFamily="34" charset="0"/>
                <a:cs typeface="Poppins" pitchFamily="2" charset="77"/>
              </a:rPr>
              <a:t> est. </a:t>
            </a:r>
            <a:r>
              <a:rPr lang="en-US" sz="900" err="1">
                <a:latin typeface="Source Sans Pro" panose="020B0503030403020204" pitchFamily="34" charset="0"/>
                <a:ea typeface="Source Sans Pro" panose="020B0503030403020204" pitchFamily="34" charset="0"/>
                <a:cs typeface="Poppins" pitchFamily="2" charset="77"/>
              </a:rPr>
              <a:t>Vivamus</a:t>
            </a:r>
            <a:r>
              <a:rPr lang="en-US" sz="900">
                <a:latin typeface="Source Sans Pro" panose="020B0503030403020204" pitchFamily="34" charset="0"/>
                <a:ea typeface="Source Sans Pro" panose="020B0503030403020204" pitchFamily="34" charset="0"/>
                <a:cs typeface="Poppins" pitchFamily="2" charset="77"/>
              </a:rPr>
              <a:t> a </a:t>
            </a:r>
            <a:r>
              <a:rPr lang="en-US" sz="900" err="1">
                <a:latin typeface="Source Sans Pro" panose="020B0503030403020204" pitchFamily="34" charset="0"/>
                <a:ea typeface="Source Sans Pro" panose="020B0503030403020204" pitchFamily="34" charset="0"/>
                <a:cs typeface="Poppins" pitchFamily="2" charset="77"/>
              </a:rPr>
              <a:t>tellus</a:t>
            </a:r>
            <a:r>
              <a:rPr lang="en-US" sz="900">
                <a:latin typeface="Source Sans Pro" panose="020B0503030403020204" pitchFamily="34" charset="0"/>
                <a:ea typeface="Source Sans Pro" panose="020B0503030403020204" pitchFamily="34" charset="0"/>
                <a:cs typeface="Poppins" pitchFamily="2" charset="77"/>
              </a:rPr>
              <a:t>.</a:t>
            </a:r>
          </a:p>
        </p:txBody>
      </p:sp>
      <p:sp>
        <p:nvSpPr>
          <p:cNvPr id="8" name="Slide Number Placeholder 5">
            <a:extLst>
              <a:ext uri="{FF2B5EF4-FFF2-40B4-BE49-F238E27FC236}">
                <a16:creationId xmlns:a16="http://schemas.microsoft.com/office/drawing/2014/main" id="{CE57F963-D6CC-1D00-7A4F-2791868CF017}"/>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6079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1</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2</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3</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4</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Text Placeholder 27">
            <a:extLst>
              <a:ext uri="{FF2B5EF4-FFF2-40B4-BE49-F238E27FC236}">
                <a16:creationId xmlns:a16="http://schemas.microsoft.com/office/drawing/2014/main" id="{A4A80E6F-C363-72B3-3BDC-95AEAA6AE990}"/>
              </a:ext>
            </a:extLst>
          </p:cNvPr>
          <p:cNvSpPr>
            <a:spLocks noGrp="1"/>
          </p:cNvSpPr>
          <p:nvPr>
            <p:ph type="body" sz="quarter" idx="40" hasCustomPrompt="1"/>
          </p:nvPr>
        </p:nvSpPr>
        <p:spPr>
          <a:xfrm>
            <a:off x="3246120" y="60255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3" name="Text Placeholder 27">
            <a:extLst>
              <a:ext uri="{FF2B5EF4-FFF2-40B4-BE49-F238E27FC236}">
                <a16:creationId xmlns:a16="http://schemas.microsoft.com/office/drawing/2014/main" id="{46E8822C-1B5D-9DA9-BE63-39979D738314}"/>
              </a:ext>
            </a:extLst>
          </p:cNvPr>
          <p:cNvSpPr>
            <a:spLocks noGrp="1"/>
          </p:cNvSpPr>
          <p:nvPr>
            <p:ph type="body" sz="quarter" idx="41" hasCustomPrompt="1"/>
          </p:nvPr>
        </p:nvSpPr>
        <p:spPr>
          <a:xfrm>
            <a:off x="3246120" y="57646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Point 5</a:t>
            </a:r>
          </a:p>
        </p:txBody>
      </p:sp>
      <p:sp>
        <p:nvSpPr>
          <p:cNvPr id="7" name="Text Placeholder 27">
            <a:extLst>
              <a:ext uri="{FF2B5EF4-FFF2-40B4-BE49-F238E27FC236}">
                <a16:creationId xmlns:a16="http://schemas.microsoft.com/office/drawing/2014/main" id="{9BABCF06-A093-39BB-A3E0-A37C18B7AD54}"/>
              </a:ext>
            </a:extLst>
          </p:cNvPr>
          <p:cNvSpPr>
            <a:spLocks noGrp="1"/>
          </p:cNvSpPr>
          <p:nvPr>
            <p:ph type="body" sz="quarter" idx="42" hasCustomPrompt="1"/>
          </p:nvPr>
        </p:nvSpPr>
        <p:spPr>
          <a:xfrm>
            <a:off x="2724913" y="57646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5</a:t>
            </a:r>
          </a:p>
        </p:txBody>
      </p:sp>
      <p:sp>
        <p:nvSpPr>
          <p:cNvPr id="11" name="Footer Placeholder 4">
            <a:extLst>
              <a:ext uri="{FF2B5EF4-FFF2-40B4-BE49-F238E27FC236}">
                <a16:creationId xmlns:a16="http://schemas.microsoft.com/office/drawing/2014/main" id="{DABD28AC-BED7-16AF-3FA5-C57231D4DB46}"/>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9" name="Slide Number Placeholder 5">
            <a:extLst>
              <a:ext uri="{FF2B5EF4-FFF2-40B4-BE49-F238E27FC236}">
                <a16:creationId xmlns:a16="http://schemas.microsoft.com/office/drawing/2014/main" id="{8889E9FF-B498-98ED-7817-09C334DEFAC4}"/>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8608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228599" y="914400"/>
            <a:ext cx="8321040" cy="649224"/>
          </a:xfrm>
          <a:prstGeom prst="rect">
            <a:avLst/>
          </a:prstGeom>
        </p:spPr>
        <p:txBody>
          <a:bodyPr/>
          <a:lstStyle>
            <a:lvl1pPr>
              <a:defRPr sz="2700">
                <a:solidFill>
                  <a:srgbClr val="2746F8"/>
                </a:solidFill>
              </a:defRPr>
            </a:lvl1pPr>
          </a:lstStyle>
          <a:p>
            <a:pPr lvl="0"/>
            <a:r>
              <a:rPr lang="en-US"/>
              <a:t>Slide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3246120" y="2343576"/>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3246120" y="2082688"/>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1" name="Text Placeholder 27">
            <a:extLst>
              <a:ext uri="{FF2B5EF4-FFF2-40B4-BE49-F238E27FC236}">
                <a16:creationId xmlns:a16="http://schemas.microsoft.com/office/drawing/2014/main" id="{62E6F4C4-3B71-DED5-A399-2925434CA38A}"/>
              </a:ext>
            </a:extLst>
          </p:cNvPr>
          <p:cNvSpPr>
            <a:spLocks noGrp="1"/>
          </p:cNvSpPr>
          <p:nvPr>
            <p:ph type="body" sz="quarter" idx="30" hasCustomPrompt="1"/>
          </p:nvPr>
        </p:nvSpPr>
        <p:spPr>
          <a:xfrm>
            <a:off x="2724913" y="2082687"/>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1</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3246120" y="3262935"/>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3246120" y="3002047"/>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5" name="Text Placeholder 27">
            <a:extLst>
              <a:ext uri="{FF2B5EF4-FFF2-40B4-BE49-F238E27FC236}">
                <a16:creationId xmlns:a16="http://schemas.microsoft.com/office/drawing/2014/main" id="{F29F259F-A098-793A-AF37-274B96909D8F}"/>
              </a:ext>
            </a:extLst>
          </p:cNvPr>
          <p:cNvSpPr>
            <a:spLocks noGrp="1"/>
          </p:cNvSpPr>
          <p:nvPr>
            <p:ph type="body" sz="quarter" idx="33" hasCustomPrompt="1"/>
          </p:nvPr>
        </p:nvSpPr>
        <p:spPr>
          <a:xfrm>
            <a:off x="2724913" y="3002046"/>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2</a:t>
            </a:r>
          </a:p>
        </p:txBody>
      </p:sp>
      <p:sp>
        <p:nvSpPr>
          <p:cNvPr id="46" name="Text Placeholder 27">
            <a:extLst>
              <a:ext uri="{FF2B5EF4-FFF2-40B4-BE49-F238E27FC236}">
                <a16:creationId xmlns:a16="http://schemas.microsoft.com/office/drawing/2014/main" id="{A05DB95D-4D1E-7949-0642-01D68491CFDF}"/>
              </a:ext>
            </a:extLst>
          </p:cNvPr>
          <p:cNvSpPr>
            <a:spLocks noGrp="1"/>
          </p:cNvSpPr>
          <p:nvPr>
            <p:ph type="body" sz="quarter" idx="34" hasCustomPrompt="1"/>
          </p:nvPr>
        </p:nvSpPr>
        <p:spPr>
          <a:xfrm>
            <a:off x="3246120" y="418566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47" name="Text Placeholder 27">
            <a:extLst>
              <a:ext uri="{FF2B5EF4-FFF2-40B4-BE49-F238E27FC236}">
                <a16:creationId xmlns:a16="http://schemas.microsoft.com/office/drawing/2014/main" id="{E8FBE342-1CB5-ED6C-EBA0-7CCA2F768116}"/>
              </a:ext>
            </a:extLst>
          </p:cNvPr>
          <p:cNvSpPr>
            <a:spLocks noGrp="1"/>
          </p:cNvSpPr>
          <p:nvPr>
            <p:ph type="body" sz="quarter" idx="35" hasCustomPrompt="1"/>
          </p:nvPr>
        </p:nvSpPr>
        <p:spPr>
          <a:xfrm>
            <a:off x="3246120" y="392477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48" name="Text Placeholder 27">
            <a:extLst>
              <a:ext uri="{FF2B5EF4-FFF2-40B4-BE49-F238E27FC236}">
                <a16:creationId xmlns:a16="http://schemas.microsoft.com/office/drawing/2014/main" id="{17D6E251-5C0C-AE05-E037-94E00C2C3F1E}"/>
              </a:ext>
            </a:extLst>
          </p:cNvPr>
          <p:cNvSpPr>
            <a:spLocks noGrp="1"/>
          </p:cNvSpPr>
          <p:nvPr>
            <p:ph type="body" sz="quarter" idx="36" hasCustomPrompt="1"/>
          </p:nvPr>
        </p:nvSpPr>
        <p:spPr>
          <a:xfrm>
            <a:off x="2724913" y="392477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3</a:t>
            </a:r>
          </a:p>
        </p:txBody>
      </p:sp>
      <p:sp>
        <p:nvSpPr>
          <p:cNvPr id="49" name="Text Placeholder 27">
            <a:extLst>
              <a:ext uri="{FF2B5EF4-FFF2-40B4-BE49-F238E27FC236}">
                <a16:creationId xmlns:a16="http://schemas.microsoft.com/office/drawing/2014/main" id="{E5708EF1-5D43-46AE-F7D1-FD7887066249}"/>
              </a:ext>
            </a:extLst>
          </p:cNvPr>
          <p:cNvSpPr>
            <a:spLocks noGrp="1"/>
          </p:cNvSpPr>
          <p:nvPr>
            <p:ph type="body" sz="quarter" idx="37" hasCustomPrompt="1"/>
          </p:nvPr>
        </p:nvSpPr>
        <p:spPr>
          <a:xfrm>
            <a:off x="3246120" y="5111120"/>
            <a:ext cx="7315200" cy="495300"/>
          </a:xfrm>
          <a:prstGeom prst="rect">
            <a:avLst/>
          </a:prstGeom>
        </p:spPr>
        <p:txBody>
          <a:bodyPr lIns="0" tIns="0" rIns="0" bIns="0"/>
          <a:lstStyle>
            <a:lvl1pPr>
              <a:defRPr sz="105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900">
                <a:latin typeface="Source Sans Pro" panose="020B0503030403020204" pitchFamily="34" charset="0"/>
                <a:ea typeface="Source Sans Pro" panose="020B0503030403020204" pitchFamily="34" charset="0"/>
                <a:cs typeface="Poppins" pitchFamily="2" charset="77"/>
              </a:rPr>
              <a:t>Lorem ipsum dolor sit </a:t>
            </a:r>
            <a:r>
              <a:rPr lang="en-US" sz="900" err="1">
                <a:latin typeface="Source Sans Pro" panose="020B0503030403020204" pitchFamily="34" charset="0"/>
                <a:ea typeface="Source Sans Pro" panose="020B0503030403020204" pitchFamily="34" charset="0"/>
                <a:cs typeface="Poppins" pitchFamily="2" charset="77"/>
              </a:rPr>
              <a:t>amet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consectetur</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adipiscing</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elit</a:t>
            </a:r>
            <a:r>
              <a:rPr lang="en-US" sz="900">
                <a:latin typeface="Source Sans Pro" panose="020B0503030403020204" pitchFamily="34" charset="0"/>
                <a:ea typeface="Source Sans Pro" panose="020B0503030403020204" pitchFamily="34" charset="0"/>
                <a:cs typeface="Poppins" pitchFamily="2" charset="77"/>
              </a:rPr>
              <a:t>. </a:t>
            </a:r>
            <a:r>
              <a:rPr lang="en-US" sz="900" err="1">
                <a:latin typeface="Source Sans Pro" panose="020B0503030403020204" pitchFamily="34" charset="0"/>
                <a:ea typeface="Source Sans Pro" panose="020B0503030403020204" pitchFamily="34" charset="0"/>
                <a:cs typeface="Poppins" pitchFamily="2" charset="77"/>
              </a:rPr>
              <a:t>Quisque</a:t>
            </a:r>
            <a:r>
              <a:rPr lang="en-US" sz="900">
                <a:latin typeface="Source Sans Pro" panose="020B0503030403020204" pitchFamily="34" charset="0"/>
                <a:ea typeface="Source Sans Pro" panose="020B0503030403020204" pitchFamily="34" charset="0"/>
                <a:cs typeface="Poppins" pitchFamily="2" charset="77"/>
              </a:rPr>
              <a:t> gravida ligula at maximus </a:t>
            </a:r>
            <a:r>
              <a:rPr lang="en-US" sz="900" err="1">
                <a:latin typeface="Source Sans Pro" panose="020B0503030403020204" pitchFamily="34" charset="0"/>
                <a:ea typeface="Source Sans Pro" panose="020B0503030403020204" pitchFamily="34" charset="0"/>
                <a:cs typeface="Poppins" pitchFamily="2" charset="77"/>
              </a:rPr>
              <a:t>scelerisque</a:t>
            </a:r>
            <a:r>
              <a:rPr lang="en-US" sz="900">
                <a:latin typeface="Source Sans Pro" panose="020B0503030403020204" pitchFamily="34" charset="0"/>
                <a:ea typeface="Source Sans Pro" panose="020B0503030403020204" pitchFamily="34" charset="0"/>
                <a:cs typeface="Poppins" pitchFamily="2" charset="77"/>
              </a:rPr>
              <a:t>.</a:t>
            </a:r>
            <a:endParaRPr lang="en-US"/>
          </a:p>
        </p:txBody>
      </p:sp>
      <p:sp>
        <p:nvSpPr>
          <p:cNvPr id="50" name="Text Placeholder 27">
            <a:extLst>
              <a:ext uri="{FF2B5EF4-FFF2-40B4-BE49-F238E27FC236}">
                <a16:creationId xmlns:a16="http://schemas.microsoft.com/office/drawing/2014/main" id="{1E45C403-CF80-9FE2-8A9C-C6255D41304E}"/>
              </a:ext>
            </a:extLst>
          </p:cNvPr>
          <p:cNvSpPr>
            <a:spLocks noGrp="1"/>
          </p:cNvSpPr>
          <p:nvPr>
            <p:ph type="body" sz="quarter" idx="38" hasCustomPrompt="1"/>
          </p:nvPr>
        </p:nvSpPr>
        <p:spPr>
          <a:xfrm>
            <a:off x="3246120" y="4850232"/>
            <a:ext cx="7315200" cy="170816"/>
          </a:xfrm>
          <a:prstGeom prst="rect">
            <a:avLst/>
          </a:prstGeom>
        </p:spPr>
        <p:txBody>
          <a:bodyPr wrap="square" lIns="0" tIns="0" rIns="0" bIns="0">
            <a:spAutoFit/>
          </a:bodyPr>
          <a:lstStyle>
            <a:lvl1pPr>
              <a:defRPr sz="12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Header</a:t>
            </a:r>
          </a:p>
        </p:txBody>
      </p:sp>
      <p:sp>
        <p:nvSpPr>
          <p:cNvPr id="51" name="Text Placeholder 27">
            <a:extLst>
              <a:ext uri="{FF2B5EF4-FFF2-40B4-BE49-F238E27FC236}">
                <a16:creationId xmlns:a16="http://schemas.microsoft.com/office/drawing/2014/main" id="{825E2B24-5F44-C125-A5FA-F0C44FEA9DC1}"/>
              </a:ext>
            </a:extLst>
          </p:cNvPr>
          <p:cNvSpPr>
            <a:spLocks noGrp="1"/>
          </p:cNvSpPr>
          <p:nvPr>
            <p:ph type="body" sz="quarter" idx="39" hasCustomPrompt="1"/>
          </p:nvPr>
        </p:nvSpPr>
        <p:spPr>
          <a:xfrm>
            <a:off x="2724913" y="4850231"/>
            <a:ext cx="283785" cy="495300"/>
          </a:xfrm>
          <a:prstGeom prst="rect">
            <a:avLst/>
          </a:prstGeom>
        </p:spPr>
        <p:txBody>
          <a:bodyPr lIns="0" tIns="0" rIns="0" bIns="0"/>
          <a:lstStyle>
            <a:lvl1pPr algn="r">
              <a:defRPr sz="2700" b="0">
                <a:solidFill>
                  <a:srgbClr val="2746F8"/>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4</a:t>
            </a:r>
          </a:p>
        </p:txBody>
      </p:sp>
      <p:sp>
        <p:nvSpPr>
          <p:cNvPr id="2" name="Date Placeholder 3">
            <a:extLst>
              <a:ext uri="{FF2B5EF4-FFF2-40B4-BE49-F238E27FC236}">
                <a16:creationId xmlns:a16="http://schemas.microsoft.com/office/drawing/2014/main" id="{9A6DE639-9E70-1072-F306-D841A862EA76}"/>
              </a:ext>
            </a:extLst>
          </p:cNvPr>
          <p:cNvSpPr>
            <a:spLocks noGrp="1"/>
          </p:cNvSpPr>
          <p:nvPr>
            <p:ph type="dt" sz="half" idx="2"/>
          </p:nvPr>
        </p:nvSpPr>
        <p:spPr>
          <a:xfrm>
            <a:off x="11423056" y="210312"/>
            <a:ext cx="531877" cy="182880"/>
          </a:xfrm>
          <a:prstGeom prst="rect">
            <a:avLst/>
          </a:prstGeom>
        </p:spPr>
        <p:txBody>
          <a:bodyPr wrap="square" lIns="0" tIns="45720" rIns="0" bIns="45720" anchor="t" anchorCtr="0">
            <a:noAutofit/>
          </a:bodyPr>
          <a:lstStyle>
            <a:lvl1pPr algn="r">
              <a:defRPr sz="600" baseline="0">
                <a:latin typeface="Poppins" pitchFamily="2" charset="77"/>
                <a:cs typeface="Poppins" pitchFamily="2" charset="77"/>
              </a:defRPr>
            </a:lvl1pPr>
          </a:lstStyle>
          <a:p>
            <a:r>
              <a:rPr lang="en-US"/>
              <a:t>03/23</a:t>
            </a:r>
          </a:p>
        </p:txBody>
      </p:sp>
      <p:sp>
        <p:nvSpPr>
          <p:cNvPr id="3" name="Footer Placeholder 4">
            <a:extLst>
              <a:ext uri="{FF2B5EF4-FFF2-40B4-BE49-F238E27FC236}">
                <a16:creationId xmlns:a16="http://schemas.microsoft.com/office/drawing/2014/main" id="{BC72861E-4B7B-5252-3F4A-2A33E21E44DA}"/>
              </a:ext>
            </a:extLst>
          </p:cNvPr>
          <p:cNvSpPr>
            <a:spLocks noGrp="1"/>
          </p:cNvSpPr>
          <p:nvPr>
            <p:ph type="ftr" sz="quarter" idx="3"/>
          </p:nvPr>
        </p:nvSpPr>
        <p:spPr>
          <a:xfrm>
            <a:off x="4038600" y="6569819"/>
            <a:ext cx="4114800" cy="92333"/>
          </a:xfrm>
          <a:prstGeom prst="rect">
            <a:avLst/>
          </a:prstGeom>
        </p:spPr>
        <p:txBody>
          <a:bodyPr lIns="0" tIns="0" rIns="0" bIns="0">
            <a:spAutoFit/>
          </a:bodyPr>
          <a:lstStyle>
            <a:lvl1pPr algn="ctr">
              <a:defRPr sz="600" baseline="0">
                <a:latin typeface="Poppins" pitchFamily="2" charset="77"/>
              </a:defRPr>
            </a:lvl1pPr>
          </a:lstStyle>
          <a:p>
            <a:r>
              <a:rPr lang="en-US"/>
              <a:t>03/23</a:t>
            </a:r>
          </a:p>
        </p:txBody>
      </p:sp>
      <p:sp>
        <p:nvSpPr>
          <p:cNvPr id="4" name="Slide Number Placeholder 5">
            <a:extLst>
              <a:ext uri="{FF2B5EF4-FFF2-40B4-BE49-F238E27FC236}">
                <a16:creationId xmlns:a16="http://schemas.microsoft.com/office/drawing/2014/main" id="{32D6D596-8764-B5CF-EE54-FB5147BB4358}"/>
              </a:ext>
            </a:extLst>
          </p:cNvPr>
          <p:cNvSpPr>
            <a:spLocks noGrp="1"/>
          </p:cNvSpPr>
          <p:nvPr>
            <p:ph type="sldNum" sz="quarter" idx="4"/>
          </p:nvPr>
        </p:nvSpPr>
        <p:spPr>
          <a:xfrm>
            <a:off x="11507725" y="6554430"/>
            <a:ext cx="531876"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12737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03/23</a:t>
            </a:r>
          </a:p>
        </p:txBody>
      </p:sp>
    </p:spTree>
    <p:extLst>
      <p:ext uri="{BB962C8B-B14F-4D97-AF65-F5344CB8AC3E}">
        <p14:creationId xmlns:p14="http://schemas.microsoft.com/office/powerpoint/2010/main" val="139824015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2" r:id="rId3"/>
    <p:sldLayoutId id="2147483734" r:id="rId4"/>
    <p:sldLayoutId id="2147483735" r:id="rId5"/>
    <p:sldLayoutId id="2147483924" r:id="rId6"/>
    <p:sldLayoutId id="2147483733" r:id="rId7"/>
    <p:sldLayoutId id="2147483709" r:id="rId8"/>
    <p:sldLayoutId id="2147483710" r:id="rId9"/>
    <p:sldLayoutId id="2147483711" r:id="rId10"/>
    <p:sldLayoutId id="2147483712" r:id="rId11"/>
    <p:sldLayoutId id="2147483713" r:id="rId12"/>
    <p:sldLayoutId id="2147483923" r:id="rId13"/>
    <p:sldLayoutId id="2147483714" r:id="rId14"/>
    <p:sldLayoutId id="2147483922" r:id="rId15"/>
  </p:sldLayoutIdLst>
  <p:hf sldNum="0"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solidFill>
              </a:defRPr>
            </a:lvl1pPr>
          </a:lstStyle>
          <a:p>
            <a:r>
              <a:rPr lang="en-US"/>
              <a:t>03/23</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solidFill>
              </a:defRPr>
            </a:lvl1pPr>
          </a:lstStyle>
          <a:p>
            <a:r>
              <a:rPr lang="en-US"/>
              <a:t>03/23</a:t>
            </a:r>
          </a:p>
        </p:txBody>
      </p:sp>
    </p:spTree>
    <p:extLst>
      <p:ext uri="{BB962C8B-B14F-4D97-AF65-F5344CB8AC3E}">
        <p14:creationId xmlns:p14="http://schemas.microsoft.com/office/powerpoint/2010/main" val="3058017559"/>
      </p:ext>
    </p:extLst>
  </p:cSld>
  <p:clrMap bg1="lt1" tx1="dk1" bg2="lt2" tx2="dk2" accent1="accent1" accent2="accent2" accent3="accent3" accent4="accent4" accent5="accent5" accent6="accent6" hlink="hlink" folHlink="folHlink"/>
  <p:sldLayoutIdLst>
    <p:sldLayoutId id="2147483737" r:id="rId1"/>
  </p:sldLayoutIdLst>
  <p:hf sldNum="0" hdr="0" ftr="0" dt="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6552339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63" r:id="rId13"/>
    <p:sldLayoutId id="214748396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1748803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719" r:id="rId12"/>
    <p:sldLayoutId id="2147483752"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03/23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45499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45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4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EEA7B2-378B-51BB-4FDC-536C6EA2025A}"/>
            </a:ext>
          </a:extLst>
        </p:cNvPr>
        <p:cNvGrpSpPr/>
        <p:nvPr/>
      </p:nvGrpSpPr>
      <p:grpSpPr>
        <a:xfrm>
          <a:off x="0" y="0"/>
          <a:ext cx="0" cy="0"/>
          <a:chOff x="0" y="0"/>
          <a:chExt cx="0" cy="0"/>
        </a:xfrm>
      </p:grpSpPr>
    </p:spTree>
    <p:extLst>
      <p:ext uri="{BB962C8B-B14F-4D97-AF65-F5344CB8AC3E}">
        <p14:creationId xmlns:p14="http://schemas.microsoft.com/office/powerpoint/2010/main" val="329197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6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02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556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009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F43402-E944-26E3-FE7C-102ACCA0BE70}"/>
            </a:ext>
          </a:extLst>
        </p:cNvPr>
        <p:cNvGrpSpPr/>
        <p:nvPr/>
      </p:nvGrpSpPr>
      <p:grpSpPr>
        <a:xfrm>
          <a:off x="0" y="0"/>
          <a:ext cx="0" cy="0"/>
          <a:chOff x="0" y="0"/>
          <a:chExt cx="0" cy="0"/>
        </a:xfrm>
      </p:grpSpPr>
    </p:spTree>
    <p:extLst>
      <p:ext uri="{BB962C8B-B14F-4D97-AF65-F5344CB8AC3E}">
        <p14:creationId xmlns:p14="http://schemas.microsoft.com/office/powerpoint/2010/main" val="174245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003BBC0-9395-4757-D1A8-A8BE07BCDF09}"/>
            </a:ext>
          </a:extLst>
        </p:cNvPr>
        <p:cNvGrpSpPr/>
        <p:nvPr/>
      </p:nvGrpSpPr>
      <p:grpSpPr>
        <a:xfrm>
          <a:off x="0" y="0"/>
          <a:ext cx="0" cy="0"/>
          <a:chOff x="0" y="0"/>
          <a:chExt cx="0" cy="0"/>
        </a:xfrm>
      </p:grpSpPr>
    </p:spTree>
    <p:extLst>
      <p:ext uri="{BB962C8B-B14F-4D97-AF65-F5344CB8AC3E}">
        <p14:creationId xmlns:p14="http://schemas.microsoft.com/office/powerpoint/2010/main" val="28191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86BA3C-5FF0-5D00-9E36-8B3DD208FC4A}"/>
              </a:ext>
            </a:extLst>
          </p:cNvPr>
          <p:cNvSpPr txBox="1"/>
          <p:nvPr/>
        </p:nvSpPr>
        <p:spPr>
          <a:xfrm>
            <a:off x="15225486" y="-1973943"/>
            <a:ext cx="184731" cy="369332"/>
          </a:xfrm>
          <a:prstGeom prst="rect">
            <a:avLst/>
          </a:prstGeom>
          <a:blipFill>
            <a:blip r:embed="rId4"/>
            <a:stretch>
              <a:fillRect/>
            </a:stretch>
          </a:blipFill>
        </p:spPr>
        <p:txBody>
          <a:bodyPr wrap="none" rtlCol="0">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1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74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32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1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00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93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22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560053"/>
      </p:ext>
    </p:extLst>
  </p:cSld>
  <p:clrMapOvr>
    <a:masterClrMapping/>
  </p:clrMapOvr>
</p:sld>
</file>

<file path=ppt/theme/theme1.xml><?xml version="1.0" encoding="utf-8"?>
<a:theme xmlns:a="http://schemas.openxmlformats.org/drawingml/2006/main" name="Content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479B47D-C4AD-1F49-9E7F-3FCB57612028}">
  <we:reference id="wa200000729" version="3.19.222.0" store="en-US" storeType="OMEX"/>
  <we:alternateReferences>
    <we:reference id="WA200000729" version="3.19.222.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585fcc98e6e63ff8b834c1ea84718b9d">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8cfe65a19bae9e8127bf78d23cce8c3"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2085F-6C6D-41DC-BC7F-50170BA48976}">
  <ds:schemaRefs>
    <ds:schemaRef ds:uri="http://schemas.microsoft.com/office/2006/documentManagement/types"/>
    <ds:schemaRef ds:uri="http://schemas.microsoft.com/office/2006/metadata/properties"/>
    <ds:schemaRef ds:uri="http://purl.org/dc/dcmitype/"/>
    <ds:schemaRef ds:uri="11ef61ff-1dc9-4ca7-b845-84ac7e98c186"/>
    <ds:schemaRef ds:uri="http://purl.org/dc/terms/"/>
    <ds:schemaRef ds:uri="http://schemas.microsoft.com/office/infopath/2007/PartnerControls"/>
    <ds:schemaRef ds:uri="http://schemas.openxmlformats.org/package/2006/metadata/core-properties"/>
    <ds:schemaRef ds:uri="e129a00c-9292-4451-9308-ea75f7972fd5"/>
    <ds:schemaRef ds:uri="http://www.w3.org/XML/1998/namespace"/>
    <ds:schemaRef ds:uri="http://purl.org/dc/elements/1.1/"/>
  </ds:schemaRefs>
</ds:datastoreItem>
</file>

<file path=customXml/itemProps2.xml><?xml version="1.0" encoding="utf-8"?>
<ds:datastoreItem xmlns:ds="http://schemas.openxmlformats.org/officeDocument/2006/customXml" ds:itemID="{F13F73E9-F535-4248-8208-2D15194A56FE}">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3CB66B-1FA1-4DF0-B278-86248533F4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1935</Words>
  <Application>Microsoft Office PowerPoint</Application>
  <PresentationFormat>Widescreen</PresentationFormat>
  <Paragraphs>152</Paragraphs>
  <Slides>21</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ＭＳ Ｐゴシック</vt:lpstr>
      <vt:lpstr>Arial</vt:lpstr>
      <vt:lpstr>Calibri</vt:lpstr>
      <vt:lpstr>Calibri Light</vt:lpstr>
      <vt:lpstr>Open Sans</vt:lpstr>
      <vt:lpstr>Poppins</vt:lpstr>
      <vt:lpstr>Source Sans Pro</vt:lpstr>
      <vt:lpstr>Verdana</vt:lpstr>
      <vt:lpstr>Content Slides</vt:lpstr>
      <vt:lpstr>1_Dark Blue Background Main</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Malcolm Montgomery</dc:creator>
  <cp:lastModifiedBy>Brittany Lovely</cp:lastModifiedBy>
  <cp:revision>1</cp:revision>
  <dcterms:created xsi:type="dcterms:W3CDTF">2022-08-10T13:55:04Z</dcterms:created>
  <dcterms:modified xsi:type="dcterms:W3CDTF">2025-02-13T17:53:27Z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