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 id="2147483693" r:id="rId6"/>
    <p:sldMasterId id="2147483695" r:id="rId7"/>
    <p:sldMasterId id="2147483708" r:id="rId8"/>
  </p:sldMasterIdLst>
  <p:notesMasterIdLst>
    <p:notesMasterId r:id="rId34"/>
  </p:notesMasterIdLst>
  <p:sldIdLst>
    <p:sldId id="545" r:id="rId9"/>
    <p:sldId id="2147140186" r:id="rId10"/>
    <p:sldId id="257" r:id="rId11"/>
    <p:sldId id="491" r:id="rId12"/>
    <p:sldId id="527" r:id="rId13"/>
    <p:sldId id="2147140189" r:id="rId14"/>
    <p:sldId id="306" r:id="rId15"/>
    <p:sldId id="530" r:id="rId16"/>
    <p:sldId id="2147140190" r:id="rId17"/>
    <p:sldId id="533" r:id="rId18"/>
    <p:sldId id="534" r:id="rId19"/>
    <p:sldId id="535" r:id="rId20"/>
    <p:sldId id="536" r:id="rId21"/>
    <p:sldId id="537" r:id="rId22"/>
    <p:sldId id="2147140185" r:id="rId23"/>
    <p:sldId id="270" r:id="rId24"/>
    <p:sldId id="538" r:id="rId25"/>
    <p:sldId id="539" r:id="rId26"/>
    <p:sldId id="259" r:id="rId27"/>
    <p:sldId id="541" r:id="rId28"/>
    <p:sldId id="542" r:id="rId29"/>
    <p:sldId id="2147140191" r:id="rId30"/>
    <p:sldId id="544" r:id="rId31"/>
    <p:sldId id="292" r:id="rId32"/>
    <p:sldId id="54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F09705-8A03-B270-B6D9-662CE482FB4B}" name="Lois Merrick" initials="LM" userId="S::lois.merrick@cancer.org::1e9c1aeb-d200-420e-b224-840ed6a84017" providerId="AD"/>
  <p188:author id="{A870FD44-8D98-D046-97D2-2E83D716248C}" name="Brittany Lovely" initials="BL" userId="S::Brittany.Lovely@cancer.org::2179ef8d-189d-4026-bc2f-586078a24bba" providerId="AD"/>
  <p188:author id="{61E02D7F-3CC8-1CD6-5CD6-8F852BC55DA8}" name="Christopher Pena" initials="CP" userId="S::christopher.pena@cancer.org::6d343035-5a94-4b96-96a6-20f2b279d5df" providerId="AD"/>
  <p188:author id="{2E726692-1110-C765-E289-4F2C4AF739EA}" name="Nikolas Martinez" initials="" userId="S::Nik.Martinez@cancer.org::c1d38ced-b259-46c0-ad55-ab6dc6107dc1" providerId="AD"/>
  <p188:author id="{957CC6A2-7DAC-0EC5-3FDA-4BF040594B77}" name="Heather Mackey" initials="HM" userId="S::Heather.Mackey@cancer.org::481aa629-a198-46ad-b48a-fe9f57502021" providerId="AD"/>
  <p188:author id="{E46ADBAE-3A7E-EC92-04AE-56D0C8DDA830}" name="Brittany Lovely" initials="BL" userId="S::brittany.lovely@cancer.org::2179ef8d-189d-4026-bc2f-586078a24bba" providerId="AD"/>
  <p188:author id="{67B944B1-BDC1-6507-8095-5D2E12E14154}" name="Barbara Lubejko" initials="BL" userId="S::Barb.Lubejko@cancer.org::aab5425b-678e-480f-bcd2-f5b0f69a9259" providerId="AD"/>
  <p188:author id="{930DD6D7-8F76-EBEF-10BC-9DA2EF9ECB67}" name="Nikolas Martinez" initials="NM" userId="S::nik.martinez@cancer.org::c1d38ced-b259-46c0-ad55-ab6dc6107dc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746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A5F067-AB90-9BCE-2973-135E68836B39}" v="2" dt="2025-02-12T20:38:39.657"/>
    <p1510:client id="{97255A5A-3169-4CAA-ADB9-49B5266E90EB}" v="2" dt="2025-02-13T18:06:32.186"/>
    <p1510:client id="{CCAD4E1F-69BD-4277-D25A-8EDD180224C0}" v="5" dt="2025-02-12T20:29:16.812"/>
    <p1510:client id="{EC1CCA3D-AE3D-3833-D299-672BB54FE23B}" v="4" dt="2025-02-12T20:32:10.408"/>
    <p1510:client id="{FB523C15-E17F-30D2-B78A-CA58E8AF5025}" v="3" dt="2025-02-12T18:10:59.0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3"/>
    <p:restoredTop sz="84467" autoAdjust="0"/>
  </p:normalViewPr>
  <p:slideViewPr>
    <p:cSldViewPr snapToGrid="0">
      <p:cViewPr varScale="1">
        <p:scale>
          <a:sx n="51" d="100"/>
          <a:sy n="51" d="100"/>
        </p:scale>
        <p:origin x="44" y="2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6/11/relationships/changesInfo" Target="changesInfos/changesInfo1.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olas Martinez" userId="S::nik.martinez@cancer.org::c1d38ced-b259-46c0-ad55-ab6dc6107dc1" providerId="AD" clId="Web-{CCAD4E1F-69BD-4277-D25A-8EDD180224C0}"/>
    <pc:docChg chg="mod modSld">
      <pc:chgData name="Nikolas Martinez" userId="S::nik.martinez@cancer.org::c1d38ced-b259-46c0-ad55-ab6dc6107dc1" providerId="AD" clId="Web-{CCAD4E1F-69BD-4277-D25A-8EDD180224C0}" dt="2025-02-12T20:29:16.812" v="3"/>
      <pc:docMkLst>
        <pc:docMk/>
      </pc:docMkLst>
      <pc:sldChg chg="mod setBg">
        <pc:chgData name="Nikolas Martinez" userId="S::nik.martinez@cancer.org::c1d38ced-b259-46c0-ad55-ab6dc6107dc1" providerId="AD" clId="Web-{CCAD4E1F-69BD-4277-D25A-8EDD180224C0}" dt="2025-02-12T20:29:16.812" v="3"/>
        <pc:sldMkLst>
          <pc:docMk/>
          <pc:sldMk cId="48156500" sldId="545"/>
        </pc:sldMkLst>
      </pc:sldChg>
    </pc:docChg>
  </pc:docChgLst>
  <pc:docChgLst>
    <pc:chgData name="Brittany Lovely" userId="2179ef8d-189d-4026-bc2f-586078a24bba" providerId="ADAL" clId="{97255A5A-3169-4CAA-ADB9-49B5266E90EB}"/>
    <pc:docChg chg="modSld">
      <pc:chgData name="Brittany Lovely" userId="2179ef8d-189d-4026-bc2f-586078a24bba" providerId="ADAL" clId="{97255A5A-3169-4CAA-ADB9-49B5266E90EB}" dt="2025-02-13T18:06:32.186" v="1"/>
      <pc:docMkLst>
        <pc:docMk/>
      </pc:docMkLst>
      <pc:sldChg chg="setBg">
        <pc:chgData name="Brittany Lovely" userId="2179ef8d-189d-4026-bc2f-586078a24bba" providerId="ADAL" clId="{97255A5A-3169-4CAA-ADB9-49B5266E90EB}" dt="2025-02-13T18:06:32.186" v="1"/>
        <pc:sldMkLst>
          <pc:docMk/>
          <pc:sldMk cId="2885165814" sldId="544"/>
        </pc:sldMkLst>
      </pc:sldChg>
    </pc:docChg>
  </pc:docChgLst>
  <pc:docChgLst>
    <pc:chgData name="Nikolas Martinez" userId="S::nik.martinez@cancer.org::c1d38ced-b259-46c0-ad55-ab6dc6107dc1" providerId="AD" clId="Web-{EC1CCA3D-AE3D-3833-D299-672BB54FE23B}"/>
    <pc:docChg chg="modSld">
      <pc:chgData name="Nikolas Martinez" userId="S::nik.martinez@cancer.org::c1d38ced-b259-46c0-ad55-ab6dc6107dc1" providerId="AD" clId="Web-{EC1CCA3D-AE3D-3833-D299-672BB54FE23B}" dt="2025-02-12T20:32:10.408" v="2"/>
      <pc:docMkLst>
        <pc:docMk/>
      </pc:docMkLst>
      <pc:sldChg chg="mod setBg">
        <pc:chgData name="Nikolas Martinez" userId="S::nik.martinez@cancer.org::c1d38ced-b259-46c0-ad55-ab6dc6107dc1" providerId="AD" clId="Web-{EC1CCA3D-AE3D-3833-D299-672BB54FE23B}" dt="2025-02-12T20:32:10.408" v="2"/>
        <pc:sldMkLst>
          <pc:docMk/>
          <pc:sldMk cId="0" sldId="270"/>
        </pc:sldMkLst>
      </pc:sldChg>
      <pc:sldChg chg="mod setBg">
        <pc:chgData name="Nikolas Martinez" userId="S::nik.martinez@cancer.org::c1d38ced-b259-46c0-ad55-ab6dc6107dc1" providerId="AD" clId="Web-{EC1CCA3D-AE3D-3833-D299-672BB54FE23B}" dt="2025-02-12T20:29:59.141" v="0"/>
        <pc:sldMkLst>
          <pc:docMk/>
          <pc:sldMk cId="48156500" sldId="545"/>
        </pc:sldMkLst>
      </pc:sldChg>
      <pc:sldChg chg="mod setBg">
        <pc:chgData name="Nikolas Martinez" userId="S::nik.martinez@cancer.org::c1d38ced-b259-46c0-ad55-ab6dc6107dc1" providerId="AD" clId="Web-{EC1CCA3D-AE3D-3833-D299-672BB54FE23B}" dt="2025-02-12T20:30:28.860" v="1"/>
        <pc:sldMkLst>
          <pc:docMk/>
          <pc:sldMk cId="3379053023" sldId="2147140189"/>
        </pc:sldMkLst>
      </pc:sldChg>
    </pc:docChg>
  </pc:docChgLst>
  <pc:docChgLst>
    <pc:chgData name="Nikolas Martinez" userId="S::nik.martinez@cancer.org::c1d38ced-b259-46c0-ad55-ab6dc6107dc1" providerId="AD" clId="Web-{3AA5F067-AB90-9BCE-2973-135E68836B39}"/>
    <pc:docChg chg="modSld">
      <pc:chgData name="Nikolas Martinez" userId="S::nik.martinez@cancer.org::c1d38ced-b259-46c0-ad55-ab6dc6107dc1" providerId="AD" clId="Web-{3AA5F067-AB90-9BCE-2973-135E68836B39}" dt="2025-02-12T20:38:39.657" v="1"/>
      <pc:docMkLst>
        <pc:docMk/>
      </pc:docMkLst>
      <pc:sldChg chg="mod setBg">
        <pc:chgData name="Nikolas Martinez" userId="S::nik.martinez@cancer.org::c1d38ced-b259-46c0-ad55-ab6dc6107dc1" providerId="AD" clId="Web-{3AA5F067-AB90-9BCE-2973-135E68836B39}" dt="2025-02-12T20:38:39.657" v="1"/>
        <pc:sldMkLst>
          <pc:docMk/>
          <pc:sldMk cId="785448525" sldId="292"/>
        </pc:sldMkLst>
      </pc:sldChg>
    </pc:docChg>
  </pc:docChgLst>
  <pc:docChgLst>
    <pc:chgData name="Brittany Lovely" userId="S::brittany.lovely@cancer.org::2179ef8d-189d-4026-bc2f-586078a24bba" providerId="AD" clId="Web-{FB523C15-E17F-30D2-B78A-CA58E8AF5025}"/>
    <pc:docChg chg="modSld">
      <pc:chgData name="Brittany Lovely" userId="S::brittany.lovely@cancer.org::2179ef8d-189d-4026-bc2f-586078a24bba" providerId="AD" clId="Web-{FB523C15-E17F-30D2-B78A-CA58E8AF5025}" dt="2025-02-12T18:10:00.754" v="16"/>
      <pc:docMkLst>
        <pc:docMk/>
      </pc:docMkLst>
      <pc:sldChg chg="modNotes">
        <pc:chgData name="Brittany Lovely" userId="S::brittany.lovely@cancer.org::2179ef8d-189d-4026-bc2f-586078a24bba" providerId="AD" clId="Web-{FB523C15-E17F-30D2-B78A-CA58E8AF5025}" dt="2025-02-12T18:09:30.160" v="7"/>
        <pc:sldMkLst>
          <pc:docMk/>
          <pc:sldMk cId="531744501" sldId="537"/>
        </pc:sldMkLst>
      </pc:sldChg>
      <pc:sldChg chg="modNotes">
        <pc:chgData name="Brittany Lovely" userId="S::brittany.lovely@cancer.org::2179ef8d-189d-4026-bc2f-586078a24bba" providerId="AD" clId="Web-{FB523C15-E17F-30D2-B78A-CA58E8AF5025}" dt="2025-02-12T18:10:00.754" v="16"/>
        <pc:sldMkLst>
          <pc:docMk/>
          <pc:sldMk cId="1520044223" sldId="538"/>
        </pc:sldMkLst>
      </pc:sldChg>
    </pc:docChg>
  </pc:docChgLst>
  <pc:docChgLst>
    <pc:chgData name="Nikolas Martinez" userId="S::nik.martinez@cancer.org::c1d38ced-b259-46c0-ad55-ab6dc6107dc1" providerId="AD" clId="Web-{3308AA6B-59A3-BE14-585B-01E5FA26D2E8}"/>
    <pc:docChg chg="modSld">
      <pc:chgData name="Nikolas Martinez" userId="S::nik.martinez@cancer.org::c1d38ced-b259-46c0-ad55-ab6dc6107dc1" providerId="AD" clId="Web-{3308AA6B-59A3-BE14-585B-01E5FA26D2E8}" dt="2025-02-12T17:00:42.130" v="3"/>
      <pc:docMkLst>
        <pc:docMk/>
      </pc:docMkLst>
      <pc:sldChg chg="mod setBg">
        <pc:chgData name="Nikolas Martinez" userId="S::nik.martinez@cancer.org::c1d38ced-b259-46c0-ad55-ab6dc6107dc1" providerId="AD" clId="Web-{3308AA6B-59A3-BE14-585B-01E5FA26D2E8}" dt="2025-02-12T17:00:11.849" v="1"/>
        <pc:sldMkLst>
          <pc:docMk/>
          <pc:sldMk cId="0" sldId="270"/>
        </pc:sldMkLst>
      </pc:sldChg>
      <pc:sldChg chg="mod setBg">
        <pc:chgData name="Nikolas Martinez" userId="S::nik.martinez@cancer.org::c1d38ced-b259-46c0-ad55-ab6dc6107dc1" providerId="AD" clId="Web-{3308AA6B-59A3-BE14-585B-01E5FA26D2E8}" dt="2025-02-12T17:00:42.130" v="3"/>
        <pc:sldMkLst>
          <pc:docMk/>
          <pc:sldMk cId="908414776" sldId="546"/>
        </pc:sldMkLst>
      </pc:sldChg>
      <pc:sldChg chg="mod setBg">
        <pc:chgData name="Nikolas Martinez" userId="S::nik.martinez@cancer.org::c1d38ced-b259-46c0-ad55-ab6dc6107dc1" providerId="AD" clId="Web-{3308AA6B-59A3-BE14-585B-01E5FA26D2E8}" dt="2025-02-12T16:59:34.864" v="0"/>
        <pc:sldMkLst>
          <pc:docMk/>
          <pc:sldMk cId="3379053023" sldId="21471401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2CFF2C-EDCC-4885-83AE-37F59EBD11E8}" type="datetimeFigureOut">
              <a:rPr lang="en-US" smtClean="0"/>
              <a:t>2/13/2025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9CAE6-4230-4D38-A568-8AF4F6758127}" type="slidenum">
              <a:rPr lang="en-US" smtClean="0"/>
              <a:t>‹#›</a:t>
            </a:fld>
            <a:endParaRPr lang="en-US" dirty="0"/>
          </a:p>
        </p:txBody>
      </p:sp>
    </p:spTree>
    <p:extLst>
      <p:ext uri="{BB962C8B-B14F-4D97-AF65-F5344CB8AC3E}">
        <p14:creationId xmlns:p14="http://schemas.microsoft.com/office/powerpoint/2010/main" val="1751773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E35197-6DA9-744D-98ED-310B7A3B435B}" type="slidenum">
              <a:rPr lang="en-US" smtClean="0"/>
              <a:t>1</a:t>
            </a:fld>
            <a:endParaRPr lang="en-US" dirty="0"/>
          </a:p>
        </p:txBody>
      </p:sp>
    </p:spTree>
    <p:extLst>
      <p:ext uri="{BB962C8B-B14F-4D97-AF65-F5344CB8AC3E}">
        <p14:creationId xmlns:p14="http://schemas.microsoft.com/office/powerpoint/2010/main" val="1041484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Speaker Notes</a:t>
            </a:r>
          </a:p>
          <a:p>
            <a:endParaRPr lang="en-US" b="1" dirty="0"/>
          </a:p>
          <a:p>
            <a:r>
              <a:rPr lang="en-US" sz="1200" b="1" kern="1200" dirty="0">
                <a:solidFill>
                  <a:schemeClr val="tx1"/>
                </a:solidFill>
                <a:effectLst/>
                <a:latin typeface="+mn-lt"/>
                <a:ea typeface="+mn-ea"/>
                <a:cs typeface="+mn-cs"/>
              </a:rPr>
              <a:t>Family history</a:t>
            </a:r>
            <a:endParaRPr lang="en-US" dirty="0">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Prostate cancer seems to run in some families, which suggests that in some cases there may be an inherited or genetic factor. </a:t>
            </a:r>
          </a:p>
          <a:p>
            <a:pPr marL="969917" lvl="4" indent="-342900">
              <a:spcBef>
                <a:spcPts val="1000"/>
              </a:spcBef>
              <a:spcAft>
                <a:spcPts val="600"/>
              </a:spcAft>
              <a:buSzPct val="60000"/>
            </a:pPr>
            <a:r>
              <a:rPr lang="en-US" altLang="en-US" sz="1200" dirty="0">
                <a:latin typeface="Source Sans Pro" panose="020B0503030403020204" pitchFamily="34" charset="0"/>
                <a:ea typeface="ＭＳ Ｐゴシック" panose="020B0600070205080204" pitchFamily="34" charset="-128"/>
              </a:rPr>
              <a:t>The risk is higher for men who have a brother with the disease than for men who have a father with it.</a:t>
            </a:r>
          </a:p>
          <a:p>
            <a:pPr marL="969917" lvl="4" indent="-342900">
              <a:spcBef>
                <a:spcPts val="1000"/>
              </a:spcBef>
              <a:spcAft>
                <a:spcPts val="600"/>
              </a:spcAft>
              <a:buSzPct val="60000"/>
            </a:pPr>
            <a:r>
              <a:rPr lang="en-US" altLang="en-US" sz="1200" dirty="0">
                <a:latin typeface="Source Sans Pro" panose="020B0503030403020204" pitchFamily="34" charset="0"/>
                <a:ea typeface="ＭＳ Ｐゴシック" panose="020B0600070205080204" pitchFamily="34" charset="-128"/>
              </a:rPr>
              <a:t>The risk is much higher for men with several affected relatives, particularly if their relatives were young at the time the cancer was found.</a:t>
            </a:r>
            <a:endParaRPr lang="en-US" altLang="en-US" sz="1400" dirty="0">
              <a:latin typeface="Source Sans Pro" panose="020B0503030403020204" pitchFamily="34" charset="0"/>
              <a:ea typeface="ＭＳ Ｐゴシック" panose="020B0600070205080204" pitchFamily="34" charset="-128"/>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While a family history increases a man's risk for prostate cancer, most men diagnosed with prostate cancer don't have a family history.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b="1" dirty="0"/>
              <a:t>Gene changes</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r>
              <a:rPr lang="en-US" altLang="en-US" sz="1200" dirty="0">
                <a:latin typeface="Source Sans Pro" panose="020B0503030403020204" pitchFamily="34" charset="0"/>
                <a:ea typeface="ＭＳ Ｐゴシック" panose="020B0600070205080204" pitchFamily="34" charset="-128"/>
              </a:rPr>
              <a:t>As we discussed, some inherited genes seem to raise risk. This accounts for only a very small number of cases. </a:t>
            </a:r>
            <a:endParaRPr lang="en-US" dirty="0"/>
          </a:p>
          <a:p>
            <a:pPr marL="171450" indent="-171450">
              <a:buFont typeface="Arial,Sans-Serif"/>
              <a:buChar char="•"/>
            </a:pPr>
            <a:r>
              <a:rPr lang="en-US" dirty="0"/>
              <a:t>Inherited mutations (changes) of the </a:t>
            </a:r>
            <a:r>
              <a:rPr lang="en-US" b="1" i="1" dirty="0"/>
              <a:t>BRCA1</a:t>
            </a:r>
            <a:r>
              <a:rPr lang="en-US" dirty="0"/>
              <a:t> or </a:t>
            </a:r>
            <a:r>
              <a:rPr lang="en-US" b="1" i="1" dirty="0"/>
              <a:t>BRCA2</a:t>
            </a:r>
            <a:r>
              <a:rPr lang="en-US" dirty="0"/>
              <a:t> genes can increase prostate cancer risk in men (especially mutations in </a:t>
            </a:r>
            <a:r>
              <a:rPr lang="en-US" i="1" dirty="0"/>
              <a:t>BRCA2</a:t>
            </a:r>
            <a:r>
              <a:rPr lang="en-US" dirty="0"/>
              <a:t>).</a:t>
            </a:r>
            <a:endParaRPr lang="en-US" dirty="0">
              <a:cs typeface="Calibri"/>
            </a:endParaRPr>
          </a:p>
          <a:p>
            <a:pPr marL="171450" indent="-171450">
              <a:buFont typeface="Arial,Sans-Serif"/>
              <a:buChar char="•"/>
            </a:pPr>
            <a:r>
              <a:rPr lang="en-US" dirty="0"/>
              <a:t>Men with </a:t>
            </a:r>
            <a:r>
              <a:rPr lang="en-US" b="1" dirty="0"/>
              <a:t>Lynch syndrome </a:t>
            </a:r>
            <a:r>
              <a:rPr lang="en-US" dirty="0"/>
              <a:t>(also known as </a:t>
            </a:r>
            <a:r>
              <a:rPr lang="en-US" b="1" dirty="0"/>
              <a:t>hereditary non-polyposis colorectal cancer</a:t>
            </a:r>
            <a:r>
              <a:rPr lang="en-US" dirty="0"/>
              <a:t>, or </a:t>
            </a:r>
            <a:r>
              <a:rPr lang="en-US" b="1" dirty="0"/>
              <a:t>HNPCC</a:t>
            </a:r>
            <a:r>
              <a:rPr lang="en-US" dirty="0"/>
              <a:t>), a condition caused by inherited gene changes, have an increased risk for a number or cancers, including prostate cancer.</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523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Speaker Notes</a:t>
            </a:r>
            <a:br>
              <a:rPr lang="en-US" sz="1200" b="1" kern="1200" dirty="0">
                <a:solidFill>
                  <a:schemeClr val="tx1"/>
                </a:solidFill>
                <a:latin typeface="+mn-lt"/>
                <a:ea typeface="+mn-ea"/>
                <a:cs typeface="+mn-cs"/>
              </a:rPr>
            </a:br>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Prostate cancer might not cause symptoms right away. Here we’ll review some of the commonly reported symptoms.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913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Speaker Notes</a:t>
            </a:r>
            <a:br>
              <a:rPr lang="en-US" sz="1200" b="1" kern="1200" dirty="0">
                <a:solidFill>
                  <a:schemeClr val="tx1"/>
                </a:solidFill>
                <a:effectLst/>
                <a:latin typeface="+mn-lt"/>
                <a:ea typeface="+mn-ea"/>
                <a:cs typeface="+mn-cs"/>
              </a:rPr>
            </a:b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Source Sans Pro" panose="020B0503030403020204" pitchFamily="34" charset="0"/>
              </a:rPr>
              <a:t>Early prostate cancer usually causes no symptoms. </a:t>
            </a:r>
            <a:r>
              <a:rPr lang="en-US" sz="1200" dirty="0">
                <a:latin typeface="Source Sans Pro" panose="020B0503030403020204" pitchFamily="34" charset="0"/>
              </a:rPr>
              <a:t>More advanced prostate cancers can sometimes cause symptoms like: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Bullet 1</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Problems urinating could include a slow or weak urinary stream or the need to urinate more often, especially at night.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Bullets 5 and 6</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Weakness or numbness in the legs or feet and loss of bladder or bowel control can be caused by the cancer pressing on the spinal cord.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Most of these symptoms can be caused by something other </a:t>
            </a:r>
            <a:r>
              <a:rPr lang="en-US" dirty="0"/>
              <a:t>than</a:t>
            </a:r>
            <a:r>
              <a:rPr lang="en-US" sz="1200" kern="1200" dirty="0">
                <a:solidFill>
                  <a:schemeClr val="tx1"/>
                </a:solidFill>
                <a:effectLst/>
                <a:latin typeface="+mn-lt"/>
                <a:ea typeface="+mn-ea"/>
                <a:cs typeface="+mn-cs"/>
              </a:rPr>
              <a:t> prostate cancer. Still, it is important to tell your health care provider if you have any of these symptoms so that the cause can be found and treated, if needed.</a:t>
            </a:r>
            <a:endParaRPr lang="en-US" sz="1200" kern="1200" dirty="0">
              <a:solidFill>
                <a:schemeClr val="tx1"/>
              </a:solidFill>
              <a:effectLst/>
              <a:latin typeface="+mn-lt"/>
              <a:ea typeface="Calibri"/>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143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Speaker Notes</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no sure way to prevent prostate cancer.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there are things everyone can do that might help lower their risk of prostate cancer.</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1282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Speaker Notes</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A1A1A"/>
                </a:solidFill>
                <a:effectLst/>
                <a:latin typeface="Source Sans Pro"/>
                <a:ea typeface="Source Sans Pro"/>
              </a:rPr>
              <a:t>At least 18% of all cancers in the US are related to excess body weight, physical inactivity, alcohol consumption, and/or poor nutrition.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While research is ongoing on the role of physical activity and prostate cancer, improving physical activity has been shown to improve overall health. </a:t>
            </a:r>
            <a:endParaRPr lang="en-US" sz="1200" kern="1200" dirty="0">
              <a:solidFill>
                <a:schemeClr val="tx1"/>
              </a:solidFill>
              <a:effectLst/>
              <a:latin typeface="+mn-lt"/>
              <a:ea typeface="Calibri" panose="020F0502020204030204"/>
              <a:cs typeface="Calibri" panose="020F0502020204030204"/>
            </a:endParaRPr>
          </a:p>
          <a:p>
            <a:endParaRPr lang="en-US" dirty="0"/>
          </a:p>
          <a:p>
            <a:r>
              <a:rPr lang="en-US" sz="1200" kern="1200" dirty="0">
                <a:solidFill>
                  <a:schemeClr val="tx1"/>
                </a:solidFill>
                <a:effectLst/>
                <a:latin typeface="+mn-lt"/>
                <a:ea typeface="+mn-ea"/>
                <a:cs typeface="+mn-cs"/>
              </a:rPr>
              <a:t>Adults should engage in </a:t>
            </a:r>
            <a:r>
              <a:rPr lang="en-US" sz="1200" u="sng" kern="1200" dirty="0">
                <a:solidFill>
                  <a:schemeClr val="tx1"/>
                </a:solidFill>
                <a:effectLst/>
                <a:latin typeface="+mn-lt"/>
                <a:ea typeface="+mn-ea"/>
                <a:cs typeface="+mn-cs"/>
              </a:rPr>
              <a:t>150-300 minutes of moderate-intensity physical activity per week</a:t>
            </a:r>
            <a:r>
              <a:rPr lang="en-US" sz="1200" kern="1200" dirty="0">
                <a:solidFill>
                  <a:schemeClr val="tx1"/>
                </a:solidFill>
                <a:effectLst/>
                <a:latin typeface="+mn-lt"/>
                <a:ea typeface="+mn-ea"/>
                <a:cs typeface="+mn-cs"/>
              </a:rPr>
              <a:t>, or </a:t>
            </a:r>
            <a:r>
              <a:rPr lang="en-US" sz="1200" u="sng" kern="1200" dirty="0">
                <a:solidFill>
                  <a:schemeClr val="tx1"/>
                </a:solidFill>
                <a:effectLst/>
                <a:latin typeface="+mn-lt"/>
                <a:ea typeface="+mn-ea"/>
                <a:cs typeface="+mn-cs"/>
              </a:rPr>
              <a:t>75-150 minutes of vigorous-intensity physical activity</a:t>
            </a:r>
            <a:r>
              <a:rPr lang="en-US" sz="1200" kern="1200" dirty="0">
                <a:solidFill>
                  <a:schemeClr val="tx1"/>
                </a:solidFill>
                <a:effectLst/>
                <a:latin typeface="+mn-lt"/>
                <a:ea typeface="+mn-ea"/>
                <a:cs typeface="+mn-cs"/>
              </a:rPr>
              <a:t>, or an </a:t>
            </a:r>
            <a:r>
              <a:rPr lang="en-US" sz="1200" u="sng" kern="1200" dirty="0">
                <a:solidFill>
                  <a:schemeClr val="tx1"/>
                </a:solidFill>
                <a:effectLst/>
                <a:latin typeface="+mn-lt"/>
                <a:ea typeface="+mn-ea"/>
                <a:cs typeface="+mn-cs"/>
              </a:rPr>
              <a:t>equivalent combination; achieving or exceeding the upper limit of 300 minutes </a:t>
            </a:r>
            <a:r>
              <a:rPr lang="en-US" sz="1200" kern="1200" dirty="0">
                <a:solidFill>
                  <a:schemeClr val="tx1"/>
                </a:solidFill>
                <a:effectLst/>
                <a:latin typeface="+mn-lt"/>
                <a:ea typeface="+mn-ea"/>
                <a:cs typeface="+mn-cs"/>
              </a:rPr>
              <a:t>is best (</a:t>
            </a:r>
            <a:r>
              <a:rPr lang="en-US" sz="1200" b="1" kern="1200" dirty="0">
                <a:solidFill>
                  <a:schemeClr val="tx1"/>
                </a:solidFill>
                <a:effectLst/>
                <a:latin typeface="+mn-lt"/>
                <a:ea typeface="+mn-ea"/>
                <a:cs typeface="+mn-cs"/>
              </a:rPr>
              <a:t>Moderate intensity activities </a:t>
            </a:r>
            <a:r>
              <a:rPr lang="en-US" sz="1200" kern="1200" dirty="0">
                <a:solidFill>
                  <a:schemeClr val="tx1"/>
                </a:solidFill>
                <a:effectLst/>
                <a:latin typeface="+mn-lt"/>
                <a:ea typeface="+mn-ea"/>
                <a:cs typeface="+mn-cs"/>
              </a:rPr>
              <a:t>are those that require effort equivalent to that of a brisk walk, while </a:t>
            </a:r>
            <a:r>
              <a:rPr lang="en-US" sz="1200" b="1" kern="1200" dirty="0">
                <a:solidFill>
                  <a:schemeClr val="tx1"/>
                </a:solidFill>
                <a:effectLst/>
                <a:latin typeface="+mn-lt"/>
                <a:ea typeface="+mn-ea"/>
                <a:cs typeface="+mn-cs"/>
              </a:rPr>
              <a:t>vigorous intensity activities</a:t>
            </a:r>
            <a:r>
              <a:rPr lang="en-US" sz="1200" kern="1200" dirty="0">
                <a:solidFill>
                  <a:schemeClr val="tx1"/>
                </a:solidFill>
                <a:effectLst/>
                <a:latin typeface="+mn-lt"/>
                <a:ea typeface="+mn-ea"/>
                <a:cs typeface="+mn-cs"/>
              </a:rPr>
              <a:t> generally engage large muscle groups and cause a noticeable increase in heart rate, breathing depth and frequency, and sweating).</a:t>
            </a:r>
            <a:endParaRPr lang="en-US" sz="1200" kern="1200" dirty="0">
              <a:solidFill>
                <a:schemeClr val="tx1"/>
              </a:solidFill>
              <a:effectLst/>
              <a:latin typeface="+mn-lt"/>
              <a:ea typeface="Calibri" panose="020F0502020204030204"/>
              <a:cs typeface="Calibri" panose="020F0502020204030204"/>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Limit sedentary behavior such as sitting, lying down, and watching television and other forms of screen-based entertainment.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034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Segoe UI" panose="020B0502040204020203" pitchFamily="34" charset="0"/>
              </a:rPr>
              <a:t>Speaker Notes</a:t>
            </a:r>
            <a:br>
              <a:rPr lang="en-US" sz="1200" b="1" dirty="0">
                <a:effectLst/>
                <a:latin typeface="Segoe UI" panose="020B0502040204020203" pitchFamily="34" charset="0"/>
              </a:rPr>
            </a:br>
            <a:endParaRPr lang="en-US" sz="1200" b="1"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Moderate intensity activities are those that require effort equivalent to that of a brisk walk. Examples include walking, dancing, leisurely bicycling, ice and roller skating, volleyball, golfing, softball, baseball, downhill skiing, mowing the lawn, general yardwork, and walking and lifting as part of a job. ​</a:t>
            </a:r>
            <a:br>
              <a:rPr lang="en-US" sz="1200" dirty="0">
                <a:effectLst/>
                <a:latin typeface="Segoe UI" panose="020B0502040204020203" pitchFamily="34" charset="0"/>
              </a:rPr>
            </a:br>
            <a:r>
              <a:rPr lang="en-US" sz="1200" dirty="0">
                <a:effectLst/>
                <a:latin typeface="Segoe UI" panose="020B0502040204020203" pitchFamily="34" charset="0"/>
              </a:rPr>
              <a:t>​</a:t>
            </a:r>
            <a:br>
              <a:rPr lang="en-US" sz="1200" dirty="0">
                <a:effectLst/>
                <a:latin typeface="Segoe UI" panose="020B0502040204020203" pitchFamily="34" charset="0"/>
              </a:rPr>
            </a:br>
            <a:r>
              <a:rPr lang="en-US" sz="1200" dirty="0">
                <a:effectLst/>
                <a:latin typeface="Segoe UI" panose="020B0502040204020203" pitchFamily="34" charset="0"/>
              </a:rPr>
              <a:t>Vigorous intensity activities generally engage large muscle groups and cause a noticeable increase in heart rate, breathing depth and frequency, and sweating. Examples include jogging or running, fast bicycling, circuit, weight training, aerobic dance, martial arts, jumping rope, swimming, soccer, basketball, lacrosse, cross-country skiing, digging, carrying and hauling, carpentry, and heavy manual labor.​</a:t>
            </a:r>
            <a:br>
              <a:rPr lang="en-US" sz="1200" dirty="0">
                <a:effectLst/>
                <a:latin typeface="Segoe UI" panose="020B0502040204020203" pitchFamily="34" charset="0"/>
              </a:rPr>
            </a:br>
            <a:endParaRPr lang="en-US" dirty="0"/>
          </a:p>
        </p:txBody>
      </p:sp>
      <p:sp>
        <p:nvSpPr>
          <p:cNvPr id="4" name="Slide Number Placeholder 3"/>
          <p:cNvSpPr>
            <a:spLocks noGrp="1"/>
          </p:cNvSpPr>
          <p:nvPr>
            <p:ph type="sldNum" sz="quarter" idx="5"/>
          </p:nvPr>
        </p:nvSpPr>
        <p:spPr/>
        <p:txBody>
          <a:bodyPr/>
          <a:lstStyle/>
          <a:p>
            <a:fld id="{EBC877D4-C115-4B9D-B6EE-99781311D293}" type="slidenum">
              <a:rPr lang="en-US" smtClean="0"/>
              <a:t>15</a:t>
            </a:fld>
            <a:endParaRPr lang="en-US" dirty="0"/>
          </a:p>
        </p:txBody>
      </p:sp>
    </p:spTree>
    <p:extLst>
      <p:ext uri="{BB962C8B-B14F-4D97-AF65-F5344CB8AC3E}">
        <p14:creationId xmlns:p14="http://schemas.microsoft.com/office/powerpoint/2010/main" val="94858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Speaker Notes</a:t>
            </a:r>
          </a:p>
          <a:p>
            <a:endParaRPr lang="en-US" sz="1200" b="1" kern="1200" dirty="0">
              <a:solidFill>
                <a:schemeClr val="tx1"/>
              </a:solidFill>
              <a:effectLst/>
              <a:latin typeface="+mn-lt"/>
              <a:ea typeface="+mn-ea"/>
              <a:cs typeface="+mn-cs"/>
            </a:endParaRPr>
          </a:p>
          <a:p>
            <a:pPr eaLnBrk="1" hangingPunct="1">
              <a:lnSpc>
                <a:spcPct val="80000"/>
              </a:lnSpc>
              <a:spcBef>
                <a:spcPct val="0"/>
              </a:spcBef>
            </a:pPr>
            <a:r>
              <a:rPr lang="en-US" altLang="en-US" b="1" dirty="0"/>
              <a:t>Follow a healthy eating pattern:</a:t>
            </a:r>
          </a:p>
          <a:p>
            <a:pPr algn="l"/>
            <a:r>
              <a:rPr lang="en-US" b="0" i="0" dirty="0">
                <a:solidFill>
                  <a:srgbClr val="1A1A1A"/>
                </a:solidFill>
                <a:effectLst/>
                <a:latin typeface="Source Sans Pro" panose="020B0503030403020204" pitchFamily="34" charset="0"/>
              </a:rPr>
              <a:t>Eating lots of fruits and vegetables can help reduce your cancer risk. These foods contain important vitamins, minerals, phytochemicals, and antioxidants and they’re usually low in calories. In general, those with the most color – dark green, red, yellow, and orange – have the most nutrients.</a:t>
            </a:r>
          </a:p>
          <a:p>
            <a:pPr algn="l"/>
            <a:endParaRPr lang="en-US" b="0" i="0" dirty="0">
              <a:solidFill>
                <a:srgbClr val="1A1A1A"/>
              </a:solidFill>
              <a:effectLst/>
              <a:latin typeface="Source Sans Pro" panose="020B0503030403020204" pitchFamily="34" charset="0"/>
            </a:endParaRPr>
          </a:p>
          <a:p>
            <a:pPr algn="l"/>
            <a:r>
              <a:rPr lang="en-US" b="0" i="0" dirty="0">
                <a:solidFill>
                  <a:srgbClr val="1A1A1A"/>
                </a:solidFill>
                <a:effectLst/>
                <a:latin typeface="Source Sans Pro" panose="020B0503030403020204" pitchFamily="34" charset="0"/>
              </a:rPr>
              <a:t>Think about how you can add more vegetables, fruits, and whole grains to your day while you watch your intake of refined carbohydrate and sugar.</a:t>
            </a:r>
          </a:p>
          <a:p>
            <a:pPr eaLnBrk="1" hangingPunct="1">
              <a:lnSpc>
                <a:spcPct val="80000"/>
              </a:lnSpc>
              <a:spcBef>
                <a:spcPct val="0"/>
              </a:spcBef>
            </a:pPr>
            <a:endParaRPr lang="en-US" altLang="en-US" dirty="0"/>
          </a:p>
          <a:p>
            <a:pPr eaLnBrk="1" hangingPunct="1">
              <a:lnSpc>
                <a:spcPct val="80000"/>
              </a:lnSpc>
              <a:spcBef>
                <a:spcPct val="0"/>
              </a:spcBef>
            </a:pPr>
            <a:r>
              <a:rPr lang="en-US" altLang="en-US" b="1" dirty="0"/>
              <a:t>Limiting the intake of certain foods:</a:t>
            </a:r>
          </a:p>
          <a:p>
            <a:pPr marL="0" marR="0" lvl="0" indent="0" algn="l" defTabSz="914400" rtl="0" eaLnBrk="1" fontAlgn="auto" latinLnBrk="0" hangingPunct="1">
              <a:lnSpc>
                <a:spcPct val="80000"/>
              </a:lnSpc>
              <a:spcBef>
                <a:spcPct val="0"/>
              </a:spcBef>
              <a:spcAft>
                <a:spcPts val="0"/>
              </a:spcAft>
              <a:buClrTx/>
              <a:buSzTx/>
              <a:buFontTx/>
              <a:buNone/>
              <a:tabLst/>
              <a:defRPr/>
            </a:pPr>
            <a:r>
              <a:rPr lang="en-US" b="0" i="0" dirty="0">
                <a:solidFill>
                  <a:srgbClr val="1A1A1A"/>
                </a:solidFill>
                <a:effectLst/>
                <a:latin typeface="Source Sans Pro" panose="020B0503030403020204" pitchFamily="34" charset="0"/>
              </a:rPr>
              <a:t>Limit or avoid processed and red meat consumption. Instead, choose lean protein sources like poultry, fish, beans, or tofu.</a:t>
            </a:r>
            <a:endParaRPr lang="en-US" altLang="en-US" dirty="0"/>
          </a:p>
          <a:p>
            <a:pPr eaLnBrk="1" hangingPunct="1">
              <a:lnSpc>
                <a:spcPct val="80000"/>
              </a:lnSpc>
              <a:spcBef>
                <a:spcPct val="0"/>
              </a:spcBef>
            </a:pPr>
            <a:r>
              <a:rPr lang="en-US" altLang="en-US" dirty="0"/>
              <a:t>Examples of red meats: beef, pork, and lamb</a:t>
            </a:r>
          </a:p>
          <a:p>
            <a:pPr eaLnBrk="1" hangingPunct="1">
              <a:lnSpc>
                <a:spcPct val="80000"/>
              </a:lnSpc>
              <a:spcBef>
                <a:spcPct val="0"/>
              </a:spcBef>
            </a:pPr>
            <a:r>
              <a:rPr lang="en-US" altLang="en-US" dirty="0"/>
              <a:t>Examples of processed meats: bacon, sausage, luncheon meats, and hot dogs</a:t>
            </a:r>
          </a:p>
          <a:p>
            <a:pPr eaLnBrk="1" hangingPunct="1">
              <a:lnSpc>
                <a:spcPct val="80000"/>
              </a:lnSpc>
              <a:spcBef>
                <a:spcPct val="0"/>
              </a:spcBef>
            </a:pPr>
            <a:endParaRPr lang="en-US" altLang="en-US" dirty="0"/>
          </a:p>
          <a:p>
            <a:pPr eaLnBrk="1" hangingPunct="1">
              <a:lnSpc>
                <a:spcPct val="80000"/>
              </a:lnSpc>
              <a:spcBef>
                <a:spcPct val="0"/>
              </a:spcBef>
            </a:pPr>
            <a:r>
              <a:rPr lang="en-US" altLang="en-US" dirty="0"/>
              <a:t>It’s also important to limit sugar-sweetened beverages and find ways to integrate whole grains rather than highly processed or refined grain products.</a:t>
            </a:r>
          </a:p>
          <a:p>
            <a:pPr eaLnBrk="1" hangingPunct="1">
              <a:lnSpc>
                <a:spcPct val="80000"/>
              </a:lnSpc>
              <a:spcBef>
                <a:spcPct val="0"/>
              </a:spcBef>
            </a:pPr>
            <a:r>
              <a:rPr lang="en-US" altLang="en-US" dirty="0"/>
              <a:t> </a:t>
            </a:r>
          </a:p>
          <a:p>
            <a:pPr eaLnBrk="1" hangingPunct="1">
              <a:lnSpc>
                <a:spcPct val="80000"/>
              </a:lnSpc>
              <a:spcBef>
                <a:spcPct val="0"/>
              </a:spcBef>
            </a:pPr>
            <a:r>
              <a:rPr lang="en-US" altLang="en-US" b="1" dirty="0"/>
              <a:t>Alcohol: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It's best not to drink alcohol. </a:t>
            </a:r>
            <a:r>
              <a:rPr lang="en-US" altLang="en-US" sz="1200" dirty="0">
                <a:ea typeface="ＭＳ Ｐゴシック" panose="020B0600070205080204" pitchFamily="34" charset="-128"/>
              </a:rPr>
              <a:t>Drinking any amount of alcohol increases your risk of colorectal cancer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People who do choose to drink alcohol should limit their consumption to 1 drink per day for women and 2 drinks per day for men.</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If asked:  </a:t>
            </a:r>
            <a:r>
              <a:rPr lang="en-US" sz="1200" b="0" kern="1200" dirty="0">
                <a:solidFill>
                  <a:schemeClr val="tx1"/>
                </a:solidFill>
                <a:latin typeface="+mn-lt"/>
                <a:ea typeface="+mn-ea"/>
                <a:cs typeface="+mn-cs"/>
              </a:rPr>
              <a:t>In the United States, a standard drink is equal to</a:t>
            </a:r>
          </a:p>
          <a:p>
            <a:r>
              <a:rPr lang="en-US" sz="1200" b="0" kern="1200" dirty="0">
                <a:solidFill>
                  <a:schemeClr val="tx1"/>
                </a:solidFill>
                <a:latin typeface="+mn-lt"/>
                <a:ea typeface="+mn-ea"/>
                <a:cs typeface="+mn-cs"/>
              </a:rPr>
              <a:t>--12 ounces of beer</a:t>
            </a:r>
          </a:p>
          <a:p>
            <a:r>
              <a:rPr lang="en-US" sz="1200" b="0" kern="1200" dirty="0">
                <a:solidFill>
                  <a:schemeClr val="tx1"/>
                </a:solidFill>
                <a:latin typeface="+mn-lt"/>
                <a:ea typeface="+mn-ea"/>
                <a:cs typeface="+mn-cs"/>
              </a:rPr>
              <a:t>--8 ounces of malt liquor</a:t>
            </a:r>
          </a:p>
          <a:p>
            <a:r>
              <a:rPr lang="en-US" sz="1200" b="0" kern="1200" dirty="0">
                <a:solidFill>
                  <a:schemeClr val="tx1"/>
                </a:solidFill>
                <a:latin typeface="+mn-lt"/>
                <a:ea typeface="+mn-ea"/>
                <a:cs typeface="+mn-cs"/>
              </a:rPr>
              <a:t>--5 ounces of wine</a:t>
            </a:r>
          </a:p>
          <a:p>
            <a:r>
              <a:rPr lang="en-US" sz="1200" b="0" kern="1200" dirty="0">
                <a:solidFill>
                  <a:schemeClr val="tx1"/>
                </a:solidFill>
                <a:latin typeface="+mn-lt"/>
                <a:ea typeface="+mn-ea"/>
                <a:cs typeface="+mn-cs"/>
              </a:rPr>
              <a:t>--1.5 ounces or a “shot” of 80-proof distilled spirits or liquor (such as gin, rum, vodka, or whiskey)</a:t>
            </a:r>
          </a:p>
          <a:p>
            <a:r>
              <a:rPr lang="en-US" sz="1200" b="0" kern="1200" dirty="0">
                <a:solidFill>
                  <a:schemeClr val="tx1"/>
                </a:solidFill>
                <a:latin typeface="+mn-lt"/>
                <a:ea typeface="+mn-ea"/>
                <a:cs typeface="+mn-cs"/>
              </a:rPr>
              <a:t>[From the Centers for Disease Control and Prevention, website: www.cdc.gov/alcohol/faqs.htm#standDrink]</a:t>
            </a:r>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BC877D4-C115-4B9D-B6EE-99781311D293}" type="slidenum">
              <a:rPr lang="en-US" smtClean="0"/>
              <a:t>16</a:t>
            </a:fld>
            <a:endParaRPr lang="en-US" dirty="0"/>
          </a:p>
        </p:txBody>
      </p:sp>
    </p:spTree>
    <p:extLst>
      <p:ext uri="{BB962C8B-B14F-4D97-AF65-F5344CB8AC3E}">
        <p14:creationId xmlns:p14="http://schemas.microsoft.com/office/powerpoint/2010/main" val="980361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Speaker Notes</a:t>
            </a:r>
            <a:endParaRPr lang="en-US" b="1" dirty="0"/>
          </a:p>
          <a:p>
            <a:endParaRPr lang="en-US" b="1" dirty="0">
              <a:cs typeface="Calibri"/>
            </a:endParaRPr>
          </a:p>
          <a:p>
            <a:r>
              <a:rPr lang="en-US" dirty="0">
                <a:cs typeface="Calibri"/>
              </a:rPr>
              <a:t>There are some misconceptions that certain medications can also lower prostate risk. Let's discuss these.</a:t>
            </a:r>
            <a:r>
              <a:rPr lang="en-US" dirty="0"/>
              <a:t> No vitamins, supplements, or medicines have been proven to lower the risk of prostate cancer.</a:t>
            </a:r>
            <a:endParaRPr lang="en-US" dirty="0">
              <a:cs typeface="Calibri"/>
            </a:endParaRPr>
          </a:p>
          <a:p>
            <a:endParaRPr lang="en-US" b="1" dirty="0"/>
          </a:p>
          <a:p>
            <a:r>
              <a:rPr lang="en-US" sz="1200" b="1" kern="1200" dirty="0">
                <a:solidFill>
                  <a:schemeClr val="tx1"/>
                </a:solidFill>
                <a:effectLst/>
                <a:latin typeface="+mn-lt"/>
                <a:ea typeface="+mn-ea"/>
                <a:cs typeface="+mn-cs"/>
              </a:rPr>
              <a:t>Just in case people ask – these medicines are being studied by results aren’t clear and people should talk to their </a:t>
            </a:r>
            <a:r>
              <a:rPr lang="en-US" b="1" dirty="0"/>
              <a:t>doctor </a:t>
            </a:r>
            <a:r>
              <a:rPr lang="en-US" sz="1200" b="1" kern="1200" dirty="0">
                <a:solidFill>
                  <a:schemeClr val="tx1"/>
                </a:solidFill>
                <a:effectLst/>
                <a:latin typeface="+mn-lt"/>
                <a:ea typeface="+mn-ea"/>
                <a:cs typeface="+mn-cs"/>
              </a:rPr>
              <a:t>first</a:t>
            </a:r>
            <a:endParaRPr lang="en-US" dirty="0">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5-alpha reductase inhibitors</a:t>
            </a:r>
            <a:r>
              <a:rPr lang="en-US" sz="1200" kern="1200" dirty="0">
                <a:solidFill>
                  <a:schemeClr val="tx1"/>
                </a:solidFill>
                <a:effectLst/>
                <a:latin typeface="+mn-lt"/>
                <a:ea typeface="+mn-ea"/>
                <a:cs typeface="+mn-cs"/>
              </a:rPr>
              <a:t>: 5-alpha reductase inhibitors prevent the body from changing testosterone into dihydrotestosterone (DHT), the main hormone that causes the prostate to grow. Right now, it isn’t clear that taking </a:t>
            </a:r>
            <a:r>
              <a:rPr lang="en-US" b="0" i="0" dirty="0">
                <a:solidFill>
                  <a:srgbClr val="1E1E23"/>
                </a:solidFill>
                <a:effectLst/>
                <a:latin typeface="Source Sans Pro" panose="020B0503030403020204" pitchFamily="34" charset="0"/>
              </a:rPr>
              <a:t>one of these drugs just to lower prostate cancer risk is very helpful. Still, men who want to know more about these drugs should discuss them with their doctors.</a:t>
            </a:r>
          </a:p>
          <a:p>
            <a:pPr marL="0" indent="0">
              <a:buFont typeface="Arial" panose="020B0604020202020204" pitchFamily="34" charset="0"/>
              <a:buNone/>
            </a:pPr>
            <a:endParaRPr lang="en-US" b="0" i="0" dirty="0">
              <a:solidFill>
                <a:srgbClr val="1E1E23"/>
              </a:solidFill>
              <a:effectLst/>
              <a:latin typeface="Source Sans Pro" panose="020B0503030403020204" pitchFamily="34" charset="0"/>
            </a:endParaRPr>
          </a:p>
          <a:p>
            <a:pPr marL="171450" indent="-171450">
              <a:buFont typeface="Arial" panose="020B0604020202020204" pitchFamily="34" charset="0"/>
              <a:buChar char="•"/>
            </a:pPr>
            <a:r>
              <a:rPr lang="en-US" sz="1200" b="1" i="0" kern="1200" dirty="0">
                <a:solidFill>
                  <a:srgbClr val="1E1E23"/>
                </a:solidFill>
                <a:effectLst/>
                <a:latin typeface="Source Sans Pro" panose="020B0503030403020204" pitchFamily="34" charset="0"/>
                <a:ea typeface="+mn-ea"/>
                <a:cs typeface="+mn-cs"/>
              </a:rPr>
              <a:t>Aspirin:</a:t>
            </a:r>
            <a:r>
              <a:rPr lang="en-US" sz="1200" b="0" i="0" kern="1200" dirty="0">
                <a:solidFill>
                  <a:srgbClr val="1E1E23"/>
                </a:solidFill>
                <a:effectLst/>
                <a:latin typeface="Source Sans Pro" panose="020B0503030403020204" pitchFamily="34" charset="0"/>
                <a:ea typeface="+mn-ea"/>
                <a:cs typeface="+mn-cs"/>
              </a:rPr>
              <a:t> </a:t>
            </a:r>
            <a:r>
              <a:rPr lang="en-US" b="0" i="0" dirty="0">
                <a:solidFill>
                  <a:srgbClr val="1E1E23"/>
                </a:solidFill>
                <a:effectLst/>
                <a:latin typeface="Source Sans Pro" panose="020B0503030403020204" pitchFamily="34" charset="0"/>
              </a:rPr>
              <a:t>Some research suggests that men who take a daily aspirin might have a lower risk of getting and dying from prostate cancer. But more research is needed to show if the possible benefits outweigh the risks. Long-term aspirin use can have side effects, including an increased risk of bleeding in the digestive tract. While aspirin can also have other health benefits, at this time most doctors don’t recommend taking it just to try to lower prostate cancer risk.</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379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Speaker Notes</a:t>
            </a:r>
          </a:p>
          <a:p>
            <a:pPr>
              <a:defRPr/>
            </a:pPr>
            <a:endParaRPr lang="en-US" dirty="0"/>
          </a:p>
          <a:p>
            <a:pPr marL="0" marR="0" lvl="0" indent="0" algn="l" defTabSz="914400">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Early detection means finding and diagnosing a disease earlier than if you had waited for symptoms to start.</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128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Speaker Notes</a:t>
            </a:r>
          </a:p>
          <a:p>
            <a:pPr marL="0" indent="0">
              <a:buFont typeface="Arial" panose="020B0604020202020204" pitchFamily="34" charset="0"/>
              <a:buNone/>
            </a:pPr>
            <a:endParaRPr lang="en-US" b="1" dirty="0"/>
          </a:p>
          <a:p>
            <a:pPr marL="457200" indent="-457200">
              <a:lnSpc>
                <a:spcPct val="100000"/>
              </a:lnSpc>
              <a:spcAft>
                <a:spcPts val="600"/>
              </a:spcAft>
            </a:pPr>
            <a:r>
              <a:rPr lang="en-US" altLang="en-US" sz="1200" dirty="0">
                <a:latin typeface="Source Sans Pro"/>
                <a:ea typeface="ＭＳ Ｐゴシック"/>
              </a:rPr>
              <a:t>Screening is testing to find cancer, or other diseases in people </a:t>
            </a:r>
            <a:r>
              <a:rPr lang="en-US" altLang="en-US" sz="1200" b="1" dirty="0">
                <a:latin typeface="Source Sans Pro"/>
                <a:ea typeface="ＭＳ Ｐゴシック"/>
              </a:rPr>
              <a:t>who don’t have any symptoms.</a:t>
            </a:r>
            <a:br>
              <a:rPr lang="en-US" altLang="en-US" sz="1200" b="1" dirty="0">
                <a:latin typeface="Source Sans Pro" panose="020B0503030403020204" pitchFamily="34" charset="0"/>
                <a:ea typeface="ＭＳ Ｐゴシック" panose="020B0600070205080204" pitchFamily="34" charset="-128"/>
              </a:rPr>
            </a:br>
            <a:endParaRPr lang="en-US" altLang="en-US" sz="1200" b="1" dirty="0">
              <a:latin typeface="Source Sans Pro" panose="020B0503030403020204" pitchFamily="34" charset="0"/>
              <a:ea typeface="ＭＳ Ｐゴシック" panose="020B0600070205080204" pitchFamily="34" charset="-128"/>
            </a:endParaRPr>
          </a:p>
          <a:p>
            <a:pPr marL="457200" indent="-457200">
              <a:spcAft>
                <a:spcPts val="600"/>
              </a:spcAft>
            </a:pPr>
            <a:r>
              <a:rPr lang="en-US" sz="1200" dirty="0">
                <a:latin typeface="Source Sans Pro"/>
                <a:ea typeface="Source Sans Pro"/>
              </a:rPr>
              <a:t>It’s not clear if the benefits of prostate cancer screening outweigh the risks for most men. </a:t>
            </a:r>
            <a:r>
              <a:rPr lang="en-US" dirty="0">
                <a:latin typeface="Source Sans Pro"/>
                <a:ea typeface="Source Sans Pro"/>
              </a:rPr>
              <a:t> There are concerns about detecting disease that would never have caused symptoms or harm. However, new biomarkers and imaging tests limit the need for further testing. There might not be a need to do any treatment, just monitor. </a:t>
            </a:r>
            <a:endParaRPr lang="en-US" sz="1200" dirty="0">
              <a:latin typeface="Source Sans Pro" panose="020B0503030403020204" pitchFamily="34" charset="0"/>
              <a:ea typeface="Source Sans Pro"/>
            </a:endParaRPr>
          </a:p>
        </p:txBody>
      </p:sp>
      <p:sp>
        <p:nvSpPr>
          <p:cNvPr id="4" name="Slide Number Placeholder 3"/>
          <p:cNvSpPr>
            <a:spLocks noGrp="1"/>
          </p:cNvSpPr>
          <p:nvPr>
            <p:ph type="sldNum" sz="quarter" idx="5"/>
          </p:nvPr>
        </p:nvSpPr>
        <p:spPr/>
        <p:txBody>
          <a:bodyPr/>
          <a:lstStyle/>
          <a:p>
            <a:fld id="{5A79CAE6-4230-4D38-A568-8AF4F6758127}" type="slidenum">
              <a:rPr lang="en-US" smtClean="0"/>
              <a:t>19</a:t>
            </a:fld>
            <a:endParaRPr lang="en-US" dirty="0"/>
          </a:p>
        </p:txBody>
      </p:sp>
    </p:spTree>
    <p:extLst>
      <p:ext uri="{BB962C8B-B14F-4D97-AF65-F5344CB8AC3E}">
        <p14:creationId xmlns:p14="http://schemas.microsoft.com/office/powerpoint/2010/main" val="1159830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AE335-197D-9102-8048-71310E48BD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65A08D-ECB4-1720-8D60-250885BED8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BFE20A-94FE-F598-691A-5B055EE52EE8}"/>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Speaker Notes</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than skin cancer prostate cancer is the most common cancer in men. About 1 in 8 men will be diagnosed with prostate cancer in their lifetime.  In 2025, the American Cancer Society estimates that 313,780 new cases of prostate cancer will be diagnosed in U.S.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Prostate cancer is the second leading cause of cancer death among men, behind lung cancer. About 1 in 41 men will die of prostate cancer. The American Cancer Society estimates that in</a:t>
            </a:r>
            <a:r>
              <a:rPr lang="en-US" sz="1200" b="1" kern="1200" dirty="0">
                <a:solidFill>
                  <a:schemeClr val="tx1"/>
                </a:solidFill>
                <a:effectLst/>
                <a:latin typeface="+mn-lt"/>
                <a:ea typeface="+mn-ea"/>
                <a:cs typeface="+mn-cs"/>
              </a:rPr>
              <a:t> </a:t>
            </a:r>
            <a:r>
              <a:rPr lang="en-US" b="1" dirty="0"/>
              <a:t>2025</a:t>
            </a:r>
            <a:r>
              <a:rPr lang="en-US" sz="1200" b="1" kern="1200" dirty="0">
                <a:solidFill>
                  <a:schemeClr val="tx1"/>
                </a:solidFill>
                <a:effectLst/>
                <a:latin typeface="+mn-lt"/>
                <a:ea typeface="+mn-ea"/>
                <a:cs typeface="+mn-cs"/>
              </a:rPr>
              <a:t>, </a:t>
            </a:r>
            <a:r>
              <a:rPr lang="en-US" dirty="0"/>
              <a:t>35,770</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men will die from prostate cancer.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find out what steps you can take to prevent, detect, and know your risk for prostate cancer.</a:t>
            </a:r>
          </a:p>
          <a:p>
            <a:endParaRPr lang="en-US" sz="1200" kern="1200" dirty="0">
              <a:solidFill>
                <a:schemeClr val="tx1"/>
              </a:solidFill>
              <a:effectLst/>
              <a:latin typeface="+mn-lt"/>
              <a:ea typeface="+mn-ea"/>
              <a:cs typeface="+mn-cs"/>
            </a:endParaRPr>
          </a:p>
          <a:p>
            <a:r>
              <a:rPr lang="en-US" dirty="0">
                <a:solidFill>
                  <a:srgbClr val="1C1D1E"/>
                </a:solidFill>
              </a:rPr>
              <a:t>Siegel RL, Kratzer TB, Giaquinto AN, Sung H, Jemal A. </a:t>
            </a:r>
            <a:r>
              <a:rPr lang="en-US" dirty="0">
                <a:solidFill>
                  <a:srgbClr val="1C1D1E"/>
                </a:solidFill>
                <a:effectLst/>
              </a:rPr>
              <a:t>Cancer </a:t>
            </a:r>
            <a:r>
              <a:rPr lang="en-US" dirty="0">
                <a:solidFill>
                  <a:srgbClr val="1C1D1E"/>
                </a:solidFill>
              </a:rPr>
              <a:t>Statistics 2025. Update from the American Cancer Society; CA </a:t>
            </a:r>
            <a:r>
              <a:rPr lang="en-US" dirty="0">
                <a:solidFill>
                  <a:srgbClr val="1C1D1E"/>
                </a:solidFill>
                <a:effectLst/>
              </a:rPr>
              <a:t>Cancer </a:t>
            </a:r>
            <a:r>
              <a:rPr lang="en-US" dirty="0">
                <a:solidFill>
                  <a:srgbClr val="1C1D1E"/>
                </a:solidFill>
              </a:rPr>
              <a:t>J Clin 2025</a:t>
            </a:r>
            <a:endParaRPr lang="en-US" dirty="0"/>
          </a:p>
          <a:p>
            <a:endParaRPr lang="en-US" dirty="0"/>
          </a:p>
        </p:txBody>
      </p:sp>
      <p:sp>
        <p:nvSpPr>
          <p:cNvPr id="4" name="Slide Number Placeholder 3">
            <a:extLst>
              <a:ext uri="{FF2B5EF4-FFF2-40B4-BE49-F238E27FC236}">
                <a16:creationId xmlns:a16="http://schemas.microsoft.com/office/drawing/2014/main" id="{B61D11B2-002A-48BB-7F0C-68DF706BA77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542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Speaker Notes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PSA blood test: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PSA is a protein made by normal and cancer cells in the prostate gland.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PSA blood test tells your doctor how much PSA is in your blood.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chance of having prostate cancer goes up as the PSA level goes up</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DRE: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this test, the doctor inserts a gloved, lubricated finger into the rectum to feel for any bumps or hard areas on the prostate that might be cancer.</a:t>
            </a:r>
            <a:r>
              <a:rPr lang="en-US" sz="1200" b="0" i="0" u="none" strike="noStrike" kern="1200" baseline="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The prostate gland is found just in front of the rectum, and most cancers begin in the back part of the gland, which can be felt during a rectal exam.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DRE is less effective than the PSA blood test in finding prostate cancer, but it can sometimes find cancers in men with normal PSA levels.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Prostate biopsy: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the results of a PSA blood test, DRE, or other test suggest that you might have prostate cancer, you will most likely need a prostate biopsy.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 biopsy is a procedure in which small samples of the prostate are removed and then looked at under a microscope. This test is the only way to know for sure if a man has prostate cancer.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5417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Speaker Notes</a:t>
            </a:r>
            <a:endParaRPr lang="en-US" sz="1200" kern="1200" dirty="0">
              <a:solidFill>
                <a:schemeClr val="tx1"/>
              </a:solidFill>
              <a:latin typeface="+mn-lt"/>
              <a:ea typeface="+mn-ea"/>
              <a:cs typeface="+mn-cs"/>
            </a:endParaRPr>
          </a:p>
          <a:p>
            <a:pPr marL="0" indent="0">
              <a:buFont typeface="Arial" panose="020B0604020202020204" pitchFamily="34" charset="0"/>
              <a:buNone/>
            </a:pPr>
            <a:endParaRPr lang="en-US" sz="1200" kern="1200" dirty="0">
              <a:solidFill>
                <a:schemeClr val="tx1"/>
              </a:solidFill>
              <a:latin typeface="+mn-lt"/>
              <a:ea typeface="+mn-ea"/>
              <a:cs typeface="+mn-cs"/>
            </a:endParaRPr>
          </a:p>
          <a:p>
            <a:pPr marL="0" indent="0">
              <a:buFont typeface="Arial" panose="020B0604020202020204" pitchFamily="34" charset="0"/>
              <a:buNone/>
            </a:pPr>
            <a:r>
              <a:rPr lang="en-US" sz="1200" kern="1200" dirty="0">
                <a:solidFill>
                  <a:schemeClr val="tx1"/>
                </a:solidFill>
                <a:latin typeface="+mn-lt"/>
                <a:ea typeface="+mn-ea"/>
                <a:cs typeface="+mn-cs"/>
              </a:rPr>
              <a:t>These tests can sometimes have abnormal results even when a man does not have cancer (false-positive result), or normal results even when a man does have cancer (false-negative).</a:t>
            </a:r>
          </a:p>
          <a:p>
            <a:endParaRPr lang="en-US" sz="1200" kern="1200" dirty="0">
              <a:solidFill>
                <a:schemeClr val="tx1"/>
              </a:solidFill>
              <a:latin typeface="+mn-lt"/>
              <a:ea typeface="+mn-ea"/>
              <a:cs typeface="+mn-cs"/>
            </a:endParaRPr>
          </a:p>
          <a:p>
            <a:r>
              <a:rPr lang="en-US" sz="1200" kern="1200" dirty="0">
                <a:solidFill>
                  <a:schemeClr val="tx1"/>
                </a:solidFill>
                <a:effectLst/>
                <a:latin typeface="+mn-lt"/>
                <a:ea typeface="+mn-ea"/>
                <a:cs typeface="+mn-cs"/>
              </a:rPr>
              <a:t>Uncertain or false test results could cause confusion and anxiety. False-positive results can lead some men to get a prostate biopsy (which carries its own small risks, along with discomfort) when cancer is not present, while others might get a false sense of security from normal test results even though they might have cancer.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There’s no question that the PSA test can help spot many prostate cancers early, but another important issue is that it can't tell how advanced the cancer is. Finding and treating all prostate cancers early may seem to make sense but some prostate cancers grow so slowly that they would likely never cause problems during a man’s lifetime.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Because of a higher PSA level, some men may be diagnosed with a prostate cancer that they would have never even known about at all. It would never have caused any symptoms or lead to their death. But they may still be treated with either surgery or radiation, either because the doctor can't be sure how aggressive the cancer might be, or because the men are uncomfortable not having any treatment. These treatments can have side effects that affect a man's quality of life.</a:t>
            </a: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4815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80D31-F0DE-0F46-3746-9FCF04DCF7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9939BF-1CD0-EFEB-D665-A8F4CC75B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990C4C-B76D-0488-5D03-459A7F74327A}"/>
              </a:ext>
            </a:extLst>
          </p:cNvPr>
          <p:cNvSpPr>
            <a:spLocks noGrp="1"/>
          </p:cNvSpPr>
          <p:nvPr>
            <p:ph type="body" idx="1"/>
          </p:nvPr>
        </p:nvSpPr>
        <p:spPr/>
        <p:txBody>
          <a:bodyPr/>
          <a:lstStyle/>
          <a:p>
            <a:pPr marL="457200" indent="-457200">
              <a:lnSpc>
                <a:spcPct val="100000"/>
              </a:lnSpc>
              <a:spcAft>
                <a:spcPts val="600"/>
              </a:spcAft>
            </a:pPr>
            <a:r>
              <a:rPr lang="en-US" sz="1200" b="1" dirty="0">
                <a:latin typeface="Source Sans Pro" panose="020B0503030403020204" pitchFamily="34" charset="0"/>
              </a:rPr>
              <a:t>Speaker Notes</a:t>
            </a:r>
          </a:p>
          <a:p>
            <a:pPr marL="457200" indent="-457200">
              <a:lnSpc>
                <a:spcPct val="100000"/>
              </a:lnSpc>
              <a:spcAft>
                <a:spcPts val="600"/>
              </a:spcAft>
            </a:pPr>
            <a:endParaRPr lang="en-US" sz="1200" b="1" dirty="0">
              <a:latin typeface="Source Sans Pro" panose="020B0503030403020204" pitchFamily="34" charset="0"/>
            </a:endParaRPr>
          </a:p>
          <a:p>
            <a:pPr marL="457200" indent="-457200">
              <a:lnSpc>
                <a:spcPct val="100000"/>
              </a:lnSpc>
              <a:spcAft>
                <a:spcPts val="600"/>
              </a:spcAft>
            </a:pPr>
            <a:r>
              <a:rPr lang="en-US" sz="1200" dirty="0">
                <a:latin typeface="Source Sans Pro" panose="020B0503030403020204" pitchFamily="34" charset="0"/>
              </a:rPr>
              <a:t>ACS recommends that men have a chance to make an </a:t>
            </a:r>
            <a:r>
              <a:rPr lang="en-US" sz="1200" b="1" dirty="0">
                <a:latin typeface="Source Sans Pro" panose="020B0503030403020204" pitchFamily="34" charset="0"/>
              </a:rPr>
              <a:t>informed decision </a:t>
            </a:r>
            <a:r>
              <a:rPr lang="en-US" sz="1200" dirty="0">
                <a:latin typeface="Source Sans Pro" panose="020B0503030403020204" pitchFamily="34" charset="0"/>
              </a:rPr>
              <a:t>with their health care provider about whether to be screened for prostate cancer.</a:t>
            </a:r>
          </a:p>
          <a:p>
            <a:pPr marL="457200" indent="-457200">
              <a:lnSpc>
                <a:spcPct val="100000"/>
              </a:lnSpc>
              <a:spcAft>
                <a:spcPts val="600"/>
              </a:spcAft>
            </a:pPr>
            <a:endParaRPr lang="en-US" sz="1200" dirty="0">
              <a:latin typeface="Source Sans Pro" panose="020B0503030403020204" pitchFamily="34" charset="0"/>
            </a:endParaRPr>
          </a:p>
          <a:p>
            <a:pPr marL="457200" indent="-457200">
              <a:lnSpc>
                <a:spcPct val="100000"/>
              </a:lnSpc>
              <a:spcAft>
                <a:spcPts val="600"/>
              </a:spcAft>
            </a:pPr>
            <a:r>
              <a:rPr lang="en-US" sz="1200" dirty="0">
                <a:latin typeface="Source Sans Pro" panose="020B0503030403020204" pitchFamily="34" charset="0"/>
              </a:rPr>
              <a:t>The decision should be made after getting information about the person’s risk of prostate cancer as well as the </a:t>
            </a:r>
            <a:r>
              <a:rPr lang="en-US" sz="1200" b="1" dirty="0">
                <a:latin typeface="Source Sans Pro" panose="020B0503030403020204" pitchFamily="34" charset="0"/>
              </a:rPr>
              <a:t>uncertainties</a:t>
            </a:r>
            <a:r>
              <a:rPr lang="en-US" sz="1200" dirty="0">
                <a:latin typeface="Source Sans Pro" panose="020B0503030403020204" pitchFamily="34" charset="0"/>
              </a:rPr>
              <a:t>, </a:t>
            </a:r>
            <a:r>
              <a:rPr lang="en-US" sz="1200" b="1" dirty="0">
                <a:latin typeface="Source Sans Pro" panose="020B0503030403020204" pitchFamily="34" charset="0"/>
              </a:rPr>
              <a:t>risks</a:t>
            </a:r>
            <a:r>
              <a:rPr lang="en-US" sz="1200" dirty="0">
                <a:latin typeface="Source Sans Pro" panose="020B0503030403020204" pitchFamily="34" charset="0"/>
              </a:rPr>
              <a:t>, and </a:t>
            </a:r>
            <a:r>
              <a:rPr lang="en-US" sz="1200" b="1" dirty="0">
                <a:latin typeface="Source Sans Pro" panose="020B0503030403020204" pitchFamily="34" charset="0"/>
              </a:rPr>
              <a:t>potential benefits</a:t>
            </a:r>
            <a:r>
              <a:rPr lang="en-US" sz="1200" dirty="0">
                <a:latin typeface="Source Sans Pro" panose="020B0503030403020204" pitchFamily="34" charset="0"/>
              </a:rPr>
              <a:t> of prostate cancer screening.</a:t>
            </a:r>
          </a:p>
          <a:p>
            <a:pPr marL="457200" indent="-457200">
              <a:lnSpc>
                <a:spcPct val="100000"/>
              </a:lnSpc>
              <a:spcAft>
                <a:spcPts val="600"/>
              </a:spcAft>
            </a:pPr>
            <a:endParaRPr lang="en-US" sz="1200" dirty="0">
              <a:latin typeface="Source Sans Pro" panose="020B0503030403020204" pitchFamily="34" charset="0"/>
            </a:endParaRPr>
          </a:p>
          <a:p>
            <a:r>
              <a:rPr lang="en-US" sz="1200" kern="1200" dirty="0">
                <a:solidFill>
                  <a:schemeClr val="tx1"/>
                </a:solidFill>
                <a:latin typeface="+mn-lt"/>
                <a:ea typeface="+mn-ea"/>
                <a:cs typeface="+mn-cs"/>
              </a:rPr>
              <a:t>Even after a decision about testing has been made, the discussion about the pros and cons of testing should be repeated as new information about the benefits and risks of testing becomes available.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If there have been changes in a man’s health, values, and preferences, the discussion should also be repeated.</a:t>
            </a:r>
          </a:p>
          <a:p>
            <a:pPr marL="457200" indent="-457200">
              <a:lnSpc>
                <a:spcPct val="100000"/>
              </a:lnSpc>
              <a:spcAft>
                <a:spcPts val="600"/>
              </a:spcAft>
            </a:pPr>
            <a:endParaRPr lang="en-US" sz="1200" dirty="0">
              <a:latin typeface="Source Sans Pro" panose="020B0503030403020204" pitchFamily="34" charset="0"/>
            </a:endParaRPr>
          </a:p>
          <a:p>
            <a:endParaRPr lang="en-US" sz="1200" kern="1200" dirty="0">
              <a:solidFill>
                <a:schemeClr val="tx1"/>
              </a:solidFill>
              <a:latin typeface="+mn-lt"/>
              <a:ea typeface="+mn-ea"/>
              <a:cs typeface="+mn-cs"/>
            </a:endParaRP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B8A155A7-2A0A-0CC2-2989-9B80C23EF97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33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Speaker Notes</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Talk to your doctor about your prostate cancer risk, overall health status, values, and preferences to decide if screening is the right choice for you.</a:t>
            </a: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00" dirty="0">
                <a:effectLst/>
                <a:latin typeface="Calibri" panose="020F0502020204030204" pitchFamily="34" charset="0"/>
                <a:ea typeface="Calibri" panose="020F0502020204030204" pitchFamily="34" charset="0"/>
                <a:cs typeface="Times New Roman" panose="02020603050405020304" pitchFamily="18" charset="0"/>
              </a:rPr>
              <a:t>ACS recommends that asymptomatic men who have at least a 10-year life expectancy should have an opportunity to make an informed decision with their health care provider about whether to be screened for prostate cancer starting at 50 years old.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528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Speaker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This concludes our presentation about prostate cancer and prostate cancer screening. For more information, scan our QR code or visit our website (cancer.org) or call the number on the screen and speak with one of our Cancer Information Specialists.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A79CAE6-4230-4D38-A568-8AF4F6758127}" type="slidenum">
              <a:rPr lang="en-US" smtClean="0"/>
              <a:t>24</a:t>
            </a:fld>
            <a:endParaRPr lang="en-US" dirty="0"/>
          </a:p>
        </p:txBody>
      </p:sp>
    </p:spTree>
    <p:extLst>
      <p:ext uri="{BB962C8B-B14F-4D97-AF65-F5344CB8AC3E}">
        <p14:creationId xmlns:p14="http://schemas.microsoft.com/office/powerpoint/2010/main" val="3296949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Speaker Notes</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your time and attention.</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007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Speaker Notes</a:t>
            </a:r>
            <a:br>
              <a:rPr lang="en-US" sz="1200" b="1"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This is a summary of what we’ll be talking about today.</a:t>
            </a:r>
          </a:p>
          <a:p>
            <a:endParaRPr lang="en-US" dirty="0"/>
          </a:p>
        </p:txBody>
      </p:sp>
      <p:sp>
        <p:nvSpPr>
          <p:cNvPr id="4" name="Slide Number Placeholder 3"/>
          <p:cNvSpPr>
            <a:spLocks noGrp="1"/>
          </p:cNvSpPr>
          <p:nvPr>
            <p:ph type="sldNum" sz="quarter" idx="5"/>
          </p:nvPr>
        </p:nvSpPr>
        <p:spPr/>
        <p:txBody>
          <a:bodyPr/>
          <a:lstStyle/>
          <a:p>
            <a:fld id="{EBC877D4-C115-4B9D-B6EE-99781311D293}" type="slidenum">
              <a:rPr lang="en-US" smtClean="0"/>
              <a:t>3</a:t>
            </a:fld>
            <a:endParaRPr lang="en-US" dirty="0"/>
          </a:p>
        </p:txBody>
      </p:sp>
    </p:spTree>
    <p:extLst>
      <p:ext uri="{BB962C8B-B14F-4D97-AF65-F5344CB8AC3E}">
        <p14:creationId xmlns:p14="http://schemas.microsoft.com/office/powerpoint/2010/main" val="2960869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br>
              <a:rPr lang="en-US" b="1" dirty="0">
                <a:cs typeface="+mn-lt"/>
              </a:rPr>
            </a:br>
            <a:br>
              <a:rPr lang="en-US" b="1" dirty="0">
                <a:cs typeface="+mn-lt"/>
              </a:rPr>
            </a:br>
            <a:r>
              <a:rPr lang="en-US" sz="1200" dirty="0"/>
              <a:t>To understand prostate cancer, it helps to know about prostate’s location and function. Then we will review some </a:t>
            </a:r>
            <a:r>
              <a:rPr lang="en-US" b="0" dirty="0"/>
              <a:t>basic facts about prostate cancer.</a:t>
            </a:r>
          </a:p>
        </p:txBody>
      </p:sp>
      <p:sp>
        <p:nvSpPr>
          <p:cNvPr id="4" name="Slide Number Placeholder 3"/>
          <p:cNvSpPr>
            <a:spLocks noGrp="1"/>
          </p:cNvSpPr>
          <p:nvPr>
            <p:ph type="sldNum" sz="quarter" idx="5"/>
          </p:nvPr>
        </p:nvSpPr>
        <p:spPr/>
        <p:txBody>
          <a:bodyPr/>
          <a:lstStyle/>
          <a:p>
            <a:fld id="{5A79CAE6-4230-4D38-A568-8AF4F6758127}" type="slidenum">
              <a:rPr lang="en-US" smtClean="0"/>
              <a:t>4</a:t>
            </a:fld>
            <a:endParaRPr lang="en-US" dirty="0"/>
          </a:p>
        </p:txBody>
      </p:sp>
    </p:spTree>
    <p:extLst>
      <p:ext uri="{BB962C8B-B14F-4D97-AF65-F5344CB8AC3E}">
        <p14:creationId xmlns:p14="http://schemas.microsoft.com/office/powerpoint/2010/main" val="4072021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Speaker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First, let’s identify what the prostate is and where it is located.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Bullet 1: </a:t>
            </a:r>
            <a:r>
              <a:rPr lang="en-US" sz="1200" b="0" kern="1200" dirty="0">
                <a:solidFill>
                  <a:schemeClr val="tx1"/>
                </a:solidFill>
                <a:effectLst/>
                <a:latin typeface="+mn-lt"/>
                <a:ea typeface="+mn-ea"/>
                <a:cs typeface="+mn-cs"/>
              </a:rPr>
              <a:t>The prostate is a gland that </a:t>
            </a:r>
            <a:r>
              <a:rPr lang="en-US" sz="1200" kern="1200" dirty="0">
                <a:solidFill>
                  <a:schemeClr val="tx1"/>
                </a:solidFill>
                <a:effectLst/>
                <a:latin typeface="+mn-lt"/>
                <a:ea typeface="+mn-ea"/>
                <a:cs typeface="+mn-cs"/>
              </a:rPr>
              <a:t>surrounds the urethra, which is the tube that carries urine and semen out of the body through the penis.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Bullet 2: </a:t>
            </a:r>
            <a:r>
              <a:rPr lang="en-US" sz="1200" kern="1200" dirty="0">
                <a:solidFill>
                  <a:schemeClr val="tx1"/>
                </a:solidFill>
                <a:effectLst/>
                <a:latin typeface="+mn-lt"/>
                <a:ea typeface="+mn-ea"/>
                <a:cs typeface="+mn-cs"/>
              </a:rPr>
              <a:t>The prostate’s job is to make some of the fluid that protects sperm cells in semen.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Bullet 3: </a:t>
            </a:r>
            <a:r>
              <a:rPr lang="en-US" sz="1200" kern="1200" dirty="0">
                <a:solidFill>
                  <a:schemeClr val="tx1"/>
                </a:solidFill>
                <a:latin typeface="+mn-lt"/>
                <a:ea typeface="+mn-ea"/>
                <a:cs typeface="+mn-cs"/>
              </a:rPr>
              <a:t>The size of the prostate can change as a man ages. In younger men, it is about the size of a walnut, but it can be much larger in older men.</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672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1AC1C-8D32-D185-9A55-C218342B74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4CA117-216B-145D-D887-9282CFB42E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1897FA-D99E-6818-3D7C-659D2C09E1D9}"/>
              </a:ext>
            </a:extLst>
          </p:cNvPr>
          <p:cNvSpPr>
            <a:spLocks noGrp="1"/>
          </p:cNvSpPr>
          <p:nvPr>
            <p:ph type="body" idx="1"/>
          </p:nvPr>
        </p:nvSpPr>
        <p:spPr/>
        <p:txBody>
          <a:bodyPr/>
          <a:lstStyle/>
          <a:p>
            <a:r>
              <a:rPr lang="en-US" b="1" dirty="0"/>
              <a:t>Speaker Notes</a:t>
            </a:r>
          </a:p>
          <a:p>
            <a:endParaRPr lang="en-US" b="1" dirty="0"/>
          </a:p>
          <a:p>
            <a:pPr marL="571500" indent="-571500">
              <a:lnSpc>
                <a:spcPct val="100000"/>
              </a:lnSpc>
              <a:spcAft>
                <a:spcPts val="600"/>
              </a:spcAft>
            </a:pPr>
            <a:r>
              <a:rPr lang="en-US" sz="1200" dirty="0">
                <a:latin typeface="Source Sans Pro" panose="020B0503030403020204" pitchFamily="34" charset="0"/>
              </a:rPr>
              <a:t>Cancer is the out-of-control growth of abnormal cells.</a:t>
            </a:r>
          </a:p>
          <a:p>
            <a:pPr marL="571500" indent="-571500">
              <a:lnSpc>
                <a:spcPct val="100000"/>
              </a:lnSpc>
              <a:spcAft>
                <a:spcPts val="600"/>
              </a:spcAft>
            </a:pPr>
            <a:endParaRPr lang="en-US" sz="1200" dirty="0">
              <a:latin typeface="Source Sans Pro" panose="020B0503030403020204" pitchFamily="34" charset="0"/>
            </a:endParaRPr>
          </a:p>
          <a:p>
            <a:pPr marL="571500" indent="-571500">
              <a:lnSpc>
                <a:spcPct val="100000"/>
              </a:lnSpc>
              <a:spcAft>
                <a:spcPts val="600"/>
              </a:spcAft>
            </a:pPr>
            <a:r>
              <a:rPr lang="en-US" sz="1200" dirty="0">
                <a:latin typeface="Source Sans Pro" panose="020B0503030403020204" pitchFamily="34" charset="0"/>
              </a:rPr>
              <a:t>Cancer cells can invade and damage normal tissue.</a:t>
            </a:r>
          </a:p>
          <a:p>
            <a:endParaRPr lang="en-US" b="0" dirty="0"/>
          </a:p>
          <a:p>
            <a:r>
              <a:rPr lang="en-US" b="0" dirty="0"/>
              <a:t>Prostate cancers start in the cells of the prostate. They are typically slow growing but can grow and spread quickly.</a:t>
            </a:r>
          </a:p>
        </p:txBody>
      </p:sp>
      <p:sp>
        <p:nvSpPr>
          <p:cNvPr id="4" name="Slide Number Placeholder 3">
            <a:extLst>
              <a:ext uri="{FF2B5EF4-FFF2-40B4-BE49-F238E27FC236}">
                <a16:creationId xmlns:a16="http://schemas.microsoft.com/office/drawing/2014/main" id="{A87E18C7-2C86-2EFD-BFD8-592D83BDC5B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9188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br>
              <a:rPr lang="en-US" b="1" dirty="0"/>
            </a:br>
            <a:endParaRPr lang="en-US" b="1" dirty="0"/>
          </a:p>
          <a:p>
            <a:r>
              <a:rPr lang="en-US" b="0" dirty="0"/>
              <a:t>The exact cause of prostate cancer is not known; however, it is most likely related to changes in DNA. DNA is the </a:t>
            </a:r>
            <a:r>
              <a:rPr lang="en-US" dirty="0"/>
              <a:t>substance in our cells that makes up our genes, which are the instructions for how a cell works. Changes in DNA, called mutations, can cause cancer. </a:t>
            </a:r>
          </a:p>
          <a:p>
            <a:endParaRPr lang="en-US" dirty="0"/>
          </a:p>
          <a:p>
            <a:r>
              <a:rPr lang="en-US" b="1" dirty="0"/>
              <a:t>Gene mutations </a:t>
            </a:r>
            <a:r>
              <a:rPr lang="en-US" dirty="0"/>
              <a:t>can be inherited or acquired later in life:</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Inherited gene mutations/changes:  </a:t>
            </a:r>
            <a:r>
              <a:rPr lang="en-US" dirty="0"/>
              <a:t>These are genes that are passed on from generation to generation. Inherited gene changes are thought to play a role in about 10% of prostate cancers. Several inherited genes have been linked to hereditary prostate cancer, including </a:t>
            </a:r>
            <a:r>
              <a:rPr lang="en-US" sz="1200" b="1" i="1" kern="1200" dirty="0">
                <a:solidFill>
                  <a:schemeClr val="tx1"/>
                </a:solidFill>
                <a:effectLst/>
                <a:latin typeface="+mn-lt"/>
                <a:ea typeface="+mn-ea"/>
                <a:cs typeface="+mn-cs"/>
              </a:rPr>
              <a:t>BRCA1</a:t>
            </a:r>
            <a:r>
              <a:rPr lang="en-US" sz="1200" kern="1200" dirty="0">
                <a:solidFill>
                  <a:schemeClr val="tx1"/>
                </a:solidFill>
                <a:effectLst/>
                <a:latin typeface="+mn-lt"/>
                <a:ea typeface="+mn-ea"/>
                <a:cs typeface="+mn-cs"/>
              </a:rPr>
              <a:t> and </a:t>
            </a:r>
            <a:r>
              <a:rPr lang="en-US" sz="1200" b="1" i="1" kern="1200" dirty="0">
                <a:solidFill>
                  <a:schemeClr val="tx1"/>
                </a:solidFill>
                <a:effectLst/>
                <a:latin typeface="+mn-lt"/>
                <a:ea typeface="+mn-ea"/>
                <a:cs typeface="+mn-cs"/>
              </a:rPr>
              <a:t>BRCA2; CHEK2, ATM, PALB2, and RAD51D; DNA mismatch repair genes (such as MSH2, MSH6, MLH1, and PMS2); RNASEL (formerly HPC1)</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and </a:t>
            </a:r>
            <a:r>
              <a:rPr lang="en-US" sz="1200" b="1" i="1" kern="1200" dirty="0">
                <a:solidFill>
                  <a:schemeClr val="tx1"/>
                </a:solidFill>
                <a:effectLst/>
                <a:latin typeface="+mn-lt"/>
                <a:ea typeface="+mn-ea"/>
                <a:cs typeface="+mn-cs"/>
              </a:rPr>
              <a:t>HOXB13.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Acquired gene mutations:  </a:t>
            </a:r>
            <a:r>
              <a:rPr lang="en-US" sz="1200" kern="1200" dirty="0">
                <a:solidFill>
                  <a:schemeClr val="tx1"/>
                </a:solidFill>
                <a:effectLst/>
                <a:latin typeface="+mn-lt"/>
                <a:ea typeface="+mn-ea"/>
                <a:cs typeface="+mn-cs"/>
              </a:rPr>
              <a:t>Changes that take place during a person’s life. These mutations are not passed on to children. These changes are found only in cells that come from the original mutated cell. These are called acquired mutations. Most gene mutations related to prostate cancer seem to develop during a man's life rather than having been inherited.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C877D4-C115-4B9D-B6EE-99781311D2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3537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Speaker Notes</a:t>
            </a:r>
            <a:endParaRPr lang="en-US" b="1" dirty="0"/>
          </a:p>
          <a:p>
            <a:endParaRPr lang="en-US" dirty="0"/>
          </a:p>
          <a:p>
            <a:r>
              <a:rPr lang="en-US" sz="1200" kern="1200" dirty="0">
                <a:solidFill>
                  <a:schemeClr val="tx1"/>
                </a:solidFill>
                <a:latin typeface="+mn-lt"/>
                <a:ea typeface="+mn-ea"/>
                <a:cs typeface="+mn-cs"/>
              </a:rPr>
              <a:t>A risk factor is anything that affects your chance of getting a disease such as cancer. Different cancers have different risk factors. Some risk factors, like smoking and excess sun exposure, can be changed. Others, like your age or family history, can’t be changed.</a:t>
            </a:r>
            <a:endParaRPr lang="en-US" dirty="0">
              <a:cs typeface="Calibri" panose="020F0502020204030204"/>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Having a risk factor, or even several risk factors, does not mean that you will get the disease. Many people with one or more risk factors never get cancer, while others who get cancer may have few or no known risk factors.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Researchers have found several factors that might affect a man's risk of getting prostate cancer.</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281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A79F3-58F2-4561-53C1-F820C9D615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B2DE18-DBD4-3139-05CD-C9E0C086CB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7B1143-58A2-6BD2-7FFF-00A91D18E1AD}"/>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Speaker Notes</a:t>
            </a:r>
          </a:p>
          <a:p>
            <a:pPr marL="457200" indent="-457200"/>
            <a:endParaRPr lang="en-US" altLang="en-US" sz="2400" b="1" dirty="0">
              <a:ea typeface="ＭＳ Ｐゴシック"/>
            </a:endParaRPr>
          </a:p>
          <a:p>
            <a:pPr marL="457200" indent="-457200">
              <a:lnSpc>
                <a:spcPct val="100000"/>
              </a:lnSpc>
            </a:pPr>
            <a:r>
              <a:rPr lang="en-US" altLang="en-US" sz="2400" b="1" dirty="0">
                <a:ea typeface="ＭＳ Ｐゴシック"/>
              </a:rPr>
              <a:t>Age</a:t>
            </a:r>
            <a:endParaRPr lang="en-US" dirty="0">
              <a:ea typeface="ＭＳ Ｐゴシック"/>
            </a:endParaRPr>
          </a:p>
          <a:p>
            <a:pPr lvl="1">
              <a:lnSpc>
                <a:spcPct val="100000"/>
              </a:lnSpc>
            </a:pPr>
            <a:r>
              <a:rPr lang="en-US" altLang="en-US" sz="2000" b="0" dirty="0">
                <a:ea typeface="ＭＳ Ｐゴシック" panose="020B0600070205080204" pitchFamily="34" charset="-128"/>
              </a:rPr>
              <a:t>The chance of having prostate cancer goes up quickly after age 50.</a:t>
            </a:r>
            <a:br>
              <a:rPr lang="en-US" altLang="en-US" sz="2000" b="0" dirty="0">
                <a:ea typeface="ＭＳ Ｐゴシック" panose="020B0600070205080204" pitchFamily="34" charset="-128"/>
              </a:rPr>
            </a:br>
            <a:endParaRPr lang="en-US" altLang="en-US" sz="2000" b="0" dirty="0">
              <a:ea typeface="ＭＳ Ｐゴシック" panose="020B0600070205080204" pitchFamily="34" charset="-128"/>
            </a:endParaRPr>
          </a:p>
          <a:p>
            <a:pPr marL="457200" indent="-457200">
              <a:lnSpc>
                <a:spcPct val="100000"/>
              </a:lnSpc>
            </a:pPr>
            <a:r>
              <a:rPr lang="en-US" altLang="en-US" sz="2400" b="1" dirty="0">
                <a:ea typeface="ＭＳ Ｐゴシック" panose="020B0600070205080204" pitchFamily="34" charset="-128"/>
              </a:rPr>
              <a:t>Race/Ethnicity</a:t>
            </a:r>
          </a:p>
          <a:p>
            <a:pPr marL="969917" lvl="4" indent="-342900">
              <a:buSzPct val="60000"/>
            </a:pPr>
            <a:r>
              <a:rPr lang="en-US" altLang="en-US" sz="2000" dirty="0">
                <a:ea typeface="ＭＳ Ｐゴシック" panose="020B0600070205080204" pitchFamily="34" charset="-128"/>
              </a:rPr>
              <a:t>African-American men and Caribbean men of African ancestry have a higher risk than men of other races. </a:t>
            </a:r>
          </a:p>
          <a:p>
            <a:pPr marL="969917" lvl="4" indent="-342900">
              <a:buSzPct val="60000"/>
            </a:pPr>
            <a:r>
              <a:rPr lang="en-US" altLang="en-US" sz="2000" dirty="0">
                <a:ea typeface="ＭＳ Ｐゴシック" panose="020B0600070205080204" pitchFamily="34" charset="-128"/>
              </a:rPr>
              <a:t>The reasons for these racial and ethnic differences are unclear.</a:t>
            </a:r>
            <a:br>
              <a:rPr lang="en-US" altLang="en-US" sz="2000" dirty="0">
                <a:ea typeface="ＭＳ Ｐゴシック" panose="020B0600070205080204" pitchFamily="34" charset="-128"/>
              </a:rPr>
            </a:br>
            <a:endParaRPr lang="en-US" altLang="en-US" sz="2000" dirty="0">
              <a:ea typeface="ＭＳ Ｐゴシック" panose="020B0600070205080204" pitchFamily="34" charset="-128"/>
            </a:endParaRPr>
          </a:p>
          <a:p>
            <a:pPr>
              <a:lnSpc>
                <a:spcPct val="100000"/>
              </a:lnSpc>
              <a:spcAft>
                <a:spcPts val="600"/>
              </a:spcAft>
            </a:pPr>
            <a:r>
              <a:rPr lang="en-US" altLang="en-US" sz="2400" b="1" dirty="0">
                <a:latin typeface="Source Sans Pro" panose="020B0503030403020204" pitchFamily="34" charset="0"/>
                <a:ea typeface="ＭＳ Ｐゴシック" panose="020B0600070205080204" pitchFamily="34" charset="-128"/>
              </a:rPr>
              <a:t>Diet</a:t>
            </a:r>
          </a:p>
          <a:p>
            <a:pPr marL="969917" lvl="4" indent="-342900">
              <a:spcBef>
                <a:spcPts val="1000"/>
              </a:spcBef>
              <a:spcAft>
                <a:spcPts val="600"/>
              </a:spcAft>
              <a:buSzPct val="60000"/>
            </a:pPr>
            <a:r>
              <a:rPr lang="en-US" altLang="en-US" sz="2000" dirty="0">
                <a:latin typeface="Source Sans Pro" panose="020B0503030403020204" pitchFamily="34" charset="0"/>
                <a:ea typeface="ＭＳ Ｐゴシック" panose="020B0600070205080204" pitchFamily="34" charset="-128"/>
              </a:rPr>
              <a:t>Higher consumption of dairy products and calcium may increase prostate cancer risk</a:t>
            </a:r>
            <a:br>
              <a:rPr lang="en-US" altLang="en-US" sz="2000" dirty="0">
                <a:latin typeface="Source Sans Pro" panose="020B0503030403020204" pitchFamily="34" charset="0"/>
                <a:ea typeface="ＭＳ Ｐゴシック" panose="020B0600070205080204" pitchFamily="34" charset="-128"/>
              </a:rPr>
            </a:br>
            <a:endParaRPr lang="en-US" altLang="en-US" sz="2000" dirty="0">
              <a:latin typeface="Source Sans Pro" panose="020B0503030403020204" pitchFamily="34" charset="0"/>
              <a:ea typeface="ＭＳ Ｐゴシック" panose="020B0600070205080204" pitchFamily="34" charset="-128"/>
            </a:endParaRPr>
          </a:p>
          <a:p>
            <a:pPr>
              <a:lnSpc>
                <a:spcPct val="100000"/>
              </a:lnSpc>
              <a:spcAft>
                <a:spcPts val="600"/>
              </a:spcAft>
            </a:pPr>
            <a:r>
              <a:rPr lang="en-US" altLang="en-US" sz="2400" b="1" dirty="0">
                <a:latin typeface="Source Sans Pro" panose="020B0503030403020204" pitchFamily="34" charset="0"/>
                <a:ea typeface="ＭＳ Ｐゴシック" panose="020B0600070205080204" pitchFamily="34" charset="-128"/>
              </a:rPr>
              <a:t>Geography</a:t>
            </a:r>
          </a:p>
          <a:p>
            <a:pPr marL="969917" lvl="4" indent="-342900">
              <a:spcBef>
                <a:spcPts val="1000"/>
              </a:spcBef>
              <a:spcAft>
                <a:spcPts val="600"/>
              </a:spcAft>
              <a:buSzPct val="60000"/>
            </a:pPr>
            <a:r>
              <a:rPr lang="en-US" altLang="en-US" sz="2000" dirty="0">
                <a:latin typeface="Source Sans Pro" panose="020B0503030403020204" pitchFamily="34" charset="0"/>
                <a:ea typeface="ＭＳ Ｐゴシック" panose="020B0600070205080204" pitchFamily="34" charset="-128"/>
              </a:rPr>
              <a:t>Prostate cancer is most common in North America, Northwestern Europe, Australia, and on Caribbean islands. It is less common in Asia, Africa, Central America, and South America.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B8896432-02E7-F22E-4940-A8E4813CD24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55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03/23</a:t>
            </a:r>
          </a:p>
        </p:txBody>
      </p:sp>
      <p:sp>
        <p:nvSpPr>
          <p:cNvPr id="5" name="Footer Placeholder 4"/>
          <p:cNvSpPr>
            <a:spLocks noGrp="1"/>
          </p:cNvSpPr>
          <p:nvPr>
            <p:ph type="ftr" sz="quarter" idx="11"/>
          </p:nvPr>
        </p:nvSpPr>
        <p:spPr/>
        <p:txBody>
          <a:bodyPr/>
          <a:lstStyle/>
          <a:p>
            <a:r>
              <a:rPr lang="en-US" dirty="0"/>
              <a:t>03/23</a:t>
            </a:r>
          </a:p>
        </p:txBody>
      </p:sp>
      <p:sp>
        <p:nvSpPr>
          <p:cNvPr id="7" name="Slide Number Placeholder 5">
            <a:extLst>
              <a:ext uri="{FF2B5EF4-FFF2-40B4-BE49-F238E27FC236}">
                <a16:creationId xmlns:a16="http://schemas.microsoft.com/office/drawing/2014/main" id="{986CC587-ABCF-0639-6F7F-66B0E2ED3BA2}"/>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dirty="0"/>
          </a:p>
        </p:txBody>
      </p:sp>
    </p:spTree>
    <p:extLst>
      <p:ext uri="{BB962C8B-B14F-4D97-AF65-F5344CB8AC3E}">
        <p14:creationId xmlns:p14="http://schemas.microsoft.com/office/powerpoint/2010/main" val="797211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03/23</a:t>
            </a:r>
          </a:p>
        </p:txBody>
      </p:sp>
      <p:sp>
        <p:nvSpPr>
          <p:cNvPr id="5" name="Footer Placeholder 4"/>
          <p:cNvSpPr>
            <a:spLocks noGrp="1"/>
          </p:cNvSpPr>
          <p:nvPr>
            <p:ph type="ftr" sz="quarter" idx="11"/>
          </p:nvPr>
        </p:nvSpPr>
        <p:spPr/>
        <p:txBody>
          <a:bodyPr/>
          <a:lstStyle/>
          <a:p>
            <a:r>
              <a:rPr lang="en-US" dirty="0"/>
              <a:t>03/23</a:t>
            </a:r>
          </a:p>
        </p:txBody>
      </p:sp>
      <p:sp>
        <p:nvSpPr>
          <p:cNvPr id="7" name="Slide Number Placeholder 5">
            <a:extLst>
              <a:ext uri="{FF2B5EF4-FFF2-40B4-BE49-F238E27FC236}">
                <a16:creationId xmlns:a16="http://schemas.microsoft.com/office/drawing/2014/main" id="{BC834016-9FAE-F0B3-FF76-F90A97D15FDF}"/>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dirty="0"/>
          </a:p>
        </p:txBody>
      </p:sp>
    </p:spTree>
    <p:extLst>
      <p:ext uri="{BB962C8B-B14F-4D97-AF65-F5344CB8AC3E}">
        <p14:creationId xmlns:p14="http://schemas.microsoft.com/office/powerpoint/2010/main" val="1359904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03/23</a:t>
            </a:r>
          </a:p>
        </p:txBody>
      </p:sp>
      <p:sp>
        <p:nvSpPr>
          <p:cNvPr id="5" name="Footer Placeholder 4"/>
          <p:cNvSpPr>
            <a:spLocks noGrp="1"/>
          </p:cNvSpPr>
          <p:nvPr>
            <p:ph type="ftr" sz="quarter" idx="11"/>
          </p:nvPr>
        </p:nvSpPr>
        <p:spPr/>
        <p:txBody>
          <a:bodyPr/>
          <a:lstStyle/>
          <a:p>
            <a:r>
              <a:rPr lang="en-US" dirty="0"/>
              <a:t>03/23</a:t>
            </a:r>
          </a:p>
        </p:txBody>
      </p:sp>
      <p:sp>
        <p:nvSpPr>
          <p:cNvPr id="7" name="Slide Number Placeholder 5">
            <a:extLst>
              <a:ext uri="{FF2B5EF4-FFF2-40B4-BE49-F238E27FC236}">
                <a16:creationId xmlns:a16="http://schemas.microsoft.com/office/drawing/2014/main" id="{9F93A7EF-8E62-0573-5B5F-6EC6C3EDAB77}"/>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dirty="0"/>
          </a:p>
        </p:txBody>
      </p:sp>
    </p:spTree>
    <p:extLst>
      <p:ext uri="{BB962C8B-B14F-4D97-AF65-F5344CB8AC3E}">
        <p14:creationId xmlns:p14="http://schemas.microsoft.com/office/powerpoint/2010/main" val="129148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262" y="520534"/>
            <a:ext cx="11302015" cy="517946"/>
          </a:xfrm>
          <a:prstGeom prst="rect">
            <a:avLst/>
          </a:prstGeom>
        </p:spPr>
        <p:txBody>
          <a:bodyPr>
            <a:noAutofit/>
          </a:bodyPr>
          <a:lstStyle>
            <a:lvl1pPr>
              <a:defRPr sz="2400"/>
            </a:lvl1pPr>
          </a:lstStyle>
          <a:p>
            <a:r>
              <a:rPr lang="en-US"/>
              <a:t>Click to edit Master title style</a:t>
            </a:r>
          </a:p>
        </p:txBody>
      </p:sp>
      <p:sp>
        <p:nvSpPr>
          <p:cNvPr id="3" name="Content Placeholder 2"/>
          <p:cNvSpPr>
            <a:spLocks noGrp="1"/>
          </p:cNvSpPr>
          <p:nvPr>
            <p:ph idx="1"/>
          </p:nvPr>
        </p:nvSpPr>
        <p:spPr>
          <a:xfrm>
            <a:off x="449262" y="1181894"/>
            <a:ext cx="11302015" cy="5174457"/>
          </a:xfrm>
          <a:prstGeom prst="rect">
            <a:avLst/>
          </a:prstGeo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F77C23AB-5DEF-E2BF-8048-747F0264AF9D}"/>
              </a:ext>
            </a:extLst>
          </p:cNvPr>
          <p:cNvSpPr>
            <a:spLocks noGrp="1"/>
          </p:cNvSpPr>
          <p:nvPr>
            <p:ph type="body" sz="quarter" idx="13" hasCustomPrompt="1"/>
          </p:nvPr>
        </p:nvSpPr>
        <p:spPr>
          <a:xfrm>
            <a:off x="449262" y="233712"/>
            <a:ext cx="11302015" cy="251703"/>
          </a:xfrm>
          <a:prstGeom prst="rect">
            <a:avLst/>
          </a:prstGeom>
        </p:spPr>
        <p:txBody>
          <a:bodyPr anchor="ctr" anchorCtr="0">
            <a:normAutofit/>
          </a:bodyPr>
          <a:lstStyle>
            <a:lvl1pPr marL="0" indent="0">
              <a:buNone/>
              <a:defRPr sz="900" b="1" cap="none" spc="0" baseline="0">
                <a:solidFill>
                  <a:srgbClr val="FF0000"/>
                </a:solidFill>
              </a:defRPr>
            </a:lvl1pPr>
          </a:lstStyle>
          <a:p>
            <a:pPr lvl="0"/>
            <a:r>
              <a:rPr lang="en-US"/>
              <a:t>Section title</a:t>
            </a:r>
          </a:p>
        </p:txBody>
      </p:sp>
      <p:sp>
        <p:nvSpPr>
          <p:cNvPr id="4" name="Date Placeholder 3">
            <a:extLst>
              <a:ext uri="{FF2B5EF4-FFF2-40B4-BE49-F238E27FC236}">
                <a16:creationId xmlns:a16="http://schemas.microsoft.com/office/drawing/2014/main" id="{4FF1BE81-4933-50A1-6B3B-A03EC86885BA}"/>
              </a:ext>
            </a:extLst>
          </p:cNvPr>
          <p:cNvSpPr>
            <a:spLocks noGrp="1"/>
          </p:cNvSpPr>
          <p:nvPr>
            <p:ph type="dt" sz="half" idx="10"/>
          </p:nvPr>
        </p:nvSpPr>
        <p:spPr>
          <a:xfrm>
            <a:off x="340926" y="6442147"/>
            <a:ext cx="531877" cy="245764"/>
          </a:xfrm>
          <a:prstGeom prst="rect">
            <a:avLst/>
          </a:prstGeom>
        </p:spPr>
        <p:txBody>
          <a:bodyPr wrap="square" lIns="0" tIns="0" rIns="0" bIns="0" anchor="b" anchorCtr="0">
            <a:noAutofit/>
          </a:bodyPr>
          <a:lstStyle>
            <a:lvl1pPr algn="l">
              <a:defRPr sz="600" baseline="0">
                <a:latin typeface="Poppins" pitchFamily="2" charset="77"/>
                <a:cs typeface="Poppins" pitchFamily="2" charset="77"/>
              </a:defRPr>
            </a:lvl1pPr>
          </a:lstStyle>
          <a:p>
            <a:r>
              <a:rPr lang="en-US" dirty="0"/>
              <a:t>03/23</a:t>
            </a:r>
          </a:p>
        </p:txBody>
      </p:sp>
      <p:sp>
        <p:nvSpPr>
          <p:cNvPr id="5" name="Footer Placeholder 4">
            <a:extLst>
              <a:ext uri="{FF2B5EF4-FFF2-40B4-BE49-F238E27FC236}">
                <a16:creationId xmlns:a16="http://schemas.microsoft.com/office/drawing/2014/main" id="{B8FC023F-3FAC-C735-742F-C17C7174ACEA}"/>
              </a:ext>
            </a:extLst>
          </p:cNvPr>
          <p:cNvSpPr>
            <a:spLocks noGrp="1"/>
          </p:cNvSpPr>
          <p:nvPr>
            <p:ph type="ftr" sz="quarter" idx="11"/>
          </p:nvPr>
        </p:nvSpPr>
        <p:spPr>
          <a:xfrm>
            <a:off x="4038600" y="6554430"/>
            <a:ext cx="4114800" cy="92333"/>
          </a:xfrm>
          <a:prstGeom prst="rect">
            <a:avLst/>
          </a:prstGeom>
        </p:spPr>
        <p:txBody>
          <a:bodyPr lIns="0" tIns="0" rIns="0" bIns="0">
            <a:spAutoFit/>
          </a:bodyPr>
          <a:lstStyle>
            <a:lvl1pPr algn="ctr">
              <a:defRPr sz="600" baseline="0">
                <a:latin typeface="Poppins" pitchFamily="2" charset="77"/>
              </a:defRPr>
            </a:lvl1pPr>
          </a:lstStyle>
          <a:p>
            <a:r>
              <a:rPr lang="en-US" dirty="0"/>
              <a:t>03/23</a:t>
            </a:r>
          </a:p>
        </p:txBody>
      </p:sp>
      <p:sp>
        <p:nvSpPr>
          <p:cNvPr id="6" name="Slide Number Placeholder 5">
            <a:extLst>
              <a:ext uri="{FF2B5EF4-FFF2-40B4-BE49-F238E27FC236}">
                <a16:creationId xmlns:a16="http://schemas.microsoft.com/office/drawing/2014/main" id="{AD0A537B-C297-3D69-20D8-5308BDEAD50C}"/>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dirty="0"/>
          </a:p>
        </p:txBody>
      </p:sp>
    </p:spTree>
    <p:extLst>
      <p:ext uri="{BB962C8B-B14F-4D97-AF65-F5344CB8AC3E}">
        <p14:creationId xmlns:p14="http://schemas.microsoft.com/office/powerpoint/2010/main" val="960485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with Top Line">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8" y="914400"/>
            <a:ext cx="11145489" cy="649224"/>
          </a:xfrm>
          <a:prstGeom prst="rect">
            <a:avLst/>
          </a:prstGeom>
        </p:spPr>
        <p:txBody>
          <a:bodyPr/>
          <a:lstStyle>
            <a:lvl1pPr>
              <a:defRPr sz="2700">
                <a:solidFill>
                  <a:srgbClr val="2746F8"/>
                </a:solidFill>
              </a:defRPr>
            </a:lvl1pPr>
          </a:lstStyle>
          <a:p>
            <a:pPr lvl="0"/>
            <a:r>
              <a:rPr lang="en-US"/>
              <a:t>Slide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1035582" y="2343576"/>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1035582" y="2082688"/>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1" name="Text Placeholder 27">
            <a:extLst>
              <a:ext uri="{FF2B5EF4-FFF2-40B4-BE49-F238E27FC236}">
                <a16:creationId xmlns:a16="http://schemas.microsoft.com/office/drawing/2014/main" id="{62E6F4C4-3B71-DED5-A399-2925434CA38A}"/>
              </a:ext>
            </a:extLst>
          </p:cNvPr>
          <p:cNvSpPr>
            <a:spLocks noGrp="1"/>
          </p:cNvSpPr>
          <p:nvPr>
            <p:ph type="body" sz="quarter" idx="30" hasCustomPrompt="1"/>
          </p:nvPr>
        </p:nvSpPr>
        <p:spPr>
          <a:xfrm>
            <a:off x="443485" y="2082687"/>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1</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1035582" y="3262935"/>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1035582" y="3002047"/>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5" name="Text Placeholder 27">
            <a:extLst>
              <a:ext uri="{FF2B5EF4-FFF2-40B4-BE49-F238E27FC236}">
                <a16:creationId xmlns:a16="http://schemas.microsoft.com/office/drawing/2014/main" id="{F29F259F-A098-793A-AF37-274B96909D8F}"/>
              </a:ext>
            </a:extLst>
          </p:cNvPr>
          <p:cNvSpPr>
            <a:spLocks noGrp="1"/>
          </p:cNvSpPr>
          <p:nvPr>
            <p:ph type="body" sz="quarter" idx="33" hasCustomPrompt="1"/>
          </p:nvPr>
        </p:nvSpPr>
        <p:spPr>
          <a:xfrm>
            <a:off x="443485" y="3002046"/>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2</a:t>
            </a:r>
          </a:p>
        </p:txBody>
      </p:sp>
      <p:sp>
        <p:nvSpPr>
          <p:cNvPr id="46" name="Text Placeholder 27">
            <a:extLst>
              <a:ext uri="{FF2B5EF4-FFF2-40B4-BE49-F238E27FC236}">
                <a16:creationId xmlns:a16="http://schemas.microsoft.com/office/drawing/2014/main" id="{A05DB95D-4D1E-7949-0642-01D68491CFDF}"/>
              </a:ext>
            </a:extLst>
          </p:cNvPr>
          <p:cNvSpPr>
            <a:spLocks noGrp="1"/>
          </p:cNvSpPr>
          <p:nvPr>
            <p:ph type="body" sz="quarter" idx="34" hasCustomPrompt="1"/>
          </p:nvPr>
        </p:nvSpPr>
        <p:spPr>
          <a:xfrm>
            <a:off x="1035582" y="4185660"/>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7" name="Text Placeholder 27">
            <a:extLst>
              <a:ext uri="{FF2B5EF4-FFF2-40B4-BE49-F238E27FC236}">
                <a16:creationId xmlns:a16="http://schemas.microsoft.com/office/drawing/2014/main" id="{E8FBE342-1CB5-ED6C-EBA0-7CCA2F768116}"/>
              </a:ext>
            </a:extLst>
          </p:cNvPr>
          <p:cNvSpPr>
            <a:spLocks noGrp="1"/>
          </p:cNvSpPr>
          <p:nvPr>
            <p:ph type="body" sz="quarter" idx="35" hasCustomPrompt="1"/>
          </p:nvPr>
        </p:nvSpPr>
        <p:spPr>
          <a:xfrm>
            <a:off x="1035582" y="3924772"/>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8" name="Text Placeholder 27">
            <a:extLst>
              <a:ext uri="{FF2B5EF4-FFF2-40B4-BE49-F238E27FC236}">
                <a16:creationId xmlns:a16="http://schemas.microsoft.com/office/drawing/2014/main" id="{17D6E251-5C0C-AE05-E037-94E00C2C3F1E}"/>
              </a:ext>
            </a:extLst>
          </p:cNvPr>
          <p:cNvSpPr>
            <a:spLocks noGrp="1"/>
          </p:cNvSpPr>
          <p:nvPr>
            <p:ph type="body" sz="quarter" idx="36" hasCustomPrompt="1"/>
          </p:nvPr>
        </p:nvSpPr>
        <p:spPr>
          <a:xfrm>
            <a:off x="443485" y="392477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3</a:t>
            </a:r>
          </a:p>
        </p:txBody>
      </p:sp>
      <p:sp>
        <p:nvSpPr>
          <p:cNvPr id="49" name="Text Placeholder 27">
            <a:extLst>
              <a:ext uri="{FF2B5EF4-FFF2-40B4-BE49-F238E27FC236}">
                <a16:creationId xmlns:a16="http://schemas.microsoft.com/office/drawing/2014/main" id="{E5708EF1-5D43-46AE-F7D1-FD7887066249}"/>
              </a:ext>
            </a:extLst>
          </p:cNvPr>
          <p:cNvSpPr>
            <a:spLocks noGrp="1"/>
          </p:cNvSpPr>
          <p:nvPr>
            <p:ph type="body" sz="quarter" idx="37" hasCustomPrompt="1"/>
          </p:nvPr>
        </p:nvSpPr>
        <p:spPr>
          <a:xfrm>
            <a:off x="1035582" y="5111120"/>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0" name="Text Placeholder 27">
            <a:extLst>
              <a:ext uri="{FF2B5EF4-FFF2-40B4-BE49-F238E27FC236}">
                <a16:creationId xmlns:a16="http://schemas.microsoft.com/office/drawing/2014/main" id="{1E45C403-CF80-9FE2-8A9C-C6255D41304E}"/>
              </a:ext>
            </a:extLst>
          </p:cNvPr>
          <p:cNvSpPr>
            <a:spLocks noGrp="1"/>
          </p:cNvSpPr>
          <p:nvPr>
            <p:ph type="body" sz="quarter" idx="38" hasCustomPrompt="1"/>
          </p:nvPr>
        </p:nvSpPr>
        <p:spPr>
          <a:xfrm>
            <a:off x="1035582" y="4850232"/>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1" name="Text Placeholder 27">
            <a:extLst>
              <a:ext uri="{FF2B5EF4-FFF2-40B4-BE49-F238E27FC236}">
                <a16:creationId xmlns:a16="http://schemas.microsoft.com/office/drawing/2014/main" id="{825E2B24-5F44-C125-A5FA-F0C44FEA9DC1}"/>
              </a:ext>
            </a:extLst>
          </p:cNvPr>
          <p:cNvSpPr>
            <a:spLocks noGrp="1"/>
          </p:cNvSpPr>
          <p:nvPr>
            <p:ph type="body" sz="quarter" idx="39" hasCustomPrompt="1"/>
          </p:nvPr>
        </p:nvSpPr>
        <p:spPr>
          <a:xfrm>
            <a:off x="443485" y="485023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4</a:t>
            </a:r>
          </a:p>
        </p:txBody>
      </p:sp>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6688098" y="2343576"/>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6688098" y="2082688"/>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4" name="Text Placeholder 27">
            <a:extLst>
              <a:ext uri="{FF2B5EF4-FFF2-40B4-BE49-F238E27FC236}">
                <a16:creationId xmlns:a16="http://schemas.microsoft.com/office/drawing/2014/main" id="{2E8E42AC-F34F-7CFA-0E0E-A04AD8FF85BC}"/>
              </a:ext>
            </a:extLst>
          </p:cNvPr>
          <p:cNvSpPr>
            <a:spLocks noGrp="1"/>
          </p:cNvSpPr>
          <p:nvPr>
            <p:ph type="body" sz="quarter" idx="42" hasCustomPrompt="1"/>
          </p:nvPr>
        </p:nvSpPr>
        <p:spPr>
          <a:xfrm>
            <a:off x="6096001" y="2082687"/>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5</a:t>
            </a:r>
          </a:p>
        </p:txBody>
      </p:sp>
      <p:sp>
        <p:nvSpPr>
          <p:cNvPr id="55" name="Text Placeholder 27">
            <a:extLst>
              <a:ext uri="{FF2B5EF4-FFF2-40B4-BE49-F238E27FC236}">
                <a16:creationId xmlns:a16="http://schemas.microsoft.com/office/drawing/2014/main" id="{F9D0C6C2-139A-B944-5B53-DA9CE55991EC}"/>
              </a:ext>
            </a:extLst>
          </p:cNvPr>
          <p:cNvSpPr>
            <a:spLocks noGrp="1"/>
          </p:cNvSpPr>
          <p:nvPr>
            <p:ph type="body" sz="quarter" idx="43" hasCustomPrompt="1"/>
          </p:nvPr>
        </p:nvSpPr>
        <p:spPr>
          <a:xfrm>
            <a:off x="6688098" y="3262935"/>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6" name="Text Placeholder 27">
            <a:extLst>
              <a:ext uri="{FF2B5EF4-FFF2-40B4-BE49-F238E27FC236}">
                <a16:creationId xmlns:a16="http://schemas.microsoft.com/office/drawing/2014/main" id="{9B7694B0-8BED-0D03-726B-B5C830ABCDB8}"/>
              </a:ext>
            </a:extLst>
          </p:cNvPr>
          <p:cNvSpPr>
            <a:spLocks noGrp="1"/>
          </p:cNvSpPr>
          <p:nvPr>
            <p:ph type="body" sz="quarter" idx="44" hasCustomPrompt="1"/>
          </p:nvPr>
        </p:nvSpPr>
        <p:spPr>
          <a:xfrm>
            <a:off x="6688098" y="3002047"/>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7" name="Text Placeholder 27">
            <a:extLst>
              <a:ext uri="{FF2B5EF4-FFF2-40B4-BE49-F238E27FC236}">
                <a16:creationId xmlns:a16="http://schemas.microsoft.com/office/drawing/2014/main" id="{7D11624B-D7E4-9A56-4021-998BA1AE2CBB}"/>
              </a:ext>
            </a:extLst>
          </p:cNvPr>
          <p:cNvSpPr>
            <a:spLocks noGrp="1"/>
          </p:cNvSpPr>
          <p:nvPr>
            <p:ph type="body" sz="quarter" idx="45" hasCustomPrompt="1"/>
          </p:nvPr>
        </p:nvSpPr>
        <p:spPr>
          <a:xfrm>
            <a:off x="6096001" y="3002046"/>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6</a:t>
            </a:r>
          </a:p>
        </p:txBody>
      </p:sp>
      <p:sp>
        <p:nvSpPr>
          <p:cNvPr id="58" name="Text Placeholder 27">
            <a:extLst>
              <a:ext uri="{FF2B5EF4-FFF2-40B4-BE49-F238E27FC236}">
                <a16:creationId xmlns:a16="http://schemas.microsoft.com/office/drawing/2014/main" id="{EABEC236-D3DC-4D31-2339-B9AB66563C0E}"/>
              </a:ext>
            </a:extLst>
          </p:cNvPr>
          <p:cNvSpPr>
            <a:spLocks noGrp="1"/>
          </p:cNvSpPr>
          <p:nvPr>
            <p:ph type="body" sz="quarter" idx="46" hasCustomPrompt="1"/>
          </p:nvPr>
        </p:nvSpPr>
        <p:spPr>
          <a:xfrm>
            <a:off x="6688098" y="4185660"/>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9" name="Text Placeholder 27">
            <a:extLst>
              <a:ext uri="{FF2B5EF4-FFF2-40B4-BE49-F238E27FC236}">
                <a16:creationId xmlns:a16="http://schemas.microsoft.com/office/drawing/2014/main" id="{40CF098E-258C-5D04-FC8C-B1B9FA84E3E0}"/>
              </a:ext>
            </a:extLst>
          </p:cNvPr>
          <p:cNvSpPr>
            <a:spLocks noGrp="1"/>
          </p:cNvSpPr>
          <p:nvPr>
            <p:ph type="body" sz="quarter" idx="47" hasCustomPrompt="1"/>
          </p:nvPr>
        </p:nvSpPr>
        <p:spPr>
          <a:xfrm>
            <a:off x="6688098" y="3924772"/>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60" name="Text Placeholder 27">
            <a:extLst>
              <a:ext uri="{FF2B5EF4-FFF2-40B4-BE49-F238E27FC236}">
                <a16:creationId xmlns:a16="http://schemas.microsoft.com/office/drawing/2014/main" id="{C7CBA03F-B2BB-0297-FF27-7946E98FC119}"/>
              </a:ext>
            </a:extLst>
          </p:cNvPr>
          <p:cNvSpPr>
            <a:spLocks noGrp="1"/>
          </p:cNvSpPr>
          <p:nvPr>
            <p:ph type="body" sz="quarter" idx="48" hasCustomPrompt="1"/>
          </p:nvPr>
        </p:nvSpPr>
        <p:spPr>
          <a:xfrm>
            <a:off x="6096001" y="392477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7</a:t>
            </a:r>
          </a:p>
        </p:txBody>
      </p:sp>
      <p:sp>
        <p:nvSpPr>
          <p:cNvPr id="61" name="Text Placeholder 27">
            <a:extLst>
              <a:ext uri="{FF2B5EF4-FFF2-40B4-BE49-F238E27FC236}">
                <a16:creationId xmlns:a16="http://schemas.microsoft.com/office/drawing/2014/main" id="{A6245117-E840-7CE1-2309-EFC1C8824BFB}"/>
              </a:ext>
            </a:extLst>
          </p:cNvPr>
          <p:cNvSpPr>
            <a:spLocks noGrp="1"/>
          </p:cNvSpPr>
          <p:nvPr>
            <p:ph type="body" sz="quarter" idx="49" hasCustomPrompt="1"/>
          </p:nvPr>
        </p:nvSpPr>
        <p:spPr>
          <a:xfrm>
            <a:off x="6688098" y="5111120"/>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62" name="Text Placeholder 27">
            <a:extLst>
              <a:ext uri="{FF2B5EF4-FFF2-40B4-BE49-F238E27FC236}">
                <a16:creationId xmlns:a16="http://schemas.microsoft.com/office/drawing/2014/main" id="{233D9689-339B-3457-7EE2-5FB70E7D8954}"/>
              </a:ext>
            </a:extLst>
          </p:cNvPr>
          <p:cNvSpPr>
            <a:spLocks noGrp="1"/>
          </p:cNvSpPr>
          <p:nvPr>
            <p:ph type="body" sz="quarter" idx="50" hasCustomPrompt="1"/>
          </p:nvPr>
        </p:nvSpPr>
        <p:spPr>
          <a:xfrm>
            <a:off x="6688098" y="4850232"/>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63" name="Text Placeholder 27">
            <a:extLst>
              <a:ext uri="{FF2B5EF4-FFF2-40B4-BE49-F238E27FC236}">
                <a16:creationId xmlns:a16="http://schemas.microsoft.com/office/drawing/2014/main" id="{6D94536C-2C95-9595-D408-146CEF75B4E2}"/>
              </a:ext>
            </a:extLst>
          </p:cNvPr>
          <p:cNvSpPr>
            <a:spLocks noGrp="1"/>
          </p:cNvSpPr>
          <p:nvPr>
            <p:ph type="body" sz="quarter" idx="51" hasCustomPrompt="1"/>
          </p:nvPr>
        </p:nvSpPr>
        <p:spPr>
          <a:xfrm>
            <a:off x="6096001" y="485023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8</a:t>
            </a:r>
          </a:p>
        </p:txBody>
      </p:sp>
      <p:sp>
        <p:nvSpPr>
          <p:cNvPr id="65" name="Footer Placeholder 4">
            <a:extLst>
              <a:ext uri="{FF2B5EF4-FFF2-40B4-BE49-F238E27FC236}">
                <a16:creationId xmlns:a16="http://schemas.microsoft.com/office/drawing/2014/main" id="{305A05D6-0DC5-0392-597C-DB68494940AF}"/>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dirty="0"/>
              <a:t>03/23</a:t>
            </a:r>
          </a:p>
        </p:txBody>
      </p:sp>
      <p:sp>
        <p:nvSpPr>
          <p:cNvPr id="2" name="Slide Number Placeholder 5">
            <a:extLst>
              <a:ext uri="{FF2B5EF4-FFF2-40B4-BE49-F238E27FC236}">
                <a16:creationId xmlns:a16="http://schemas.microsoft.com/office/drawing/2014/main" id="{C0C1706C-19F3-EBBB-17D5-40AC03A8A2D6}"/>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dirty="0"/>
          </a:p>
        </p:txBody>
      </p:sp>
    </p:spTree>
    <p:extLst>
      <p:ext uri="{BB962C8B-B14F-4D97-AF65-F5344CB8AC3E}">
        <p14:creationId xmlns:p14="http://schemas.microsoft.com/office/powerpoint/2010/main" val="3214854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2700">
                <a:solidFill>
                  <a:srgbClr val="2746F8"/>
                </a:solidFill>
              </a:defRPr>
            </a:lvl1pPr>
          </a:lstStyle>
          <a:p>
            <a:pPr lvl="0"/>
            <a:r>
              <a:rPr lang="en-US"/>
              <a:t>Slide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1035582" y="2343576"/>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1035582" y="2082688"/>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1" name="Text Placeholder 27">
            <a:extLst>
              <a:ext uri="{FF2B5EF4-FFF2-40B4-BE49-F238E27FC236}">
                <a16:creationId xmlns:a16="http://schemas.microsoft.com/office/drawing/2014/main" id="{62E6F4C4-3B71-DED5-A399-2925434CA38A}"/>
              </a:ext>
            </a:extLst>
          </p:cNvPr>
          <p:cNvSpPr>
            <a:spLocks noGrp="1"/>
          </p:cNvSpPr>
          <p:nvPr>
            <p:ph type="body" sz="quarter" idx="30" hasCustomPrompt="1"/>
          </p:nvPr>
        </p:nvSpPr>
        <p:spPr>
          <a:xfrm>
            <a:off x="443485" y="2082687"/>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1</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1035582" y="3262935"/>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1035582" y="3002047"/>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5" name="Text Placeholder 27">
            <a:extLst>
              <a:ext uri="{FF2B5EF4-FFF2-40B4-BE49-F238E27FC236}">
                <a16:creationId xmlns:a16="http://schemas.microsoft.com/office/drawing/2014/main" id="{F29F259F-A098-793A-AF37-274B96909D8F}"/>
              </a:ext>
            </a:extLst>
          </p:cNvPr>
          <p:cNvSpPr>
            <a:spLocks noGrp="1"/>
          </p:cNvSpPr>
          <p:nvPr>
            <p:ph type="body" sz="quarter" idx="33" hasCustomPrompt="1"/>
          </p:nvPr>
        </p:nvSpPr>
        <p:spPr>
          <a:xfrm>
            <a:off x="443485" y="3002046"/>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2</a:t>
            </a:r>
          </a:p>
        </p:txBody>
      </p:sp>
      <p:sp>
        <p:nvSpPr>
          <p:cNvPr id="46" name="Text Placeholder 27">
            <a:extLst>
              <a:ext uri="{FF2B5EF4-FFF2-40B4-BE49-F238E27FC236}">
                <a16:creationId xmlns:a16="http://schemas.microsoft.com/office/drawing/2014/main" id="{A05DB95D-4D1E-7949-0642-01D68491CFDF}"/>
              </a:ext>
            </a:extLst>
          </p:cNvPr>
          <p:cNvSpPr>
            <a:spLocks noGrp="1"/>
          </p:cNvSpPr>
          <p:nvPr>
            <p:ph type="body" sz="quarter" idx="34" hasCustomPrompt="1"/>
          </p:nvPr>
        </p:nvSpPr>
        <p:spPr>
          <a:xfrm>
            <a:off x="1035582" y="4185660"/>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7" name="Text Placeholder 27">
            <a:extLst>
              <a:ext uri="{FF2B5EF4-FFF2-40B4-BE49-F238E27FC236}">
                <a16:creationId xmlns:a16="http://schemas.microsoft.com/office/drawing/2014/main" id="{E8FBE342-1CB5-ED6C-EBA0-7CCA2F768116}"/>
              </a:ext>
            </a:extLst>
          </p:cNvPr>
          <p:cNvSpPr>
            <a:spLocks noGrp="1"/>
          </p:cNvSpPr>
          <p:nvPr>
            <p:ph type="body" sz="quarter" idx="35" hasCustomPrompt="1"/>
          </p:nvPr>
        </p:nvSpPr>
        <p:spPr>
          <a:xfrm>
            <a:off x="1035582" y="3924772"/>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8" name="Text Placeholder 27">
            <a:extLst>
              <a:ext uri="{FF2B5EF4-FFF2-40B4-BE49-F238E27FC236}">
                <a16:creationId xmlns:a16="http://schemas.microsoft.com/office/drawing/2014/main" id="{17D6E251-5C0C-AE05-E037-94E00C2C3F1E}"/>
              </a:ext>
            </a:extLst>
          </p:cNvPr>
          <p:cNvSpPr>
            <a:spLocks noGrp="1"/>
          </p:cNvSpPr>
          <p:nvPr>
            <p:ph type="body" sz="quarter" idx="36" hasCustomPrompt="1"/>
          </p:nvPr>
        </p:nvSpPr>
        <p:spPr>
          <a:xfrm>
            <a:off x="443485" y="392477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3</a:t>
            </a:r>
          </a:p>
        </p:txBody>
      </p:sp>
      <p:sp>
        <p:nvSpPr>
          <p:cNvPr id="49" name="Text Placeholder 27">
            <a:extLst>
              <a:ext uri="{FF2B5EF4-FFF2-40B4-BE49-F238E27FC236}">
                <a16:creationId xmlns:a16="http://schemas.microsoft.com/office/drawing/2014/main" id="{E5708EF1-5D43-46AE-F7D1-FD7887066249}"/>
              </a:ext>
            </a:extLst>
          </p:cNvPr>
          <p:cNvSpPr>
            <a:spLocks noGrp="1"/>
          </p:cNvSpPr>
          <p:nvPr>
            <p:ph type="body" sz="quarter" idx="37" hasCustomPrompt="1"/>
          </p:nvPr>
        </p:nvSpPr>
        <p:spPr>
          <a:xfrm>
            <a:off x="1035582" y="5111120"/>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0" name="Text Placeholder 27">
            <a:extLst>
              <a:ext uri="{FF2B5EF4-FFF2-40B4-BE49-F238E27FC236}">
                <a16:creationId xmlns:a16="http://schemas.microsoft.com/office/drawing/2014/main" id="{1E45C403-CF80-9FE2-8A9C-C6255D41304E}"/>
              </a:ext>
            </a:extLst>
          </p:cNvPr>
          <p:cNvSpPr>
            <a:spLocks noGrp="1"/>
          </p:cNvSpPr>
          <p:nvPr>
            <p:ph type="body" sz="quarter" idx="38" hasCustomPrompt="1"/>
          </p:nvPr>
        </p:nvSpPr>
        <p:spPr>
          <a:xfrm>
            <a:off x="1035582" y="4850232"/>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1" name="Text Placeholder 27">
            <a:extLst>
              <a:ext uri="{FF2B5EF4-FFF2-40B4-BE49-F238E27FC236}">
                <a16:creationId xmlns:a16="http://schemas.microsoft.com/office/drawing/2014/main" id="{825E2B24-5F44-C125-A5FA-F0C44FEA9DC1}"/>
              </a:ext>
            </a:extLst>
          </p:cNvPr>
          <p:cNvSpPr>
            <a:spLocks noGrp="1"/>
          </p:cNvSpPr>
          <p:nvPr>
            <p:ph type="body" sz="quarter" idx="39" hasCustomPrompt="1"/>
          </p:nvPr>
        </p:nvSpPr>
        <p:spPr>
          <a:xfrm>
            <a:off x="443485" y="485023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4</a:t>
            </a:r>
          </a:p>
        </p:txBody>
      </p:sp>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6688098" y="2343576"/>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6688098" y="2082688"/>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4" name="Text Placeholder 27">
            <a:extLst>
              <a:ext uri="{FF2B5EF4-FFF2-40B4-BE49-F238E27FC236}">
                <a16:creationId xmlns:a16="http://schemas.microsoft.com/office/drawing/2014/main" id="{2E8E42AC-F34F-7CFA-0E0E-A04AD8FF85BC}"/>
              </a:ext>
            </a:extLst>
          </p:cNvPr>
          <p:cNvSpPr>
            <a:spLocks noGrp="1"/>
          </p:cNvSpPr>
          <p:nvPr>
            <p:ph type="body" sz="quarter" idx="42" hasCustomPrompt="1"/>
          </p:nvPr>
        </p:nvSpPr>
        <p:spPr>
          <a:xfrm>
            <a:off x="6096001" y="2082687"/>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5</a:t>
            </a:r>
          </a:p>
        </p:txBody>
      </p:sp>
      <p:sp>
        <p:nvSpPr>
          <p:cNvPr id="55" name="Text Placeholder 27">
            <a:extLst>
              <a:ext uri="{FF2B5EF4-FFF2-40B4-BE49-F238E27FC236}">
                <a16:creationId xmlns:a16="http://schemas.microsoft.com/office/drawing/2014/main" id="{F9D0C6C2-139A-B944-5B53-DA9CE55991EC}"/>
              </a:ext>
            </a:extLst>
          </p:cNvPr>
          <p:cNvSpPr>
            <a:spLocks noGrp="1"/>
          </p:cNvSpPr>
          <p:nvPr>
            <p:ph type="body" sz="quarter" idx="43" hasCustomPrompt="1"/>
          </p:nvPr>
        </p:nvSpPr>
        <p:spPr>
          <a:xfrm>
            <a:off x="6688098" y="3262935"/>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6" name="Text Placeholder 27">
            <a:extLst>
              <a:ext uri="{FF2B5EF4-FFF2-40B4-BE49-F238E27FC236}">
                <a16:creationId xmlns:a16="http://schemas.microsoft.com/office/drawing/2014/main" id="{9B7694B0-8BED-0D03-726B-B5C830ABCDB8}"/>
              </a:ext>
            </a:extLst>
          </p:cNvPr>
          <p:cNvSpPr>
            <a:spLocks noGrp="1"/>
          </p:cNvSpPr>
          <p:nvPr>
            <p:ph type="body" sz="quarter" idx="44" hasCustomPrompt="1"/>
          </p:nvPr>
        </p:nvSpPr>
        <p:spPr>
          <a:xfrm>
            <a:off x="6688098" y="3002047"/>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7" name="Text Placeholder 27">
            <a:extLst>
              <a:ext uri="{FF2B5EF4-FFF2-40B4-BE49-F238E27FC236}">
                <a16:creationId xmlns:a16="http://schemas.microsoft.com/office/drawing/2014/main" id="{7D11624B-D7E4-9A56-4021-998BA1AE2CBB}"/>
              </a:ext>
            </a:extLst>
          </p:cNvPr>
          <p:cNvSpPr>
            <a:spLocks noGrp="1"/>
          </p:cNvSpPr>
          <p:nvPr>
            <p:ph type="body" sz="quarter" idx="45" hasCustomPrompt="1"/>
          </p:nvPr>
        </p:nvSpPr>
        <p:spPr>
          <a:xfrm>
            <a:off x="6096001" y="3002046"/>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6</a:t>
            </a:r>
          </a:p>
        </p:txBody>
      </p:sp>
      <p:sp>
        <p:nvSpPr>
          <p:cNvPr id="58" name="Text Placeholder 27">
            <a:extLst>
              <a:ext uri="{FF2B5EF4-FFF2-40B4-BE49-F238E27FC236}">
                <a16:creationId xmlns:a16="http://schemas.microsoft.com/office/drawing/2014/main" id="{EABEC236-D3DC-4D31-2339-B9AB66563C0E}"/>
              </a:ext>
            </a:extLst>
          </p:cNvPr>
          <p:cNvSpPr>
            <a:spLocks noGrp="1"/>
          </p:cNvSpPr>
          <p:nvPr>
            <p:ph type="body" sz="quarter" idx="46" hasCustomPrompt="1"/>
          </p:nvPr>
        </p:nvSpPr>
        <p:spPr>
          <a:xfrm>
            <a:off x="6688098" y="4185660"/>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9" name="Text Placeholder 27">
            <a:extLst>
              <a:ext uri="{FF2B5EF4-FFF2-40B4-BE49-F238E27FC236}">
                <a16:creationId xmlns:a16="http://schemas.microsoft.com/office/drawing/2014/main" id="{40CF098E-258C-5D04-FC8C-B1B9FA84E3E0}"/>
              </a:ext>
            </a:extLst>
          </p:cNvPr>
          <p:cNvSpPr>
            <a:spLocks noGrp="1"/>
          </p:cNvSpPr>
          <p:nvPr>
            <p:ph type="body" sz="quarter" idx="47" hasCustomPrompt="1"/>
          </p:nvPr>
        </p:nvSpPr>
        <p:spPr>
          <a:xfrm>
            <a:off x="6688098" y="3924772"/>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60" name="Text Placeholder 27">
            <a:extLst>
              <a:ext uri="{FF2B5EF4-FFF2-40B4-BE49-F238E27FC236}">
                <a16:creationId xmlns:a16="http://schemas.microsoft.com/office/drawing/2014/main" id="{C7CBA03F-B2BB-0297-FF27-7946E98FC119}"/>
              </a:ext>
            </a:extLst>
          </p:cNvPr>
          <p:cNvSpPr>
            <a:spLocks noGrp="1"/>
          </p:cNvSpPr>
          <p:nvPr>
            <p:ph type="body" sz="quarter" idx="48" hasCustomPrompt="1"/>
          </p:nvPr>
        </p:nvSpPr>
        <p:spPr>
          <a:xfrm>
            <a:off x="6096001" y="392477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7</a:t>
            </a:r>
          </a:p>
        </p:txBody>
      </p:sp>
      <p:sp>
        <p:nvSpPr>
          <p:cNvPr id="61" name="Text Placeholder 27">
            <a:extLst>
              <a:ext uri="{FF2B5EF4-FFF2-40B4-BE49-F238E27FC236}">
                <a16:creationId xmlns:a16="http://schemas.microsoft.com/office/drawing/2014/main" id="{A6245117-E840-7CE1-2309-EFC1C8824BFB}"/>
              </a:ext>
            </a:extLst>
          </p:cNvPr>
          <p:cNvSpPr>
            <a:spLocks noGrp="1"/>
          </p:cNvSpPr>
          <p:nvPr>
            <p:ph type="body" sz="quarter" idx="49" hasCustomPrompt="1"/>
          </p:nvPr>
        </p:nvSpPr>
        <p:spPr>
          <a:xfrm>
            <a:off x="6688098" y="5111120"/>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62" name="Text Placeholder 27">
            <a:extLst>
              <a:ext uri="{FF2B5EF4-FFF2-40B4-BE49-F238E27FC236}">
                <a16:creationId xmlns:a16="http://schemas.microsoft.com/office/drawing/2014/main" id="{233D9689-339B-3457-7EE2-5FB70E7D8954}"/>
              </a:ext>
            </a:extLst>
          </p:cNvPr>
          <p:cNvSpPr>
            <a:spLocks noGrp="1"/>
          </p:cNvSpPr>
          <p:nvPr>
            <p:ph type="body" sz="quarter" idx="50" hasCustomPrompt="1"/>
          </p:nvPr>
        </p:nvSpPr>
        <p:spPr>
          <a:xfrm>
            <a:off x="6688098" y="4850232"/>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63" name="Text Placeholder 27">
            <a:extLst>
              <a:ext uri="{FF2B5EF4-FFF2-40B4-BE49-F238E27FC236}">
                <a16:creationId xmlns:a16="http://schemas.microsoft.com/office/drawing/2014/main" id="{6D94536C-2C95-9595-D408-146CEF75B4E2}"/>
              </a:ext>
            </a:extLst>
          </p:cNvPr>
          <p:cNvSpPr>
            <a:spLocks noGrp="1"/>
          </p:cNvSpPr>
          <p:nvPr>
            <p:ph type="body" sz="quarter" idx="51" hasCustomPrompt="1"/>
          </p:nvPr>
        </p:nvSpPr>
        <p:spPr>
          <a:xfrm>
            <a:off x="6096001" y="485023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8</a:t>
            </a:r>
          </a:p>
        </p:txBody>
      </p:sp>
      <p:sp>
        <p:nvSpPr>
          <p:cNvPr id="2" name="Date Placeholder 3">
            <a:extLst>
              <a:ext uri="{FF2B5EF4-FFF2-40B4-BE49-F238E27FC236}">
                <a16:creationId xmlns:a16="http://schemas.microsoft.com/office/drawing/2014/main" id="{FDCBC798-DDD2-B035-121C-A1521BB04A48}"/>
              </a:ext>
            </a:extLst>
          </p:cNvPr>
          <p:cNvSpPr>
            <a:spLocks noGrp="1"/>
          </p:cNvSpPr>
          <p:nvPr>
            <p:ph type="dt" sz="half" idx="2"/>
          </p:nvPr>
        </p:nvSpPr>
        <p:spPr>
          <a:xfrm>
            <a:off x="11423056" y="210312"/>
            <a:ext cx="531877" cy="182880"/>
          </a:xfrm>
          <a:prstGeom prst="rect">
            <a:avLst/>
          </a:prstGeom>
        </p:spPr>
        <p:txBody>
          <a:bodyPr wrap="square" lIns="0" tIns="45720" rIns="0" bIns="45720" anchor="t" anchorCtr="0">
            <a:noAutofit/>
          </a:bodyPr>
          <a:lstStyle>
            <a:lvl1pPr algn="r">
              <a:defRPr sz="600" baseline="0">
                <a:latin typeface="Poppins" pitchFamily="2" charset="77"/>
                <a:cs typeface="Poppins" pitchFamily="2" charset="77"/>
              </a:defRPr>
            </a:lvl1pPr>
          </a:lstStyle>
          <a:p>
            <a:r>
              <a:rPr lang="en-US" dirty="0"/>
              <a:t>03/23</a:t>
            </a:r>
          </a:p>
        </p:txBody>
      </p:sp>
      <p:sp>
        <p:nvSpPr>
          <p:cNvPr id="3" name="Footer Placeholder 4">
            <a:extLst>
              <a:ext uri="{FF2B5EF4-FFF2-40B4-BE49-F238E27FC236}">
                <a16:creationId xmlns:a16="http://schemas.microsoft.com/office/drawing/2014/main" id="{AC09E86F-C2E8-D70F-2447-4A567A0C5F9D}"/>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dirty="0"/>
              <a:t>03/23</a:t>
            </a:r>
          </a:p>
        </p:txBody>
      </p:sp>
      <p:sp>
        <p:nvSpPr>
          <p:cNvPr id="4" name="Slide Number Placeholder 5">
            <a:extLst>
              <a:ext uri="{FF2B5EF4-FFF2-40B4-BE49-F238E27FC236}">
                <a16:creationId xmlns:a16="http://schemas.microsoft.com/office/drawing/2014/main" id="{1DB77345-729F-22F6-92B7-0C8D3555AFDE}"/>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dirty="0"/>
          </a:p>
        </p:txBody>
      </p:sp>
    </p:spTree>
    <p:extLst>
      <p:ext uri="{BB962C8B-B14F-4D97-AF65-F5344CB8AC3E}">
        <p14:creationId xmlns:p14="http://schemas.microsoft.com/office/powerpoint/2010/main" val="790258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ody with Top Line">
    <p:spTree>
      <p:nvGrpSpPr>
        <p:cNvPr id="1" name=""/>
        <p:cNvGrpSpPr/>
        <p:nvPr/>
      </p:nvGrpSpPr>
      <p:grpSpPr>
        <a:xfrm>
          <a:off x="0" y="0"/>
          <a:ext cx="0" cy="0"/>
          <a:chOff x="0" y="0"/>
          <a:chExt cx="0" cy="0"/>
        </a:xfrm>
      </p:grpSpPr>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3108960" y="1335024"/>
            <a:ext cx="4206240" cy="4187952"/>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a:p>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habitant </a:t>
            </a:r>
            <a:r>
              <a:rPr lang="en-US" sz="900" err="1">
                <a:latin typeface="Source Sans Pro" panose="020B0503030403020204" pitchFamily="34" charset="0"/>
                <a:ea typeface="Source Sans Pro" panose="020B0503030403020204" pitchFamily="34" charset="0"/>
                <a:cs typeface="Poppins" pitchFamily="2" charset="77"/>
              </a:rPr>
              <a:t>morbi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tristique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senectus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netus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fames ac </a:t>
            </a:r>
            <a:r>
              <a:rPr lang="en-US" sz="900" err="1">
                <a:latin typeface="Source Sans Pro" panose="020B0503030403020204" pitchFamily="34" charset="0"/>
                <a:ea typeface="Source Sans Pro" panose="020B0503030403020204" pitchFamily="34" charset="0"/>
                <a:cs typeface="Poppins" pitchFamily="2" charset="77"/>
              </a:rPr>
              <a:t>turpis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egestas</a:t>
            </a:r>
            <a:r>
              <a:rPr lang="en-US" sz="900">
                <a:latin typeface="Source Sans Pro" panose="020B0503030403020204" pitchFamily="34" charset="0"/>
                <a:ea typeface="Source Sans Pro" panose="020B0503030403020204" pitchFamily="34" charset="0"/>
                <a:cs typeface="Poppins" pitchFamily="2" charset="77"/>
              </a:rPr>
              <a:t>. Proin pharetra </a:t>
            </a:r>
            <a:r>
              <a:rPr lang="en-US" sz="900" err="1">
                <a:latin typeface="Source Sans Pro" panose="020B0503030403020204" pitchFamily="34" charset="0"/>
                <a:ea typeface="Source Sans Pro" panose="020B0503030403020204" pitchFamily="34" charset="0"/>
                <a:cs typeface="Poppins" pitchFamily="2" charset="77"/>
              </a:rPr>
              <a:t>nonummy</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pede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Mauris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orci</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146304" y="1133857"/>
            <a:ext cx="2724912" cy="398186"/>
          </a:xfrm>
          <a:prstGeom prst="rect">
            <a:avLst/>
          </a:prstGeom>
        </p:spPr>
        <p:txBody>
          <a:bodyPr wrap="square" lIns="91440" tIns="91440" rIns="91440" bIns="91440">
            <a:spAutoFit/>
          </a:bodyPr>
          <a:lstStyle>
            <a:lvl1pPr>
              <a:defRPr sz="1500" b="0">
                <a:solidFill>
                  <a:schemeClr val="tx1"/>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Title of Slide</a:t>
            </a:r>
          </a:p>
        </p:txBody>
      </p:sp>
      <p:sp>
        <p:nvSpPr>
          <p:cNvPr id="55" name="Text Placeholder 27">
            <a:extLst>
              <a:ext uri="{FF2B5EF4-FFF2-40B4-BE49-F238E27FC236}">
                <a16:creationId xmlns:a16="http://schemas.microsoft.com/office/drawing/2014/main" id="{F9D0C6C2-139A-B944-5B53-DA9CE55991EC}"/>
              </a:ext>
            </a:extLst>
          </p:cNvPr>
          <p:cNvSpPr>
            <a:spLocks noGrp="1"/>
          </p:cNvSpPr>
          <p:nvPr>
            <p:ph type="body" sz="quarter" idx="43" hasCustomPrompt="1"/>
          </p:nvPr>
        </p:nvSpPr>
        <p:spPr>
          <a:xfrm>
            <a:off x="7562088" y="1335024"/>
            <a:ext cx="4206240" cy="4187952"/>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a:p>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habitant </a:t>
            </a:r>
            <a:r>
              <a:rPr lang="en-US" sz="900" err="1">
                <a:latin typeface="Source Sans Pro" panose="020B0503030403020204" pitchFamily="34" charset="0"/>
                <a:ea typeface="Source Sans Pro" panose="020B0503030403020204" pitchFamily="34" charset="0"/>
                <a:cs typeface="Poppins" pitchFamily="2" charset="77"/>
              </a:rPr>
              <a:t>morbi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tristique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senectus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netus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fames ac </a:t>
            </a:r>
            <a:r>
              <a:rPr lang="en-US" sz="900" err="1">
                <a:latin typeface="Source Sans Pro" panose="020B0503030403020204" pitchFamily="34" charset="0"/>
                <a:ea typeface="Source Sans Pro" panose="020B0503030403020204" pitchFamily="34" charset="0"/>
                <a:cs typeface="Poppins" pitchFamily="2" charset="77"/>
              </a:rPr>
              <a:t>turpis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egestas</a:t>
            </a:r>
            <a:r>
              <a:rPr lang="en-US" sz="900">
                <a:latin typeface="Source Sans Pro" panose="020B0503030403020204" pitchFamily="34" charset="0"/>
                <a:ea typeface="Source Sans Pro" panose="020B0503030403020204" pitchFamily="34" charset="0"/>
                <a:cs typeface="Poppins" pitchFamily="2" charset="77"/>
              </a:rPr>
              <a:t>. Proin pharetra </a:t>
            </a:r>
            <a:r>
              <a:rPr lang="en-US" sz="900" err="1">
                <a:latin typeface="Source Sans Pro" panose="020B0503030403020204" pitchFamily="34" charset="0"/>
                <a:ea typeface="Source Sans Pro" panose="020B0503030403020204" pitchFamily="34" charset="0"/>
                <a:cs typeface="Poppins" pitchFamily="2" charset="77"/>
              </a:rPr>
              <a:t>nonummy</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pede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Mauris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orci</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65" name="Footer Placeholder 4">
            <a:extLst>
              <a:ext uri="{FF2B5EF4-FFF2-40B4-BE49-F238E27FC236}">
                <a16:creationId xmlns:a16="http://schemas.microsoft.com/office/drawing/2014/main" id="{305A05D6-0DC5-0392-597C-DB68494940AF}"/>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dirty="0"/>
              <a:t>03/23</a:t>
            </a:r>
          </a:p>
        </p:txBody>
      </p:sp>
      <p:sp>
        <p:nvSpPr>
          <p:cNvPr id="2" name="Text Placeholder 27">
            <a:extLst>
              <a:ext uri="{FF2B5EF4-FFF2-40B4-BE49-F238E27FC236}">
                <a16:creationId xmlns:a16="http://schemas.microsoft.com/office/drawing/2014/main" id="{5B813379-B53E-3769-024D-F9DE8B90E57B}"/>
              </a:ext>
            </a:extLst>
          </p:cNvPr>
          <p:cNvSpPr>
            <a:spLocks noGrp="1"/>
          </p:cNvSpPr>
          <p:nvPr>
            <p:ph type="body" sz="quarter" idx="52" hasCustomPrompt="1"/>
          </p:nvPr>
        </p:nvSpPr>
        <p:spPr>
          <a:xfrm>
            <a:off x="146304" y="923544"/>
            <a:ext cx="1636776" cy="219456"/>
          </a:xfrm>
          <a:prstGeom prst="rect">
            <a:avLst/>
          </a:prstGeom>
        </p:spPr>
        <p:txBody>
          <a:bodyPr lIns="91440" tIns="45720" rIns="91440" bIns="45720"/>
          <a:lstStyle>
            <a:lvl1pPr algn="l">
              <a:defRPr sz="6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3" name="Slide Number Placeholder 5">
            <a:extLst>
              <a:ext uri="{FF2B5EF4-FFF2-40B4-BE49-F238E27FC236}">
                <a16:creationId xmlns:a16="http://schemas.microsoft.com/office/drawing/2014/main" id="{CDB16FF4-425E-D274-E58B-09CB74BD6B25}"/>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dirty="0"/>
          </a:p>
        </p:txBody>
      </p:sp>
    </p:spTree>
    <p:extLst>
      <p:ext uri="{BB962C8B-B14F-4D97-AF65-F5344CB8AC3E}">
        <p14:creationId xmlns:p14="http://schemas.microsoft.com/office/powerpoint/2010/main" val="1142239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Body with Top Line Opt2">
    <p:spTree>
      <p:nvGrpSpPr>
        <p:cNvPr id="1" name=""/>
        <p:cNvGrpSpPr/>
        <p:nvPr/>
      </p:nvGrpSpPr>
      <p:grpSpPr>
        <a:xfrm>
          <a:off x="0" y="0"/>
          <a:ext cx="0" cy="0"/>
          <a:chOff x="0" y="0"/>
          <a:chExt cx="0" cy="0"/>
        </a:xfrm>
      </p:grpSpPr>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3108960" y="3429000"/>
            <a:ext cx="4206240" cy="2459736"/>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146304" y="1133857"/>
            <a:ext cx="2724912" cy="398186"/>
          </a:xfrm>
          <a:prstGeom prst="rect">
            <a:avLst/>
          </a:prstGeom>
        </p:spPr>
        <p:txBody>
          <a:bodyPr wrap="square" lIns="91440" tIns="91440" rIns="91440" bIns="91440">
            <a:spAutoFit/>
          </a:bodyPr>
          <a:lstStyle>
            <a:lvl1pPr>
              <a:defRPr sz="1500" b="0">
                <a:solidFill>
                  <a:schemeClr val="tx1"/>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Title of Slide</a:t>
            </a:r>
          </a:p>
        </p:txBody>
      </p:sp>
      <p:sp>
        <p:nvSpPr>
          <p:cNvPr id="55" name="Text Placeholder 27">
            <a:extLst>
              <a:ext uri="{FF2B5EF4-FFF2-40B4-BE49-F238E27FC236}">
                <a16:creationId xmlns:a16="http://schemas.microsoft.com/office/drawing/2014/main" id="{F9D0C6C2-139A-B944-5B53-DA9CE55991EC}"/>
              </a:ext>
            </a:extLst>
          </p:cNvPr>
          <p:cNvSpPr>
            <a:spLocks noGrp="1"/>
          </p:cNvSpPr>
          <p:nvPr>
            <p:ph type="body" sz="quarter" idx="43" hasCustomPrompt="1"/>
          </p:nvPr>
        </p:nvSpPr>
        <p:spPr>
          <a:xfrm>
            <a:off x="7562088" y="3429000"/>
            <a:ext cx="4206240" cy="2459736"/>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65" name="Footer Placeholder 4">
            <a:extLst>
              <a:ext uri="{FF2B5EF4-FFF2-40B4-BE49-F238E27FC236}">
                <a16:creationId xmlns:a16="http://schemas.microsoft.com/office/drawing/2014/main" id="{305A05D6-0DC5-0392-597C-DB68494940AF}"/>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dirty="0"/>
              <a:t>03/23</a:t>
            </a:r>
          </a:p>
        </p:txBody>
      </p:sp>
      <p:sp>
        <p:nvSpPr>
          <p:cNvPr id="2" name="Text Placeholder 27">
            <a:extLst>
              <a:ext uri="{FF2B5EF4-FFF2-40B4-BE49-F238E27FC236}">
                <a16:creationId xmlns:a16="http://schemas.microsoft.com/office/drawing/2014/main" id="{5B813379-B53E-3769-024D-F9DE8B90E57B}"/>
              </a:ext>
            </a:extLst>
          </p:cNvPr>
          <p:cNvSpPr>
            <a:spLocks noGrp="1"/>
          </p:cNvSpPr>
          <p:nvPr>
            <p:ph type="body" sz="quarter" idx="52" hasCustomPrompt="1"/>
          </p:nvPr>
        </p:nvSpPr>
        <p:spPr>
          <a:xfrm>
            <a:off x="146304" y="923544"/>
            <a:ext cx="1636776" cy="219456"/>
          </a:xfrm>
          <a:prstGeom prst="rect">
            <a:avLst/>
          </a:prstGeom>
        </p:spPr>
        <p:txBody>
          <a:bodyPr lIns="91440" tIns="45720" rIns="91440" bIns="45720"/>
          <a:lstStyle>
            <a:lvl1pPr algn="l">
              <a:defRPr sz="6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3" name="Text Placeholder 21">
            <a:extLst>
              <a:ext uri="{FF2B5EF4-FFF2-40B4-BE49-F238E27FC236}">
                <a16:creationId xmlns:a16="http://schemas.microsoft.com/office/drawing/2014/main" id="{CD17002F-ABDB-8645-782E-6093F2D11BF9}"/>
              </a:ext>
            </a:extLst>
          </p:cNvPr>
          <p:cNvSpPr>
            <a:spLocks noGrp="1"/>
          </p:cNvSpPr>
          <p:nvPr>
            <p:ph type="body" sz="quarter" idx="16" hasCustomPrompt="1"/>
          </p:nvPr>
        </p:nvSpPr>
        <p:spPr>
          <a:xfrm>
            <a:off x="3108960" y="923545"/>
            <a:ext cx="8659368" cy="2223001"/>
          </a:xfrm>
          <a:prstGeom prst="rect">
            <a:avLst/>
          </a:prstGeom>
        </p:spPr>
        <p:txBody>
          <a:bodyPr anchor="b" anchorCtr="0"/>
          <a:lstStyle>
            <a:lvl1pPr>
              <a:defRPr sz="2700">
                <a:solidFill>
                  <a:srgbClr val="2746F8"/>
                </a:solidFill>
              </a:defRPr>
            </a:lvl1pPr>
          </a:lstStyle>
          <a:p>
            <a:pPr lvl="0"/>
            <a:r>
              <a:rPr lang="en-US"/>
              <a:t>Title of Content</a:t>
            </a:r>
          </a:p>
        </p:txBody>
      </p:sp>
      <p:sp>
        <p:nvSpPr>
          <p:cNvPr id="4" name="Slide Number Placeholder 5">
            <a:extLst>
              <a:ext uri="{FF2B5EF4-FFF2-40B4-BE49-F238E27FC236}">
                <a16:creationId xmlns:a16="http://schemas.microsoft.com/office/drawing/2014/main" id="{9BACDD8D-A77E-4466-196F-F000F9BCFA0D}"/>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dirty="0"/>
          </a:p>
        </p:txBody>
      </p:sp>
    </p:spTree>
    <p:extLst>
      <p:ext uri="{BB962C8B-B14F-4D97-AF65-F5344CB8AC3E}">
        <p14:creationId xmlns:p14="http://schemas.microsoft.com/office/powerpoint/2010/main" val="492808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olumn Body with Top Line Alt">
    <p:spTree>
      <p:nvGrpSpPr>
        <p:cNvPr id="1" name=""/>
        <p:cNvGrpSpPr/>
        <p:nvPr/>
      </p:nvGrpSpPr>
      <p:grpSpPr>
        <a:xfrm>
          <a:off x="0" y="0"/>
          <a:ext cx="0" cy="0"/>
          <a:chOff x="0" y="0"/>
          <a:chExt cx="0" cy="0"/>
        </a:xfrm>
      </p:grpSpPr>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3108960" y="1757636"/>
            <a:ext cx="8314096" cy="2029968"/>
          </a:xfrm>
          <a:prstGeom prst="rect">
            <a:avLst/>
          </a:prstGeom>
        </p:spPr>
        <p:txBody>
          <a:bodyPr lIns="0" tIns="0" rIns="0" bIns="0"/>
          <a:lstStyle>
            <a:lvl1pPr>
              <a:defRPr sz="788"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146304" y="1133857"/>
            <a:ext cx="2724912" cy="398186"/>
          </a:xfrm>
          <a:prstGeom prst="rect">
            <a:avLst/>
          </a:prstGeom>
        </p:spPr>
        <p:txBody>
          <a:bodyPr wrap="square" lIns="91440" tIns="91440" rIns="91440" bIns="91440">
            <a:spAutoFit/>
          </a:bodyPr>
          <a:lstStyle>
            <a:lvl1pPr>
              <a:defRPr sz="1500" b="0">
                <a:solidFill>
                  <a:schemeClr val="tx1"/>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Title of Slide</a:t>
            </a:r>
          </a:p>
        </p:txBody>
      </p:sp>
      <p:sp>
        <p:nvSpPr>
          <p:cNvPr id="65" name="Footer Placeholder 4">
            <a:extLst>
              <a:ext uri="{FF2B5EF4-FFF2-40B4-BE49-F238E27FC236}">
                <a16:creationId xmlns:a16="http://schemas.microsoft.com/office/drawing/2014/main" id="{305A05D6-0DC5-0392-597C-DB68494940AF}"/>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dirty="0"/>
              <a:t>03/23</a:t>
            </a:r>
          </a:p>
        </p:txBody>
      </p:sp>
      <p:sp>
        <p:nvSpPr>
          <p:cNvPr id="2" name="Text Placeholder 27">
            <a:extLst>
              <a:ext uri="{FF2B5EF4-FFF2-40B4-BE49-F238E27FC236}">
                <a16:creationId xmlns:a16="http://schemas.microsoft.com/office/drawing/2014/main" id="{5B813379-B53E-3769-024D-F9DE8B90E57B}"/>
              </a:ext>
            </a:extLst>
          </p:cNvPr>
          <p:cNvSpPr>
            <a:spLocks noGrp="1"/>
          </p:cNvSpPr>
          <p:nvPr>
            <p:ph type="body" sz="quarter" idx="52" hasCustomPrompt="1"/>
          </p:nvPr>
        </p:nvSpPr>
        <p:spPr>
          <a:xfrm>
            <a:off x="146304" y="923544"/>
            <a:ext cx="1636776" cy="219456"/>
          </a:xfrm>
          <a:prstGeom prst="rect">
            <a:avLst/>
          </a:prstGeom>
        </p:spPr>
        <p:txBody>
          <a:bodyPr lIns="91440" tIns="45720" rIns="91440" bIns="45720"/>
          <a:lstStyle>
            <a:lvl1pPr algn="l">
              <a:defRPr sz="6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3" name="Text Placeholder 21">
            <a:extLst>
              <a:ext uri="{FF2B5EF4-FFF2-40B4-BE49-F238E27FC236}">
                <a16:creationId xmlns:a16="http://schemas.microsoft.com/office/drawing/2014/main" id="{CD17002F-ABDB-8645-782E-6093F2D11BF9}"/>
              </a:ext>
            </a:extLst>
          </p:cNvPr>
          <p:cNvSpPr>
            <a:spLocks noGrp="1"/>
          </p:cNvSpPr>
          <p:nvPr>
            <p:ph type="body" sz="quarter" idx="16" hasCustomPrompt="1"/>
          </p:nvPr>
        </p:nvSpPr>
        <p:spPr>
          <a:xfrm>
            <a:off x="3108960" y="1243584"/>
            <a:ext cx="8321040" cy="365760"/>
          </a:xfrm>
          <a:prstGeom prst="rect">
            <a:avLst/>
          </a:prstGeom>
        </p:spPr>
        <p:txBody>
          <a:bodyPr anchor="b" anchorCtr="0"/>
          <a:lstStyle>
            <a:lvl1pPr>
              <a:defRPr sz="1350">
                <a:solidFill>
                  <a:srgbClr val="2746F8"/>
                </a:solidFill>
              </a:defRPr>
            </a:lvl1pPr>
          </a:lstStyle>
          <a:p>
            <a:pPr lvl="0"/>
            <a:r>
              <a:rPr lang="en-US"/>
              <a:t>Title of Content</a:t>
            </a:r>
          </a:p>
        </p:txBody>
      </p:sp>
      <p:sp>
        <p:nvSpPr>
          <p:cNvPr id="9" name="Slide Number Placeholder 5">
            <a:extLst>
              <a:ext uri="{FF2B5EF4-FFF2-40B4-BE49-F238E27FC236}">
                <a16:creationId xmlns:a16="http://schemas.microsoft.com/office/drawing/2014/main" id="{B98BBF33-E6B1-A144-1070-B895747C05BF}"/>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dirty="0"/>
          </a:p>
        </p:txBody>
      </p:sp>
    </p:spTree>
    <p:extLst>
      <p:ext uri="{BB962C8B-B14F-4D97-AF65-F5344CB8AC3E}">
        <p14:creationId xmlns:p14="http://schemas.microsoft.com/office/powerpoint/2010/main" val="3324989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ingle Column Body with Top Line Alt">
    <p:spTree>
      <p:nvGrpSpPr>
        <p:cNvPr id="1" name=""/>
        <p:cNvGrpSpPr/>
        <p:nvPr/>
      </p:nvGrpSpPr>
      <p:grpSpPr>
        <a:xfrm>
          <a:off x="0" y="0"/>
          <a:ext cx="0" cy="0"/>
          <a:chOff x="0" y="0"/>
          <a:chExt cx="0" cy="0"/>
        </a:xfrm>
      </p:grpSpPr>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3108960" y="1757636"/>
            <a:ext cx="8314096" cy="2029968"/>
          </a:xfrm>
          <a:prstGeom prst="rect">
            <a:avLst/>
          </a:prstGeom>
        </p:spPr>
        <p:txBody>
          <a:bodyPr lIns="0" tIns="0" rIns="0" bIns="0"/>
          <a:lstStyle>
            <a:lvl1pPr>
              <a:defRPr sz="788"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146304" y="1133857"/>
            <a:ext cx="2724912" cy="398186"/>
          </a:xfrm>
          <a:prstGeom prst="rect">
            <a:avLst/>
          </a:prstGeom>
        </p:spPr>
        <p:txBody>
          <a:bodyPr wrap="square" lIns="91440" tIns="91440" rIns="91440" bIns="91440">
            <a:spAutoFit/>
          </a:bodyPr>
          <a:lstStyle>
            <a:lvl1pPr>
              <a:defRPr sz="1500" b="0">
                <a:solidFill>
                  <a:schemeClr val="tx1"/>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Title of Slide</a:t>
            </a:r>
          </a:p>
        </p:txBody>
      </p:sp>
      <p:sp>
        <p:nvSpPr>
          <p:cNvPr id="65" name="Footer Placeholder 4">
            <a:extLst>
              <a:ext uri="{FF2B5EF4-FFF2-40B4-BE49-F238E27FC236}">
                <a16:creationId xmlns:a16="http://schemas.microsoft.com/office/drawing/2014/main" id="{305A05D6-0DC5-0392-597C-DB68494940AF}"/>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dirty="0"/>
              <a:t>03/23</a:t>
            </a:r>
          </a:p>
        </p:txBody>
      </p:sp>
      <p:sp>
        <p:nvSpPr>
          <p:cNvPr id="2" name="Text Placeholder 27">
            <a:extLst>
              <a:ext uri="{FF2B5EF4-FFF2-40B4-BE49-F238E27FC236}">
                <a16:creationId xmlns:a16="http://schemas.microsoft.com/office/drawing/2014/main" id="{5B813379-B53E-3769-024D-F9DE8B90E57B}"/>
              </a:ext>
            </a:extLst>
          </p:cNvPr>
          <p:cNvSpPr>
            <a:spLocks noGrp="1"/>
          </p:cNvSpPr>
          <p:nvPr>
            <p:ph type="body" sz="quarter" idx="52" hasCustomPrompt="1"/>
          </p:nvPr>
        </p:nvSpPr>
        <p:spPr>
          <a:xfrm>
            <a:off x="146304" y="923544"/>
            <a:ext cx="1636776" cy="219456"/>
          </a:xfrm>
          <a:prstGeom prst="rect">
            <a:avLst/>
          </a:prstGeom>
        </p:spPr>
        <p:txBody>
          <a:bodyPr lIns="91440" tIns="45720" rIns="91440" bIns="45720"/>
          <a:lstStyle>
            <a:lvl1pPr algn="l">
              <a:defRPr sz="6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3" name="Text Placeholder 21">
            <a:extLst>
              <a:ext uri="{FF2B5EF4-FFF2-40B4-BE49-F238E27FC236}">
                <a16:creationId xmlns:a16="http://schemas.microsoft.com/office/drawing/2014/main" id="{CD17002F-ABDB-8645-782E-6093F2D11BF9}"/>
              </a:ext>
            </a:extLst>
          </p:cNvPr>
          <p:cNvSpPr>
            <a:spLocks noGrp="1"/>
          </p:cNvSpPr>
          <p:nvPr>
            <p:ph type="body" sz="quarter" idx="16" hasCustomPrompt="1"/>
          </p:nvPr>
        </p:nvSpPr>
        <p:spPr>
          <a:xfrm>
            <a:off x="3108960" y="1243584"/>
            <a:ext cx="8321040" cy="365760"/>
          </a:xfrm>
          <a:prstGeom prst="rect">
            <a:avLst/>
          </a:prstGeom>
        </p:spPr>
        <p:txBody>
          <a:bodyPr anchor="b" anchorCtr="0"/>
          <a:lstStyle>
            <a:lvl1pPr>
              <a:defRPr sz="1350">
                <a:solidFill>
                  <a:srgbClr val="2746F8"/>
                </a:solidFill>
              </a:defRPr>
            </a:lvl1pPr>
          </a:lstStyle>
          <a:p>
            <a:pPr lvl="0"/>
            <a:r>
              <a:rPr lang="en-US"/>
              <a:t>Title of Content</a:t>
            </a:r>
          </a:p>
        </p:txBody>
      </p:sp>
      <p:sp>
        <p:nvSpPr>
          <p:cNvPr id="4" name="Slide Number Placeholder 5">
            <a:extLst>
              <a:ext uri="{FF2B5EF4-FFF2-40B4-BE49-F238E27FC236}">
                <a16:creationId xmlns:a16="http://schemas.microsoft.com/office/drawing/2014/main" id="{BF4A52F7-D313-C9ED-73B2-1A0F907E6737}"/>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dirty="0"/>
          </a:p>
        </p:txBody>
      </p:sp>
    </p:spTree>
    <p:extLst>
      <p:ext uri="{BB962C8B-B14F-4D97-AF65-F5344CB8AC3E}">
        <p14:creationId xmlns:p14="http://schemas.microsoft.com/office/powerpoint/2010/main" val="2783452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Body with Top Line">
    <p:spTree>
      <p:nvGrpSpPr>
        <p:cNvPr id="1" name=""/>
        <p:cNvGrpSpPr/>
        <p:nvPr/>
      </p:nvGrpSpPr>
      <p:grpSpPr>
        <a:xfrm>
          <a:off x="0" y="0"/>
          <a:ext cx="0" cy="0"/>
          <a:chOff x="0" y="0"/>
          <a:chExt cx="0" cy="0"/>
        </a:xfrm>
      </p:grpSpPr>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3108960" y="1335027"/>
            <a:ext cx="2724912" cy="3941063"/>
          </a:xfrm>
          <a:prstGeom prst="rect">
            <a:avLst/>
          </a:prstGeom>
        </p:spPr>
        <p:txBody>
          <a:bodyPr lIns="0" tIns="0" rIns="0" bIns="0"/>
          <a:lstStyle>
            <a:lvl1pPr>
              <a:defRPr sz="7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a:p>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habitant </a:t>
            </a:r>
            <a:r>
              <a:rPr lang="en-US" sz="900" err="1">
                <a:latin typeface="Source Sans Pro" panose="020B0503030403020204" pitchFamily="34" charset="0"/>
                <a:ea typeface="Source Sans Pro" panose="020B0503030403020204" pitchFamily="34" charset="0"/>
                <a:cs typeface="Poppins" pitchFamily="2" charset="77"/>
              </a:rPr>
              <a:t>morbi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tristique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senectus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netus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fames ac </a:t>
            </a:r>
            <a:r>
              <a:rPr lang="en-US" sz="900" err="1">
                <a:latin typeface="Source Sans Pro" panose="020B0503030403020204" pitchFamily="34" charset="0"/>
                <a:ea typeface="Source Sans Pro" panose="020B0503030403020204" pitchFamily="34" charset="0"/>
                <a:cs typeface="Poppins" pitchFamily="2" charset="77"/>
              </a:rPr>
              <a:t>turpis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egestas</a:t>
            </a:r>
            <a:r>
              <a:rPr lang="en-US" sz="900">
                <a:latin typeface="Source Sans Pro" panose="020B0503030403020204" pitchFamily="34" charset="0"/>
                <a:ea typeface="Source Sans Pro" panose="020B0503030403020204" pitchFamily="34" charset="0"/>
                <a:cs typeface="Poppins" pitchFamily="2" charset="77"/>
              </a:rPr>
              <a:t>. Proin pharetra </a:t>
            </a:r>
            <a:r>
              <a:rPr lang="en-US" sz="900" err="1">
                <a:latin typeface="Source Sans Pro" panose="020B0503030403020204" pitchFamily="34" charset="0"/>
                <a:ea typeface="Source Sans Pro" panose="020B0503030403020204" pitchFamily="34" charset="0"/>
                <a:cs typeface="Poppins" pitchFamily="2" charset="77"/>
              </a:rPr>
              <a:t>nonummy</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pede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Mauris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orci</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146304" y="1133857"/>
            <a:ext cx="2724912" cy="398186"/>
          </a:xfrm>
          <a:prstGeom prst="rect">
            <a:avLst/>
          </a:prstGeom>
        </p:spPr>
        <p:txBody>
          <a:bodyPr wrap="square" lIns="91440" tIns="91440" rIns="91440" bIns="91440">
            <a:spAutoFit/>
          </a:bodyPr>
          <a:lstStyle>
            <a:lvl1pPr>
              <a:defRPr sz="1500" b="0">
                <a:solidFill>
                  <a:schemeClr val="tx1"/>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Title of Slide</a:t>
            </a:r>
          </a:p>
        </p:txBody>
      </p:sp>
      <p:sp>
        <p:nvSpPr>
          <p:cNvPr id="55" name="Text Placeholder 27">
            <a:extLst>
              <a:ext uri="{FF2B5EF4-FFF2-40B4-BE49-F238E27FC236}">
                <a16:creationId xmlns:a16="http://schemas.microsoft.com/office/drawing/2014/main" id="{F9D0C6C2-139A-B944-5B53-DA9CE55991EC}"/>
              </a:ext>
            </a:extLst>
          </p:cNvPr>
          <p:cNvSpPr>
            <a:spLocks noGrp="1"/>
          </p:cNvSpPr>
          <p:nvPr>
            <p:ph type="body" sz="quarter" idx="43" hasCustomPrompt="1"/>
          </p:nvPr>
        </p:nvSpPr>
        <p:spPr>
          <a:xfrm>
            <a:off x="6099048" y="1335027"/>
            <a:ext cx="2724912" cy="3941063"/>
          </a:xfrm>
          <a:prstGeom prst="rect">
            <a:avLst/>
          </a:prstGeom>
        </p:spPr>
        <p:txBody>
          <a:bodyPr lIns="0" tIns="0" rIns="0" bIns="0"/>
          <a:lstStyle>
            <a:lvl1pPr>
              <a:defRPr sz="7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a:p>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habitant </a:t>
            </a:r>
            <a:r>
              <a:rPr lang="en-US" sz="900" err="1">
                <a:latin typeface="Source Sans Pro" panose="020B0503030403020204" pitchFamily="34" charset="0"/>
                <a:ea typeface="Source Sans Pro" panose="020B0503030403020204" pitchFamily="34" charset="0"/>
                <a:cs typeface="Poppins" pitchFamily="2" charset="77"/>
              </a:rPr>
              <a:t>morbi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tristique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senectus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netus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fames ac </a:t>
            </a:r>
            <a:r>
              <a:rPr lang="en-US" sz="900" err="1">
                <a:latin typeface="Source Sans Pro" panose="020B0503030403020204" pitchFamily="34" charset="0"/>
                <a:ea typeface="Source Sans Pro" panose="020B0503030403020204" pitchFamily="34" charset="0"/>
                <a:cs typeface="Poppins" pitchFamily="2" charset="77"/>
              </a:rPr>
              <a:t>turpis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egestas</a:t>
            </a:r>
            <a:r>
              <a:rPr lang="en-US" sz="900">
                <a:latin typeface="Source Sans Pro" panose="020B0503030403020204" pitchFamily="34" charset="0"/>
                <a:ea typeface="Source Sans Pro" panose="020B0503030403020204" pitchFamily="34" charset="0"/>
                <a:cs typeface="Poppins" pitchFamily="2" charset="77"/>
              </a:rPr>
              <a:t>. Proin pharetra </a:t>
            </a:r>
            <a:r>
              <a:rPr lang="en-US" sz="900" err="1">
                <a:latin typeface="Source Sans Pro" panose="020B0503030403020204" pitchFamily="34" charset="0"/>
                <a:ea typeface="Source Sans Pro" panose="020B0503030403020204" pitchFamily="34" charset="0"/>
                <a:cs typeface="Poppins" pitchFamily="2" charset="77"/>
              </a:rPr>
              <a:t>nonummy</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pede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Mauris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orci</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65" name="Footer Placeholder 4">
            <a:extLst>
              <a:ext uri="{FF2B5EF4-FFF2-40B4-BE49-F238E27FC236}">
                <a16:creationId xmlns:a16="http://schemas.microsoft.com/office/drawing/2014/main" id="{305A05D6-0DC5-0392-597C-DB68494940AF}"/>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dirty="0"/>
              <a:t>03/23</a:t>
            </a:r>
          </a:p>
        </p:txBody>
      </p:sp>
      <p:sp>
        <p:nvSpPr>
          <p:cNvPr id="2" name="Text Placeholder 27">
            <a:extLst>
              <a:ext uri="{FF2B5EF4-FFF2-40B4-BE49-F238E27FC236}">
                <a16:creationId xmlns:a16="http://schemas.microsoft.com/office/drawing/2014/main" id="{5B813379-B53E-3769-024D-F9DE8B90E57B}"/>
              </a:ext>
            </a:extLst>
          </p:cNvPr>
          <p:cNvSpPr>
            <a:spLocks noGrp="1"/>
          </p:cNvSpPr>
          <p:nvPr>
            <p:ph type="body" sz="quarter" idx="52" hasCustomPrompt="1"/>
          </p:nvPr>
        </p:nvSpPr>
        <p:spPr>
          <a:xfrm>
            <a:off x="146304" y="923544"/>
            <a:ext cx="1636776" cy="219456"/>
          </a:xfrm>
          <a:prstGeom prst="rect">
            <a:avLst/>
          </a:prstGeom>
        </p:spPr>
        <p:txBody>
          <a:bodyPr lIns="91440" tIns="45720" rIns="91440" bIns="45720"/>
          <a:lstStyle>
            <a:lvl1pPr algn="l">
              <a:defRPr sz="6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3" name="Text Placeholder 27">
            <a:extLst>
              <a:ext uri="{FF2B5EF4-FFF2-40B4-BE49-F238E27FC236}">
                <a16:creationId xmlns:a16="http://schemas.microsoft.com/office/drawing/2014/main" id="{F92A0643-F1CA-95EC-034D-47DA02F54581}"/>
              </a:ext>
            </a:extLst>
          </p:cNvPr>
          <p:cNvSpPr>
            <a:spLocks noGrp="1"/>
          </p:cNvSpPr>
          <p:nvPr>
            <p:ph type="body" sz="quarter" idx="53" hasCustomPrompt="1"/>
          </p:nvPr>
        </p:nvSpPr>
        <p:spPr>
          <a:xfrm>
            <a:off x="9089136" y="1335027"/>
            <a:ext cx="2724912" cy="3941063"/>
          </a:xfrm>
          <a:prstGeom prst="rect">
            <a:avLst/>
          </a:prstGeom>
        </p:spPr>
        <p:txBody>
          <a:bodyPr lIns="0" tIns="0" rIns="0" bIns="0"/>
          <a:lstStyle>
            <a:lvl1pPr>
              <a:defRPr sz="7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a:p>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habitant </a:t>
            </a:r>
            <a:r>
              <a:rPr lang="en-US" sz="900" err="1">
                <a:latin typeface="Source Sans Pro" panose="020B0503030403020204" pitchFamily="34" charset="0"/>
                <a:ea typeface="Source Sans Pro" panose="020B0503030403020204" pitchFamily="34" charset="0"/>
                <a:cs typeface="Poppins" pitchFamily="2" charset="77"/>
              </a:rPr>
              <a:t>morbi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tristique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senectus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netus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fames ac </a:t>
            </a:r>
            <a:r>
              <a:rPr lang="en-US" sz="900" err="1">
                <a:latin typeface="Source Sans Pro" panose="020B0503030403020204" pitchFamily="34" charset="0"/>
                <a:ea typeface="Source Sans Pro" panose="020B0503030403020204" pitchFamily="34" charset="0"/>
                <a:cs typeface="Poppins" pitchFamily="2" charset="77"/>
              </a:rPr>
              <a:t>turpis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egestas</a:t>
            </a:r>
            <a:r>
              <a:rPr lang="en-US" sz="900">
                <a:latin typeface="Source Sans Pro" panose="020B0503030403020204" pitchFamily="34" charset="0"/>
                <a:ea typeface="Source Sans Pro" panose="020B0503030403020204" pitchFamily="34" charset="0"/>
                <a:cs typeface="Poppins" pitchFamily="2" charset="77"/>
              </a:rPr>
              <a:t>. Proin pharetra </a:t>
            </a:r>
            <a:r>
              <a:rPr lang="en-US" sz="900" err="1">
                <a:latin typeface="Source Sans Pro" panose="020B0503030403020204" pitchFamily="34" charset="0"/>
                <a:ea typeface="Source Sans Pro" panose="020B0503030403020204" pitchFamily="34" charset="0"/>
                <a:cs typeface="Poppins" pitchFamily="2" charset="77"/>
              </a:rPr>
              <a:t>nonummy</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pede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Mauris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orci</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8" name="Slide Number Placeholder 5">
            <a:extLst>
              <a:ext uri="{FF2B5EF4-FFF2-40B4-BE49-F238E27FC236}">
                <a16:creationId xmlns:a16="http://schemas.microsoft.com/office/drawing/2014/main" id="{CE57F963-D6CC-1D00-7A4F-2791868CF017}"/>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dirty="0"/>
          </a:p>
        </p:txBody>
      </p:sp>
    </p:spTree>
    <p:extLst>
      <p:ext uri="{BB962C8B-B14F-4D97-AF65-F5344CB8AC3E}">
        <p14:creationId xmlns:p14="http://schemas.microsoft.com/office/powerpoint/2010/main" val="3594042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03/23</a:t>
            </a:r>
          </a:p>
        </p:txBody>
      </p:sp>
      <p:sp>
        <p:nvSpPr>
          <p:cNvPr id="5" name="Footer Placeholder 4"/>
          <p:cNvSpPr>
            <a:spLocks noGrp="1"/>
          </p:cNvSpPr>
          <p:nvPr>
            <p:ph type="ftr" sz="quarter" idx="11"/>
          </p:nvPr>
        </p:nvSpPr>
        <p:spPr/>
        <p:txBody>
          <a:bodyPr/>
          <a:lstStyle/>
          <a:p>
            <a:r>
              <a:rPr lang="en-US" dirty="0"/>
              <a:t>03/23</a:t>
            </a:r>
          </a:p>
        </p:txBody>
      </p:sp>
      <p:sp>
        <p:nvSpPr>
          <p:cNvPr id="7" name="Slide Number Placeholder 5">
            <a:extLst>
              <a:ext uri="{FF2B5EF4-FFF2-40B4-BE49-F238E27FC236}">
                <a16:creationId xmlns:a16="http://schemas.microsoft.com/office/drawing/2014/main" id="{D0531246-1DDE-FC9D-5AA4-7EA8D6DA3EE3}"/>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dirty="0"/>
          </a:p>
        </p:txBody>
      </p:sp>
    </p:spTree>
    <p:extLst>
      <p:ext uri="{BB962C8B-B14F-4D97-AF65-F5344CB8AC3E}">
        <p14:creationId xmlns:p14="http://schemas.microsoft.com/office/powerpoint/2010/main" val="3790844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Column with Top Line">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2700">
                <a:solidFill>
                  <a:srgbClr val="2746F8"/>
                </a:solidFill>
              </a:defRPr>
            </a:lvl1pPr>
          </a:lstStyle>
          <a:p>
            <a:pPr lvl="0"/>
            <a:r>
              <a:rPr lang="en-US"/>
              <a:t>Slide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3246120" y="2343576"/>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3246120" y="2082688"/>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Point 1</a:t>
            </a:r>
          </a:p>
        </p:txBody>
      </p:sp>
      <p:sp>
        <p:nvSpPr>
          <p:cNvPr id="41" name="Text Placeholder 27">
            <a:extLst>
              <a:ext uri="{FF2B5EF4-FFF2-40B4-BE49-F238E27FC236}">
                <a16:creationId xmlns:a16="http://schemas.microsoft.com/office/drawing/2014/main" id="{62E6F4C4-3B71-DED5-A399-2925434CA38A}"/>
              </a:ext>
            </a:extLst>
          </p:cNvPr>
          <p:cNvSpPr>
            <a:spLocks noGrp="1"/>
          </p:cNvSpPr>
          <p:nvPr>
            <p:ph type="body" sz="quarter" idx="30" hasCustomPrompt="1"/>
          </p:nvPr>
        </p:nvSpPr>
        <p:spPr>
          <a:xfrm>
            <a:off x="2724913" y="2082687"/>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1</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3246120" y="3262935"/>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3246120" y="3002047"/>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Point 2</a:t>
            </a:r>
          </a:p>
        </p:txBody>
      </p:sp>
      <p:sp>
        <p:nvSpPr>
          <p:cNvPr id="45" name="Text Placeholder 27">
            <a:extLst>
              <a:ext uri="{FF2B5EF4-FFF2-40B4-BE49-F238E27FC236}">
                <a16:creationId xmlns:a16="http://schemas.microsoft.com/office/drawing/2014/main" id="{F29F259F-A098-793A-AF37-274B96909D8F}"/>
              </a:ext>
            </a:extLst>
          </p:cNvPr>
          <p:cNvSpPr>
            <a:spLocks noGrp="1"/>
          </p:cNvSpPr>
          <p:nvPr>
            <p:ph type="body" sz="quarter" idx="33" hasCustomPrompt="1"/>
          </p:nvPr>
        </p:nvSpPr>
        <p:spPr>
          <a:xfrm>
            <a:off x="2724913" y="3002046"/>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2</a:t>
            </a:r>
          </a:p>
        </p:txBody>
      </p:sp>
      <p:sp>
        <p:nvSpPr>
          <p:cNvPr id="46" name="Text Placeholder 27">
            <a:extLst>
              <a:ext uri="{FF2B5EF4-FFF2-40B4-BE49-F238E27FC236}">
                <a16:creationId xmlns:a16="http://schemas.microsoft.com/office/drawing/2014/main" id="{A05DB95D-4D1E-7949-0642-01D68491CFDF}"/>
              </a:ext>
            </a:extLst>
          </p:cNvPr>
          <p:cNvSpPr>
            <a:spLocks noGrp="1"/>
          </p:cNvSpPr>
          <p:nvPr>
            <p:ph type="body" sz="quarter" idx="34" hasCustomPrompt="1"/>
          </p:nvPr>
        </p:nvSpPr>
        <p:spPr>
          <a:xfrm>
            <a:off x="3246120" y="4185660"/>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7" name="Text Placeholder 27">
            <a:extLst>
              <a:ext uri="{FF2B5EF4-FFF2-40B4-BE49-F238E27FC236}">
                <a16:creationId xmlns:a16="http://schemas.microsoft.com/office/drawing/2014/main" id="{E8FBE342-1CB5-ED6C-EBA0-7CCA2F768116}"/>
              </a:ext>
            </a:extLst>
          </p:cNvPr>
          <p:cNvSpPr>
            <a:spLocks noGrp="1"/>
          </p:cNvSpPr>
          <p:nvPr>
            <p:ph type="body" sz="quarter" idx="35" hasCustomPrompt="1"/>
          </p:nvPr>
        </p:nvSpPr>
        <p:spPr>
          <a:xfrm>
            <a:off x="3246120" y="3924772"/>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Point 3</a:t>
            </a:r>
          </a:p>
        </p:txBody>
      </p:sp>
      <p:sp>
        <p:nvSpPr>
          <p:cNvPr id="48" name="Text Placeholder 27">
            <a:extLst>
              <a:ext uri="{FF2B5EF4-FFF2-40B4-BE49-F238E27FC236}">
                <a16:creationId xmlns:a16="http://schemas.microsoft.com/office/drawing/2014/main" id="{17D6E251-5C0C-AE05-E037-94E00C2C3F1E}"/>
              </a:ext>
            </a:extLst>
          </p:cNvPr>
          <p:cNvSpPr>
            <a:spLocks noGrp="1"/>
          </p:cNvSpPr>
          <p:nvPr>
            <p:ph type="body" sz="quarter" idx="36" hasCustomPrompt="1"/>
          </p:nvPr>
        </p:nvSpPr>
        <p:spPr>
          <a:xfrm>
            <a:off x="2724913" y="392477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3</a:t>
            </a:r>
          </a:p>
        </p:txBody>
      </p:sp>
      <p:sp>
        <p:nvSpPr>
          <p:cNvPr id="49" name="Text Placeholder 27">
            <a:extLst>
              <a:ext uri="{FF2B5EF4-FFF2-40B4-BE49-F238E27FC236}">
                <a16:creationId xmlns:a16="http://schemas.microsoft.com/office/drawing/2014/main" id="{E5708EF1-5D43-46AE-F7D1-FD7887066249}"/>
              </a:ext>
            </a:extLst>
          </p:cNvPr>
          <p:cNvSpPr>
            <a:spLocks noGrp="1"/>
          </p:cNvSpPr>
          <p:nvPr>
            <p:ph type="body" sz="quarter" idx="37" hasCustomPrompt="1"/>
          </p:nvPr>
        </p:nvSpPr>
        <p:spPr>
          <a:xfrm>
            <a:off x="3246120" y="5111120"/>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0" name="Text Placeholder 27">
            <a:extLst>
              <a:ext uri="{FF2B5EF4-FFF2-40B4-BE49-F238E27FC236}">
                <a16:creationId xmlns:a16="http://schemas.microsoft.com/office/drawing/2014/main" id="{1E45C403-CF80-9FE2-8A9C-C6255D41304E}"/>
              </a:ext>
            </a:extLst>
          </p:cNvPr>
          <p:cNvSpPr>
            <a:spLocks noGrp="1"/>
          </p:cNvSpPr>
          <p:nvPr>
            <p:ph type="body" sz="quarter" idx="38" hasCustomPrompt="1"/>
          </p:nvPr>
        </p:nvSpPr>
        <p:spPr>
          <a:xfrm>
            <a:off x="3246120" y="4850232"/>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Point 4</a:t>
            </a:r>
          </a:p>
        </p:txBody>
      </p:sp>
      <p:sp>
        <p:nvSpPr>
          <p:cNvPr id="51" name="Text Placeholder 27">
            <a:extLst>
              <a:ext uri="{FF2B5EF4-FFF2-40B4-BE49-F238E27FC236}">
                <a16:creationId xmlns:a16="http://schemas.microsoft.com/office/drawing/2014/main" id="{825E2B24-5F44-C125-A5FA-F0C44FEA9DC1}"/>
              </a:ext>
            </a:extLst>
          </p:cNvPr>
          <p:cNvSpPr>
            <a:spLocks noGrp="1"/>
          </p:cNvSpPr>
          <p:nvPr>
            <p:ph type="body" sz="quarter" idx="39" hasCustomPrompt="1"/>
          </p:nvPr>
        </p:nvSpPr>
        <p:spPr>
          <a:xfrm>
            <a:off x="2724913" y="485023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4</a:t>
            </a:r>
          </a:p>
        </p:txBody>
      </p:sp>
      <p:sp>
        <p:nvSpPr>
          <p:cNvPr id="2" name="Text Placeholder 27">
            <a:extLst>
              <a:ext uri="{FF2B5EF4-FFF2-40B4-BE49-F238E27FC236}">
                <a16:creationId xmlns:a16="http://schemas.microsoft.com/office/drawing/2014/main" id="{A4A80E6F-C363-72B3-3BDC-95AEAA6AE990}"/>
              </a:ext>
            </a:extLst>
          </p:cNvPr>
          <p:cNvSpPr>
            <a:spLocks noGrp="1"/>
          </p:cNvSpPr>
          <p:nvPr>
            <p:ph type="body" sz="quarter" idx="40" hasCustomPrompt="1"/>
          </p:nvPr>
        </p:nvSpPr>
        <p:spPr>
          <a:xfrm>
            <a:off x="3246120" y="6025520"/>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3" name="Text Placeholder 27">
            <a:extLst>
              <a:ext uri="{FF2B5EF4-FFF2-40B4-BE49-F238E27FC236}">
                <a16:creationId xmlns:a16="http://schemas.microsoft.com/office/drawing/2014/main" id="{46E8822C-1B5D-9DA9-BE63-39979D738314}"/>
              </a:ext>
            </a:extLst>
          </p:cNvPr>
          <p:cNvSpPr>
            <a:spLocks noGrp="1"/>
          </p:cNvSpPr>
          <p:nvPr>
            <p:ph type="body" sz="quarter" idx="41" hasCustomPrompt="1"/>
          </p:nvPr>
        </p:nvSpPr>
        <p:spPr>
          <a:xfrm>
            <a:off x="3246120" y="5764632"/>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Point 5</a:t>
            </a:r>
          </a:p>
        </p:txBody>
      </p:sp>
      <p:sp>
        <p:nvSpPr>
          <p:cNvPr id="7" name="Text Placeholder 27">
            <a:extLst>
              <a:ext uri="{FF2B5EF4-FFF2-40B4-BE49-F238E27FC236}">
                <a16:creationId xmlns:a16="http://schemas.microsoft.com/office/drawing/2014/main" id="{9BABCF06-A093-39BB-A3E0-A37C18B7AD54}"/>
              </a:ext>
            </a:extLst>
          </p:cNvPr>
          <p:cNvSpPr>
            <a:spLocks noGrp="1"/>
          </p:cNvSpPr>
          <p:nvPr>
            <p:ph type="body" sz="quarter" idx="42" hasCustomPrompt="1"/>
          </p:nvPr>
        </p:nvSpPr>
        <p:spPr>
          <a:xfrm>
            <a:off x="2724913" y="576463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5</a:t>
            </a:r>
          </a:p>
        </p:txBody>
      </p:sp>
      <p:sp>
        <p:nvSpPr>
          <p:cNvPr id="11" name="Footer Placeholder 4">
            <a:extLst>
              <a:ext uri="{FF2B5EF4-FFF2-40B4-BE49-F238E27FC236}">
                <a16:creationId xmlns:a16="http://schemas.microsoft.com/office/drawing/2014/main" id="{DABD28AC-BED7-16AF-3FA5-C57231D4DB46}"/>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dirty="0"/>
              <a:t>03/23</a:t>
            </a:r>
          </a:p>
        </p:txBody>
      </p:sp>
      <p:sp>
        <p:nvSpPr>
          <p:cNvPr id="9" name="Slide Number Placeholder 5">
            <a:extLst>
              <a:ext uri="{FF2B5EF4-FFF2-40B4-BE49-F238E27FC236}">
                <a16:creationId xmlns:a16="http://schemas.microsoft.com/office/drawing/2014/main" id="{8889E9FF-B498-98ED-7817-09C334DEFAC4}"/>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dirty="0"/>
          </a:p>
        </p:txBody>
      </p:sp>
    </p:spTree>
    <p:extLst>
      <p:ext uri="{BB962C8B-B14F-4D97-AF65-F5344CB8AC3E}">
        <p14:creationId xmlns:p14="http://schemas.microsoft.com/office/powerpoint/2010/main" val="2971030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2700">
                <a:solidFill>
                  <a:srgbClr val="2746F8"/>
                </a:solidFill>
              </a:defRPr>
            </a:lvl1pPr>
          </a:lstStyle>
          <a:p>
            <a:pPr lvl="0"/>
            <a:r>
              <a:rPr lang="en-US"/>
              <a:t>Slide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3246120" y="2343576"/>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3246120" y="2082688"/>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1" name="Text Placeholder 27">
            <a:extLst>
              <a:ext uri="{FF2B5EF4-FFF2-40B4-BE49-F238E27FC236}">
                <a16:creationId xmlns:a16="http://schemas.microsoft.com/office/drawing/2014/main" id="{62E6F4C4-3B71-DED5-A399-2925434CA38A}"/>
              </a:ext>
            </a:extLst>
          </p:cNvPr>
          <p:cNvSpPr>
            <a:spLocks noGrp="1"/>
          </p:cNvSpPr>
          <p:nvPr>
            <p:ph type="body" sz="quarter" idx="30" hasCustomPrompt="1"/>
          </p:nvPr>
        </p:nvSpPr>
        <p:spPr>
          <a:xfrm>
            <a:off x="2724913" y="2082687"/>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1</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3246120" y="3262935"/>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3246120" y="3002047"/>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5" name="Text Placeholder 27">
            <a:extLst>
              <a:ext uri="{FF2B5EF4-FFF2-40B4-BE49-F238E27FC236}">
                <a16:creationId xmlns:a16="http://schemas.microsoft.com/office/drawing/2014/main" id="{F29F259F-A098-793A-AF37-274B96909D8F}"/>
              </a:ext>
            </a:extLst>
          </p:cNvPr>
          <p:cNvSpPr>
            <a:spLocks noGrp="1"/>
          </p:cNvSpPr>
          <p:nvPr>
            <p:ph type="body" sz="quarter" idx="33" hasCustomPrompt="1"/>
          </p:nvPr>
        </p:nvSpPr>
        <p:spPr>
          <a:xfrm>
            <a:off x="2724913" y="3002046"/>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2</a:t>
            </a:r>
          </a:p>
        </p:txBody>
      </p:sp>
      <p:sp>
        <p:nvSpPr>
          <p:cNvPr id="46" name="Text Placeholder 27">
            <a:extLst>
              <a:ext uri="{FF2B5EF4-FFF2-40B4-BE49-F238E27FC236}">
                <a16:creationId xmlns:a16="http://schemas.microsoft.com/office/drawing/2014/main" id="{A05DB95D-4D1E-7949-0642-01D68491CFDF}"/>
              </a:ext>
            </a:extLst>
          </p:cNvPr>
          <p:cNvSpPr>
            <a:spLocks noGrp="1"/>
          </p:cNvSpPr>
          <p:nvPr>
            <p:ph type="body" sz="quarter" idx="34" hasCustomPrompt="1"/>
          </p:nvPr>
        </p:nvSpPr>
        <p:spPr>
          <a:xfrm>
            <a:off x="3246120" y="4185660"/>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7" name="Text Placeholder 27">
            <a:extLst>
              <a:ext uri="{FF2B5EF4-FFF2-40B4-BE49-F238E27FC236}">
                <a16:creationId xmlns:a16="http://schemas.microsoft.com/office/drawing/2014/main" id="{E8FBE342-1CB5-ED6C-EBA0-7CCA2F768116}"/>
              </a:ext>
            </a:extLst>
          </p:cNvPr>
          <p:cNvSpPr>
            <a:spLocks noGrp="1"/>
          </p:cNvSpPr>
          <p:nvPr>
            <p:ph type="body" sz="quarter" idx="35" hasCustomPrompt="1"/>
          </p:nvPr>
        </p:nvSpPr>
        <p:spPr>
          <a:xfrm>
            <a:off x="3246120" y="3924772"/>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8" name="Text Placeholder 27">
            <a:extLst>
              <a:ext uri="{FF2B5EF4-FFF2-40B4-BE49-F238E27FC236}">
                <a16:creationId xmlns:a16="http://schemas.microsoft.com/office/drawing/2014/main" id="{17D6E251-5C0C-AE05-E037-94E00C2C3F1E}"/>
              </a:ext>
            </a:extLst>
          </p:cNvPr>
          <p:cNvSpPr>
            <a:spLocks noGrp="1"/>
          </p:cNvSpPr>
          <p:nvPr>
            <p:ph type="body" sz="quarter" idx="36" hasCustomPrompt="1"/>
          </p:nvPr>
        </p:nvSpPr>
        <p:spPr>
          <a:xfrm>
            <a:off x="2724913" y="392477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3</a:t>
            </a:r>
          </a:p>
        </p:txBody>
      </p:sp>
      <p:sp>
        <p:nvSpPr>
          <p:cNvPr id="49" name="Text Placeholder 27">
            <a:extLst>
              <a:ext uri="{FF2B5EF4-FFF2-40B4-BE49-F238E27FC236}">
                <a16:creationId xmlns:a16="http://schemas.microsoft.com/office/drawing/2014/main" id="{E5708EF1-5D43-46AE-F7D1-FD7887066249}"/>
              </a:ext>
            </a:extLst>
          </p:cNvPr>
          <p:cNvSpPr>
            <a:spLocks noGrp="1"/>
          </p:cNvSpPr>
          <p:nvPr>
            <p:ph type="body" sz="quarter" idx="37" hasCustomPrompt="1"/>
          </p:nvPr>
        </p:nvSpPr>
        <p:spPr>
          <a:xfrm>
            <a:off x="3246120" y="5111120"/>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0" name="Text Placeholder 27">
            <a:extLst>
              <a:ext uri="{FF2B5EF4-FFF2-40B4-BE49-F238E27FC236}">
                <a16:creationId xmlns:a16="http://schemas.microsoft.com/office/drawing/2014/main" id="{1E45C403-CF80-9FE2-8A9C-C6255D41304E}"/>
              </a:ext>
            </a:extLst>
          </p:cNvPr>
          <p:cNvSpPr>
            <a:spLocks noGrp="1"/>
          </p:cNvSpPr>
          <p:nvPr>
            <p:ph type="body" sz="quarter" idx="38" hasCustomPrompt="1"/>
          </p:nvPr>
        </p:nvSpPr>
        <p:spPr>
          <a:xfrm>
            <a:off x="3246120" y="4850232"/>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1" name="Text Placeholder 27">
            <a:extLst>
              <a:ext uri="{FF2B5EF4-FFF2-40B4-BE49-F238E27FC236}">
                <a16:creationId xmlns:a16="http://schemas.microsoft.com/office/drawing/2014/main" id="{825E2B24-5F44-C125-A5FA-F0C44FEA9DC1}"/>
              </a:ext>
            </a:extLst>
          </p:cNvPr>
          <p:cNvSpPr>
            <a:spLocks noGrp="1"/>
          </p:cNvSpPr>
          <p:nvPr>
            <p:ph type="body" sz="quarter" idx="39" hasCustomPrompt="1"/>
          </p:nvPr>
        </p:nvSpPr>
        <p:spPr>
          <a:xfrm>
            <a:off x="2724913" y="485023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4</a:t>
            </a:r>
          </a:p>
        </p:txBody>
      </p:sp>
      <p:sp>
        <p:nvSpPr>
          <p:cNvPr id="2" name="Date Placeholder 3">
            <a:extLst>
              <a:ext uri="{FF2B5EF4-FFF2-40B4-BE49-F238E27FC236}">
                <a16:creationId xmlns:a16="http://schemas.microsoft.com/office/drawing/2014/main" id="{9A6DE639-9E70-1072-F306-D841A862EA76}"/>
              </a:ext>
            </a:extLst>
          </p:cNvPr>
          <p:cNvSpPr>
            <a:spLocks noGrp="1"/>
          </p:cNvSpPr>
          <p:nvPr>
            <p:ph type="dt" sz="half" idx="2"/>
          </p:nvPr>
        </p:nvSpPr>
        <p:spPr>
          <a:xfrm>
            <a:off x="11423056" y="210312"/>
            <a:ext cx="531877" cy="182880"/>
          </a:xfrm>
          <a:prstGeom prst="rect">
            <a:avLst/>
          </a:prstGeom>
        </p:spPr>
        <p:txBody>
          <a:bodyPr wrap="square" lIns="0" tIns="45720" rIns="0" bIns="45720" anchor="t" anchorCtr="0">
            <a:noAutofit/>
          </a:bodyPr>
          <a:lstStyle>
            <a:lvl1pPr algn="r">
              <a:defRPr sz="600" baseline="0">
                <a:latin typeface="Poppins" pitchFamily="2" charset="77"/>
                <a:cs typeface="Poppins" pitchFamily="2" charset="77"/>
              </a:defRPr>
            </a:lvl1pPr>
          </a:lstStyle>
          <a:p>
            <a:r>
              <a:rPr lang="en-US" dirty="0"/>
              <a:t>03/23</a:t>
            </a:r>
          </a:p>
        </p:txBody>
      </p:sp>
      <p:sp>
        <p:nvSpPr>
          <p:cNvPr id="3" name="Footer Placeholder 4">
            <a:extLst>
              <a:ext uri="{FF2B5EF4-FFF2-40B4-BE49-F238E27FC236}">
                <a16:creationId xmlns:a16="http://schemas.microsoft.com/office/drawing/2014/main" id="{BC72861E-4B7B-5252-3F4A-2A33E21E44DA}"/>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dirty="0"/>
              <a:t>03/23</a:t>
            </a:r>
          </a:p>
        </p:txBody>
      </p:sp>
      <p:sp>
        <p:nvSpPr>
          <p:cNvPr id="4" name="Slide Number Placeholder 5">
            <a:extLst>
              <a:ext uri="{FF2B5EF4-FFF2-40B4-BE49-F238E27FC236}">
                <a16:creationId xmlns:a16="http://schemas.microsoft.com/office/drawing/2014/main" id="{32D6D596-8764-B5CF-EE54-FB5147BB4358}"/>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dirty="0"/>
          </a:p>
        </p:txBody>
      </p:sp>
    </p:spTree>
    <p:extLst>
      <p:ext uri="{BB962C8B-B14F-4D97-AF65-F5344CB8AC3E}">
        <p14:creationId xmlns:p14="http://schemas.microsoft.com/office/powerpoint/2010/main" val="370003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dy Copy with Top Line">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2700">
                <a:solidFill>
                  <a:srgbClr val="2746F8"/>
                </a:solidFill>
              </a:defRPr>
            </a:lvl1pPr>
          </a:lstStyle>
          <a:p>
            <a:pPr lvl="0"/>
            <a:r>
              <a:rPr lang="en-US"/>
              <a:t>Content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228597" y="2077934"/>
            <a:ext cx="11430000" cy="618631"/>
          </a:xfrm>
          <a:prstGeom prst="rect">
            <a:avLst/>
          </a:prstGeom>
        </p:spPr>
        <p:txBody>
          <a:bodyPr lIns="91440" tIns="45720" rIns="91440" bIns="45720">
            <a:spAutoFit/>
          </a:bodyPr>
          <a:lstStyle>
            <a:lvl1pPr>
              <a:lnSpc>
                <a:spcPct val="95000"/>
              </a:lnSpc>
              <a:defRPr sz="12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venenatis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est</a:t>
            </a:r>
            <a:r>
              <a:rPr lang="en-US" sz="900">
                <a:latin typeface="Source Sans Pro" panose="020B0503030403020204" pitchFamily="34" charset="0"/>
                <a:ea typeface="Source Sans Pro" panose="020B0503030403020204" pitchFamily="34" charset="0"/>
                <a:cs typeface="Poppins" pitchFamily="2" charset="77"/>
              </a:rPr>
              <a:t> sed </a:t>
            </a:r>
            <a:r>
              <a:rPr lang="en-US" sz="900" err="1">
                <a:latin typeface="Source Sans Pro" panose="020B0503030403020204" pitchFamily="34" charset="0"/>
                <a:ea typeface="Source Sans Pro" panose="020B0503030403020204" pitchFamily="34" charset="0"/>
                <a:cs typeface="Poppins" pitchFamily="2" charset="77"/>
              </a:rPr>
              <a:t>nibh</a:t>
            </a:r>
            <a:r>
              <a:rPr lang="en-US" sz="900">
                <a:latin typeface="Source Sans Pro" panose="020B0503030403020204" pitchFamily="34" charset="0"/>
                <a:ea typeface="Source Sans Pro" panose="020B0503030403020204" pitchFamily="34" charset="0"/>
                <a:cs typeface="Poppins" pitchFamily="2" charset="77"/>
              </a:rPr>
              <a:t> pulvinar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Suspendisse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finibus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euismod</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consequat</a:t>
            </a:r>
            <a:r>
              <a:rPr lang="en-US" sz="900">
                <a:latin typeface="Source Sans Pro" panose="020B0503030403020204" pitchFamily="34" charset="0"/>
                <a:ea typeface="Source Sans Pro" panose="020B0503030403020204" pitchFamily="34" charset="0"/>
                <a:cs typeface="Poppins" pitchFamily="2" charset="77"/>
              </a:rPr>
              <a:t>. 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Nam nisi dui, </a:t>
            </a:r>
            <a:r>
              <a:rPr lang="en-US" sz="900" err="1">
                <a:latin typeface="Source Sans Pro" panose="020B0503030403020204" pitchFamily="34" charset="0"/>
                <a:ea typeface="Source Sans Pro" panose="020B0503030403020204" pitchFamily="34" charset="0"/>
                <a:cs typeface="Poppins" pitchFamily="2" charset="77"/>
              </a:rPr>
              <a:t>laoreet</a:t>
            </a:r>
            <a:r>
              <a:rPr lang="en-US" sz="900">
                <a:latin typeface="Source Sans Pro" panose="020B0503030403020204" pitchFamily="34" charset="0"/>
                <a:ea typeface="Source Sans Pro" panose="020B0503030403020204" pitchFamily="34" charset="0"/>
                <a:cs typeface="Poppins" pitchFamily="2" charset="77"/>
              </a:rPr>
              <a:t> id </a:t>
            </a:r>
            <a:r>
              <a:rPr lang="en-US" sz="900" err="1">
                <a:latin typeface="Source Sans Pro" panose="020B0503030403020204" pitchFamily="34" charset="0"/>
                <a:ea typeface="Source Sans Pro" panose="020B0503030403020204" pitchFamily="34" charset="0"/>
                <a:cs typeface="Poppins" pitchFamily="2" charset="77"/>
              </a:rPr>
              <a:t>facilisis</a:t>
            </a:r>
            <a:r>
              <a:rPr lang="en-US" sz="900">
                <a:latin typeface="Source Sans Pro" panose="020B0503030403020204" pitchFamily="34" charset="0"/>
                <a:ea typeface="Source Sans Pro" panose="020B0503030403020204" pitchFamily="34" charset="0"/>
                <a:cs typeface="Poppins" pitchFamily="2" charset="77"/>
              </a:rPr>
              <a:t> at, </a:t>
            </a:r>
            <a:r>
              <a:rPr lang="en-US" sz="900" err="1">
                <a:latin typeface="Source Sans Pro" panose="020B0503030403020204" pitchFamily="34" charset="0"/>
                <a:ea typeface="Source Sans Pro" panose="020B0503030403020204" pitchFamily="34" charset="0"/>
                <a:cs typeface="Poppins" pitchFamily="2" charset="77"/>
              </a:rPr>
              <a:t>tincidunt</a:t>
            </a:r>
            <a:r>
              <a:rPr lang="en-US" sz="900">
                <a:latin typeface="Source Sans Pro" panose="020B0503030403020204" pitchFamily="34" charset="0"/>
                <a:ea typeface="Source Sans Pro" panose="020B0503030403020204" pitchFamily="34" charset="0"/>
                <a:cs typeface="Poppins" pitchFamily="2" charset="77"/>
              </a:rPr>
              <a:t> in est. Donec ante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semper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metus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eu</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sodales</a:t>
            </a:r>
            <a:r>
              <a:rPr lang="en-US" sz="900">
                <a:latin typeface="Source Sans Pro" panose="020B0503030403020204" pitchFamily="34" charset="0"/>
                <a:ea typeface="Source Sans Pro" panose="020B0503030403020204" pitchFamily="34" charset="0"/>
                <a:cs typeface="Poppins" pitchFamily="2" charset="77"/>
              </a:rPr>
              <a:t> auctor </a:t>
            </a:r>
            <a:r>
              <a:rPr lang="en-US" sz="900" err="1">
                <a:latin typeface="Source Sans Pro" panose="020B0503030403020204" pitchFamily="34" charset="0"/>
                <a:ea typeface="Source Sans Pro" panose="020B0503030403020204" pitchFamily="34" charset="0"/>
                <a:cs typeface="Poppins" pitchFamily="2" charset="77"/>
              </a:rPr>
              <a:t>risus</a:t>
            </a:r>
            <a:r>
              <a:rPr lang="en-US" sz="900">
                <a:latin typeface="Source Sans Pro" panose="020B0503030403020204" pitchFamily="34" charset="0"/>
                <a:ea typeface="Source Sans Pro" panose="020B0503030403020204" pitchFamily="34" charset="0"/>
                <a:cs typeface="Poppins" pitchFamily="2" charset="77"/>
              </a:rPr>
              <a:t>. In in ex </a:t>
            </a:r>
            <a:r>
              <a:rPr lang="en-US" sz="900" err="1">
                <a:latin typeface="Source Sans Pro" panose="020B0503030403020204" pitchFamily="34" charset="0"/>
                <a:ea typeface="Source Sans Pro" panose="020B0503030403020204" pitchFamily="34" charset="0"/>
                <a:cs typeface="Poppins" pitchFamily="2" charset="77"/>
              </a:rPr>
              <a:t>eget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elementum</a:t>
            </a:r>
            <a:r>
              <a:rPr lang="en-US" sz="900">
                <a:latin typeface="Source Sans Pro" panose="020B0503030403020204" pitchFamily="34" charset="0"/>
                <a:ea typeface="Source Sans Pro" panose="020B0503030403020204" pitchFamily="34" charset="0"/>
                <a:cs typeface="Poppins" pitchFamily="2" charset="77"/>
              </a:rPr>
              <a:t> pharetra </a:t>
            </a:r>
            <a:r>
              <a:rPr lang="en-US" sz="900" err="1">
                <a:latin typeface="Source Sans Pro" panose="020B0503030403020204" pitchFamily="34" charset="0"/>
                <a:ea typeface="Source Sans Pro" panose="020B0503030403020204" pitchFamily="34" charset="0"/>
                <a:cs typeface="Poppins" pitchFamily="2" charset="77"/>
              </a:rPr>
              <a:t>eget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nec</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orci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ultrices</a:t>
            </a:r>
            <a:r>
              <a:rPr lang="en-US" sz="900">
                <a:latin typeface="Source Sans Pro" panose="020B0503030403020204" pitchFamily="34" charset="0"/>
                <a:ea typeface="Source Sans Pro" panose="020B0503030403020204" pitchFamily="34" charset="0"/>
                <a:cs typeface="Poppins" pitchFamily="2" charset="77"/>
              </a:rPr>
              <a:t> porta. Class </a:t>
            </a:r>
            <a:r>
              <a:rPr lang="en-US" sz="900" err="1">
                <a:latin typeface="Source Sans Pro" panose="020B0503030403020204" pitchFamily="34" charset="0"/>
                <a:ea typeface="Source Sans Pro" panose="020B0503030403020204" pitchFamily="34" charset="0"/>
                <a:cs typeface="Poppins" pitchFamily="2" charset="77"/>
              </a:rPr>
              <a:t>aptent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taciti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sociosqu</a:t>
            </a:r>
            <a:r>
              <a:rPr lang="en-US" sz="900">
                <a:latin typeface="Source Sans Pro" panose="020B0503030403020204" pitchFamily="34" charset="0"/>
                <a:ea typeface="Source Sans Pro" panose="020B0503030403020204" pitchFamily="34" charset="0"/>
                <a:cs typeface="Poppins" pitchFamily="2" charset="77"/>
              </a:rPr>
              <a:t> ad </a:t>
            </a:r>
            <a:r>
              <a:rPr lang="en-US" sz="900" err="1">
                <a:latin typeface="Source Sans Pro" panose="020B0503030403020204" pitchFamily="34" charset="0"/>
                <a:ea typeface="Source Sans Pro" panose="020B0503030403020204" pitchFamily="34" charset="0"/>
                <a:cs typeface="Poppins" pitchFamily="2" charset="77"/>
              </a:rPr>
              <a:t>litora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torquent</a:t>
            </a:r>
            <a:r>
              <a:rPr lang="en-US" sz="900">
                <a:latin typeface="Source Sans Pro" panose="020B0503030403020204" pitchFamily="34" charset="0"/>
                <a:ea typeface="Source Sans Pro" panose="020B0503030403020204" pitchFamily="34" charset="0"/>
                <a:cs typeface="Poppins" pitchFamily="2" charset="77"/>
              </a:rPr>
              <a:t> per </a:t>
            </a:r>
            <a:r>
              <a:rPr lang="en-US" sz="900" err="1">
                <a:latin typeface="Source Sans Pro" panose="020B0503030403020204" pitchFamily="34" charset="0"/>
                <a:ea typeface="Source Sans Pro" panose="020B0503030403020204" pitchFamily="34" charset="0"/>
                <a:cs typeface="Poppins" pitchFamily="2" charset="77"/>
              </a:rPr>
              <a:t>conubia</a:t>
            </a:r>
            <a:r>
              <a:rPr lang="en-US" sz="900">
                <a:latin typeface="Source Sans Pro" panose="020B0503030403020204" pitchFamily="34" charset="0"/>
                <a:ea typeface="Source Sans Pro" panose="020B0503030403020204" pitchFamily="34" charset="0"/>
                <a:cs typeface="Poppins" pitchFamily="2" charset="77"/>
              </a:rPr>
              <a:t> nostra, per </a:t>
            </a:r>
            <a:r>
              <a:rPr lang="en-US" sz="900" err="1">
                <a:latin typeface="Source Sans Pro" panose="020B0503030403020204" pitchFamily="34" charset="0"/>
                <a:ea typeface="Source Sans Pro" panose="020B0503030403020204" pitchFamily="34" charset="0"/>
                <a:cs typeface="Poppins" pitchFamily="2" charset="77"/>
              </a:rPr>
              <a:t>inceptos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himenaeos</a:t>
            </a:r>
            <a:r>
              <a:rPr lang="en-US" sz="900">
                <a:latin typeface="Source Sans Pro" panose="020B0503030403020204" pitchFamily="34" charset="0"/>
                <a:ea typeface="Source Sans Pro" panose="020B0503030403020204" pitchFamily="34" charset="0"/>
                <a:cs typeface="Poppins" pitchFamily="2" charset="77"/>
              </a:rPr>
              <a:t>. Donec magna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gravida </a:t>
            </a:r>
            <a:r>
              <a:rPr lang="en-US" sz="900" err="1">
                <a:latin typeface="Source Sans Pro" panose="020B0503030403020204" pitchFamily="34" charset="0"/>
                <a:ea typeface="Source Sans Pro" panose="020B0503030403020204" pitchFamily="34" charset="0"/>
                <a:cs typeface="Poppins" pitchFamily="2" charset="77"/>
              </a:rPr>
              <a:t>ut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eleifend</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Nulla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lorem sed </a:t>
            </a:r>
            <a:r>
              <a:rPr lang="en-US" sz="900" err="1">
                <a:latin typeface="Source Sans Pro" panose="020B0503030403020204" pitchFamily="34" charset="0"/>
                <a:ea typeface="Source Sans Pro" panose="020B0503030403020204" pitchFamily="34" charset="0"/>
                <a:cs typeface="Poppins" pitchFamily="2" charset="77"/>
              </a:rPr>
              <a:t>hendrerit</a:t>
            </a:r>
            <a:r>
              <a:rPr lang="en-US" sz="900">
                <a:latin typeface="Source Sans Pro" panose="020B0503030403020204" pitchFamily="34" charset="0"/>
                <a:ea typeface="Source Sans Pro" panose="020B0503030403020204" pitchFamily="34" charset="0"/>
                <a:cs typeface="Poppins" pitchFamily="2" charset="77"/>
              </a:rPr>
              <a:t>. Aenean </a:t>
            </a:r>
            <a:r>
              <a:rPr lang="en-US" sz="900" err="1">
                <a:latin typeface="Source Sans Pro" panose="020B0503030403020204" pitchFamily="34" charset="0"/>
                <a:ea typeface="Source Sans Pro" panose="020B0503030403020204" pitchFamily="34" charset="0"/>
                <a:cs typeface="Poppins" pitchFamily="2" charset="77"/>
              </a:rPr>
              <a:t>eleifend</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non </a:t>
            </a:r>
            <a:r>
              <a:rPr lang="en-US" sz="900" err="1">
                <a:latin typeface="Source Sans Pro" panose="020B0503030403020204" pitchFamily="34" charset="0"/>
                <a:ea typeface="Source Sans Pro" panose="020B0503030403020204" pitchFamily="34" charset="0"/>
                <a:cs typeface="Poppins" pitchFamily="2" charset="77"/>
              </a:rPr>
              <a:t>erat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hendrerit</a:t>
            </a:r>
            <a:r>
              <a:rPr lang="en-US" sz="900">
                <a:latin typeface="Source Sans Pro" panose="020B0503030403020204" pitchFamily="34" charset="0"/>
                <a:ea typeface="Source Sans Pro" panose="020B0503030403020204" pitchFamily="34" charset="0"/>
                <a:cs typeface="Poppins" pitchFamily="2" charset="77"/>
              </a:rPr>
              <a:t>, pharetra </a:t>
            </a:r>
            <a:r>
              <a:rPr lang="en-US" sz="900" err="1">
                <a:latin typeface="Source Sans Pro" panose="020B0503030403020204" pitchFamily="34" charset="0"/>
                <a:ea typeface="Source Sans Pro" panose="020B0503030403020204" pitchFamily="34" charset="0"/>
                <a:cs typeface="Poppins" pitchFamily="2" charset="77"/>
              </a:rPr>
              <a:t>sollicitudin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efficitur</a:t>
            </a:r>
            <a:r>
              <a:rPr lang="en-US" sz="900">
                <a:latin typeface="Source Sans Pro" panose="020B0503030403020204" pitchFamily="34" charset="0"/>
                <a:ea typeface="Source Sans Pro" panose="020B0503030403020204" pitchFamily="34" charset="0"/>
                <a:cs typeface="Poppins" pitchFamily="2" charset="77"/>
              </a:rPr>
              <a:t>. Cras </a:t>
            </a:r>
            <a:r>
              <a:rPr lang="en-US" sz="900" err="1">
                <a:latin typeface="Source Sans Pro" panose="020B0503030403020204" pitchFamily="34" charset="0"/>
                <a:ea typeface="Source Sans Pro" panose="020B0503030403020204" pitchFamily="34" charset="0"/>
                <a:cs typeface="Poppins" pitchFamily="2" charset="77"/>
              </a:rPr>
              <a:t>sollicitudin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erat</a:t>
            </a:r>
            <a:r>
              <a:rPr lang="en-US" sz="900">
                <a:latin typeface="Source Sans Pro" panose="020B0503030403020204" pitchFamily="34" charset="0"/>
                <a:ea typeface="Source Sans Pro" panose="020B0503030403020204" pitchFamily="34" charset="0"/>
                <a:cs typeface="Poppins" pitchFamily="2" charset="77"/>
              </a:rPr>
              <a:t> vitae </a:t>
            </a:r>
            <a:r>
              <a:rPr lang="en-US" sz="900" err="1">
                <a:latin typeface="Source Sans Pro" panose="020B0503030403020204" pitchFamily="34" charset="0"/>
                <a:ea typeface="Source Sans Pro" panose="020B0503030403020204" pitchFamily="34" charset="0"/>
                <a:cs typeface="Poppins" pitchFamily="2" charset="77"/>
              </a:rPr>
              <a:t>sapien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rhoncus</a:t>
            </a:r>
            <a:r>
              <a:rPr lang="en-US" sz="900">
                <a:latin typeface="Source Sans Pro" panose="020B0503030403020204" pitchFamily="34" charset="0"/>
                <a:ea typeface="Source Sans Pro" panose="020B0503030403020204" pitchFamily="34" charset="0"/>
                <a:cs typeface="Poppins" pitchFamily="2" charset="77"/>
              </a:rPr>
              <a:t>, vel </a:t>
            </a:r>
            <a:r>
              <a:rPr lang="en-US" sz="900" err="1">
                <a:latin typeface="Source Sans Pro" panose="020B0503030403020204" pitchFamily="34" charset="0"/>
                <a:ea typeface="Source Sans Pro" panose="020B0503030403020204" pitchFamily="34" charset="0"/>
                <a:cs typeface="Poppins" pitchFamily="2" charset="77"/>
              </a:rPr>
              <a:t>finibus</a:t>
            </a:r>
            <a:r>
              <a:rPr lang="en-US" sz="900">
                <a:latin typeface="Source Sans Pro" panose="020B0503030403020204" pitchFamily="34" charset="0"/>
                <a:ea typeface="Source Sans Pro" panose="020B0503030403020204" pitchFamily="34" charset="0"/>
                <a:cs typeface="Poppins" pitchFamily="2" charset="77"/>
              </a:rPr>
              <a:t> mi </a:t>
            </a:r>
            <a:r>
              <a:rPr lang="en-US" sz="900" err="1">
                <a:latin typeface="Source Sans Pro" panose="020B0503030403020204" pitchFamily="34" charset="0"/>
                <a:ea typeface="Source Sans Pro" panose="020B0503030403020204" pitchFamily="34" charset="0"/>
                <a:cs typeface="Poppins" pitchFamily="2" charset="77"/>
              </a:rPr>
              <a:t>sollicitudin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Phasellus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ullamcorper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bibendum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ullamcorper</a:t>
            </a:r>
            <a:r>
              <a:rPr lang="en-US" sz="900">
                <a:latin typeface="Source Sans Pro" panose="020B0503030403020204" pitchFamily="34" charset="0"/>
                <a:ea typeface="Source Sans Pro" panose="020B0503030403020204" pitchFamily="34" charset="0"/>
                <a:cs typeface="Poppins" pitchFamily="2" charset="77"/>
              </a:rPr>
              <a:t>. Vestibulum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porta </a:t>
            </a:r>
            <a:r>
              <a:rPr lang="en-US" sz="900" err="1">
                <a:latin typeface="Source Sans Pro" panose="020B0503030403020204" pitchFamily="34" charset="0"/>
                <a:ea typeface="Source Sans Pro" panose="020B0503030403020204" pitchFamily="34" charset="0"/>
                <a:cs typeface="Poppins" pitchFamily="2" charset="77"/>
              </a:rPr>
              <a:t>risus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nunc</a:t>
            </a:r>
            <a:r>
              <a:rPr lang="en-US" sz="900">
                <a:latin typeface="Source Sans Pro" panose="020B0503030403020204" pitchFamily="34" charset="0"/>
                <a:ea typeface="Source Sans Pro" panose="020B0503030403020204" pitchFamily="34" charset="0"/>
                <a:cs typeface="Poppins" pitchFamily="2" charset="77"/>
              </a:rPr>
              <a:t> libero, </a:t>
            </a:r>
            <a:r>
              <a:rPr lang="en-US" sz="900" err="1">
                <a:latin typeface="Source Sans Pro" panose="020B0503030403020204" pitchFamily="34" charset="0"/>
                <a:ea typeface="Source Sans Pro" panose="020B0503030403020204" pitchFamily="34" charset="0"/>
                <a:cs typeface="Poppins" pitchFamily="2" charset="77"/>
              </a:rPr>
              <a:t>nec</a:t>
            </a:r>
            <a:r>
              <a:rPr lang="en-US" sz="900">
                <a:latin typeface="Source Sans Pro" panose="020B0503030403020204" pitchFamily="34" charset="0"/>
                <a:ea typeface="Source Sans Pro" panose="020B0503030403020204" pitchFamily="34" charset="0"/>
                <a:cs typeface="Poppins" pitchFamily="2" charset="77"/>
              </a:rPr>
              <a:t> pulvinar nisi </a:t>
            </a:r>
            <a:r>
              <a:rPr lang="en-US" sz="900" err="1">
                <a:latin typeface="Source Sans Pro" panose="020B0503030403020204" pitchFamily="34" charset="0"/>
                <a:ea typeface="Source Sans Pro" panose="020B0503030403020204" pitchFamily="34" charset="0"/>
                <a:cs typeface="Poppins" pitchFamily="2" charset="77"/>
              </a:rPr>
              <a:t>pretium</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vitae </a:t>
            </a:r>
            <a:r>
              <a:rPr lang="en-US" sz="900" err="1">
                <a:latin typeface="Source Sans Pro" panose="020B0503030403020204" pitchFamily="34" charset="0"/>
                <a:ea typeface="Source Sans Pro" panose="020B0503030403020204" pitchFamily="34" charset="0"/>
                <a:cs typeface="Poppins" pitchFamily="2" charset="77"/>
              </a:rPr>
              <a:t>feugiat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nunc</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228597" y="1817045"/>
            <a:ext cx="11430000" cy="263149"/>
          </a:xfrm>
          <a:prstGeom prst="rect">
            <a:avLst/>
          </a:prstGeom>
        </p:spPr>
        <p:txBody>
          <a:bodyPr wrap="square" lIns="91440" tIns="45720" rIns="91440" bIns="4572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228597" y="4476557"/>
            <a:ext cx="11430000" cy="487056"/>
          </a:xfrm>
          <a:prstGeom prst="rect">
            <a:avLst/>
          </a:prstGeom>
        </p:spPr>
        <p:txBody>
          <a:bodyPr lIns="91440" tIns="45720" rIns="91440" bIns="45720">
            <a:spAutoFit/>
          </a:bodyPr>
          <a:lstStyle>
            <a:lvl1pPr>
              <a:lnSpc>
                <a:spcPct val="95000"/>
              </a:lnSpc>
              <a:defRPr sz="12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molestie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tempor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Praesent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lacinia, magna </a:t>
            </a:r>
            <a:r>
              <a:rPr lang="en-US" sz="900" err="1">
                <a:latin typeface="Source Sans Pro" panose="020B0503030403020204" pitchFamily="34" charset="0"/>
                <a:ea typeface="Source Sans Pro" panose="020B0503030403020204" pitchFamily="34" charset="0"/>
                <a:cs typeface="Poppins" pitchFamily="2" charset="77"/>
              </a:rPr>
              <a:t>est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accumsan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risus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tincidunt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sagittis</a:t>
            </a:r>
            <a:r>
              <a:rPr lang="en-US" sz="900">
                <a:latin typeface="Source Sans Pro" panose="020B0503030403020204" pitchFamily="34" charset="0"/>
                <a:ea typeface="Source Sans Pro" panose="020B0503030403020204" pitchFamily="34" charset="0"/>
                <a:cs typeface="Poppins" pitchFamily="2" charset="77"/>
              </a:rPr>
              <a:t> lorem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Vestibulum convallis </a:t>
            </a:r>
            <a:r>
              <a:rPr lang="en-US" sz="900" err="1">
                <a:latin typeface="Source Sans Pro" panose="020B0503030403020204" pitchFamily="34" charset="0"/>
                <a:ea typeface="Source Sans Pro" panose="020B0503030403020204" pitchFamily="34" charset="0"/>
                <a:cs typeface="Poppins" pitchFamily="2" charset="77"/>
              </a:rPr>
              <a:t>metus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Interdum</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fames ac ante ipsum </a:t>
            </a:r>
            <a:r>
              <a:rPr lang="en-US" sz="900" err="1">
                <a:latin typeface="Source Sans Pro" panose="020B0503030403020204" pitchFamily="34" charset="0"/>
                <a:ea typeface="Source Sans Pro" panose="020B0503030403020204" pitchFamily="34" charset="0"/>
                <a:cs typeface="Poppins" pitchFamily="2" charset="77"/>
              </a:rPr>
              <a:t>primis</a:t>
            </a:r>
            <a:r>
              <a:rPr lang="en-US" sz="900">
                <a:latin typeface="Source Sans Pro" panose="020B0503030403020204" pitchFamily="34" charset="0"/>
                <a:ea typeface="Source Sans Pro" panose="020B0503030403020204" pitchFamily="34" charset="0"/>
                <a:cs typeface="Poppins" pitchFamily="2" charset="77"/>
              </a:rPr>
              <a:t> in </a:t>
            </a:r>
            <a:r>
              <a:rPr lang="en-US" sz="900" err="1">
                <a:latin typeface="Source Sans Pro" panose="020B0503030403020204" pitchFamily="34" charset="0"/>
                <a:ea typeface="Source Sans Pro" panose="020B0503030403020204" pitchFamily="34" charset="0"/>
                <a:cs typeface="Poppins" pitchFamily="2" charset="77"/>
              </a:rPr>
              <a:t>faucibus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ac </a:t>
            </a:r>
            <a:r>
              <a:rPr lang="en-US" sz="900" err="1">
                <a:latin typeface="Source Sans Pro" panose="020B0503030403020204" pitchFamily="34" charset="0"/>
                <a:ea typeface="Source Sans Pro" panose="020B0503030403020204" pitchFamily="34" charset="0"/>
                <a:cs typeface="Poppins" pitchFamily="2" charset="77"/>
              </a:rPr>
              <a:t>suscipit</a:t>
            </a:r>
            <a:r>
              <a:rPr lang="en-US" sz="900">
                <a:latin typeface="Source Sans Pro" panose="020B0503030403020204" pitchFamily="34" charset="0"/>
                <a:ea typeface="Source Sans Pro" panose="020B0503030403020204" pitchFamily="34" charset="0"/>
                <a:cs typeface="Poppins" pitchFamily="2" charset="77"/>
              </a:rPr>
              <a:t> libero.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diam </a:t>
            </a:r>
            <a:r>
              <a:rPr lang="en-US" sz="900" err="1">
                <a:latin typeface="Source Sans Pro" panose="020B0503030403020204" pitchFamily="34" charset="0"/>
                <a:ea typeface="Source Sans Pro" panose="020B0503030403020204" pitchFamily="34" charset="0"/>
                <a:cs typeface="Poppins" pitchFamily="2" charset="77"/>
              </a:rPr>
              <a:t>nibh</a:t>
            </a:r>
            <a:r>
              <a:rPr lang="en-US" sz="900">
                <a:latin typeface="Source Sans Pro" panose="020B0503030403020204" pitchFamily="34" charset="0"/>
                <a:ea typeface="Source Sans Pro" panose="020B0503030403020204" pitchFamily="34" charset="0"/>
                <a:cs typeface="Poppins" pitchFamily="2" charset="77"/>
              </a:rPr>
              <a:t>, vestibulum non </a:t>
            </a:r>
            <a:r>
              <a:rPr lang="en-US" sz="900" err="1">
                <a:latin typeface="Source Sans Pro" panose="020B0503030403020204" pitchFamily="34" charset="0"/>
                <a:ea typeface="Source Sans Pro" panose="020B0503030403020204" pitchFamily="34" charset="0"/>
                <a:cs typeface="Poppins" pitchFamily="2" charset="77"/>
              </a:rPr>
              <a:t>tortor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eget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placerat</a:t>
            </a:r>
            <a:r>
              <a:rPr lang="en-US" sz="900">
                <a:latin typeface="Source Sans Pro" panose="020B0503030403020204" pitchFamily="34" charset="0"/>
                <a:ea typeface="Source Sans Pro" panose="020B0503030403020204" pitchFamily="34" charset="0"/>
                <a:cs typeface="Poppins" pitchFamily="2" charset="77"/>
              </a:rPr>
              <a:t> porta sem. </a:t>
            </a:r>
            <a:r>
              <a:rPr lang="en-US" sz="900" err="1">
                <a:latin typeface="Source Sans Pro" panose="020B0503030403020204" pitchFamily="34" charset="0"/>
                <a:ea typeface="Source Sans Pro" panose="020B0503030403020204" pitchFamily="34" charset="0"/>
                <a:cs typeface="Poppins" pitchFamily="2" charset="77"/>
              </a:rPr>
              <a:t>Suspendisse</a:t>
            </a:r>
            <a:r>
              <a:rPr lang="en-US" sz="900">
                <a:latin typeface="Source Sans Pro" panose="020B0503030403020204" pitchFamily="34" charset="0"/>
                <a:ea typeface="Source Sans Pro" panose="020B0503030403020204" pitchFamily="34" charset="0"/>
                <a:cs typeface="Poppins" pitchFamily="2" charset="77"/>
              </a:rPr>
              <a:t> libero diam, pharetra ac </a:t>
            </a:r>
            <a:r>
              <a:rPr lang="en-US" sz="900" err="1">
                <a:latin typeface="Source Sans Pro" panose="020B0503030403020204" pitchFamily="34" charset="0"/>
                <a:ea typeface="Source Sans Pro" panose="020B0503030403020204" pitchFamily="34" charset="0"/>
                <a:cs typeface="Poppins" pitchFamily="2" charset="77"/>
              </a:rPr>
              <a:t>consequat</a:t>
            </a:r>
            <a:r>
              <a:rPr lang="en-US" sz="900">
                <a:latin typeface="Source Sans Pro" panose="020B0503030403020204" pitchFamily="34" charset="0"/>
                <a:ea typeface="Source Sans Pro" panose="020B0503030403020204" pitchFamily="34" charset="0"/>
                <a:cs typeface="Poppins" pitchFamily="2" charset="77"/>
              </a:rPr>
              <a:t> id,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risus</a:t>
            </a:r>
            <a:r>
              <a:rPr lang="en-US" sz="900">
                <a:latin typeface="Source Sans Pro" panose="020B0503030403020204" pitchFamily="34" charset="0"/>
                <a:ea typeface="Source Sans Pro" panose="020B0503030403020204" pitchFamily="34" charset="0"/>
                <a:cs typeface="Poppins" pitchFamily="2" charset="77"/>
              </a:rPr>
              <a:t>. Donec eros </a:t>
            </a:r>
            <a:r>
              <a:rPr lang="en-US" sz="900" err="1">
                <a:latin typeface="Source Sans Pro" panose="020B0503030403020204" pitchFamily="34" charset="0"/>
                <a:ea typeface="Source Sans Pro" panose="020B0503030403020204" pitchFamily="34" charset="0"/>
                <a:cs typeface="Poppins" pitchFamily="2" charset="77"/>
              </a:rPr>
              <a:t>quam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condimentum</a:t>
            </a:r>
            <a:r>
              <a:rPr lang="en-US" sz="900">
                <a:latin typeface="Source Sans Pro" panose="020B0503030403020204" pitchFamily="34" charset="0"/>
                <a:ea typeface="Source Sans Pro" panose="020B0503030403020204" pitchFamily="34" charset="0"/>
                <a:cs typeface="Poppins" pitchFamily="2" charset="77"/>
              </a:rPr>
              <a:t> non libero a, </a:t>
            </a:r>
            <a:r>
              <a:rPr lang="en-US" sz="900" err="1">
                <a:latin typeface="Source Sans Pro" panose="020B0503030403020204" pitchFamily="34" charset="0"/>
                <a:ea typeface="Source Sans Pro" panose="020B0503030403020204" pitchFamily="34" charset="0"/>
                <a:cs typeface="Poppins" pitchFamily="2" charset="77"/>
              </a:rPr>
              <a:t>sagittis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pretium</a:t>
            </a:r>
            <a:r>
              <a:rPr lang="en-US" sz="900">
                <a:latin typeface="Source Sans Pro" panose="020B0503030403020204" pitchFamily="34" charset="0"/>
                <a:ea typeface="Source Sans Pro" panose="020B0503030403020204" pitchFamily="34" charset="0"/>
                <a:cs typeface="Poppins" pitchFamily="2" charset="77"/>
              </a:rPr>
              <a:t> diam. Proin </a:t>
            </a:r>
            <a:r>
              <a:rPr lang="en-US" sz="900" err="1">
                <a:latin typeface="Source Sans Pro" panose="020B0503030403020204" pitchFamily="34" charset="0"/>
                <a:ea typeface="Source Sans Pro" panose="020B0503030403020204" pitchFamily="34" charset="0"/>
                <a:cs typeface="Poppins" pitchFamily="2" charset="77"/>
              </a:rPr>
              <a:t>bibendum</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mauris</a:t>
            </a:r>
            <a:r>
              <a:rPr lang="en-US" sz="900">
                <a:latin typeface="Source Sans Pro" panose="020B0503030403020204" pitchFamily="34" charset="0"/>
                <a:ea typeface="Source Sans Pro" panose="020B0503030403020204" pitchFamily="34" charset="0"/>
                <a:cs typeface="Poppins" pitchFamily="2" charset="77"/>
              </a:rPr>
              <a:t>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pharetra. </a:t>
            </a:r>
            <a:r>
              <a:rPr lang="en-US" sz="900" err="1">
                <a:latin typeface="Source Sans Pro" panose="020B0503030403020204" pitchFamily="34" charset="0"/>
                <a:ea typeface="Source Sans Pro" panose="020B0503030403020204" pitchFamily="34" charset="0"/>
                <a:cs typeface="Poppins" pitchFamily="2" charset="77"/>
              </a:rPr>
              <a:t>Curabitur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condimentum</a:t>
            </a:r>
            <a:r>
              <a:rPr lang="en-US" sz="900">
                <a:latin typeface="Source Sans Pro" panose="020B0503030403020204" pitchFamily="34" charset="0"/>
                <a:ea typeface="Source Sans Pro" panose="020B0503030403020204" pitchFamily="34" charset="0"/>
                <a:cs typeface="Poppins" pitchFamily="2" charset="77"/>
              </a:rPr>
              <a:t> auctor </a:t>
            </a:r>
            <a:r>
              <a:rPr lang="en-US" sz="900" err="1">
                <a:latin typeface="Source Sans Pro" panose="020B0503030403020204" pitchFamily="34" charset="0"/>
                <a:ea typeface="Source Sans Pro" panose="020B0503030403020204" pitchFamily="34" charset="0"/>
                <a:cs typeface="Poppins" pitchFamily="2" charset="77"/>
              </a:rPr>
              <a:t>nibh</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ut</a:t>
            </a:r>
            <a:r>
              <a:rPr lang="en-US" sz="900">
                <a:latin typeface="Source Sans Pro" panose="020B0503030403020204" pitchFamily="34" charset="0"/>
                <a:ea typeface="Source Sans Pro" panose="020B0503030403020204" pitchFamily="34" charset="0"/>
                <a:cs typeface="Poppins" pitchFamily="2" charset="77"/>
              </a:rPr>
              <a:t> tempus.</a:t>
            </a:r>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228597" y="4215668"/>
            <a:ext cx="11430000" cy="263149"/>
          </a:xfrm>
          <a:prstGeom prst="rect">
            <a:avLst/>
          </a:prstGeom>
        </p:spPr>
        <p:txBody>
          <a:bodyPr wrap="square" lIns="91440" tIns="45720" rIns="91440" bIns="4572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3" name="Footer Placeholder 4">
            <a:extLst>
              <a:ext uri="{FF2B5EF4-FFF2-40B4-BE49-F238E27FC236}">
                <a16:creationId xmlns:a16="http://schemas.microsoft.com/office/drawing/2014/main" id="{C3D5FE7E-1A7B-783E-04BE-B712A26C0AAB}"/>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dirty="0"/>
              <a:t>03/23</a:t>
            </a:r>
          </a:p>
        </p:txBody>
      </p:sp>
      <p:sp>
        <p:nvSpPr>
          <p:cNvPr id="2" name="Slide Number Placeholder 5">
            <a:extLst>
              <a:ext uri="{FF2B5EF4-FFF2-40B4-BE49-F238E27FC236}">
                <a16:creationId xmlns:a16="http://schemas.microsoft.com/office/drawing/2014/main" id="{282A1482-6EE0-33D5-6EFA-BC462969054F}"/>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dirty="0"/>
          </a:p>
        </p:txBody>
      </p:sp>
    </p:spTree>
    <p:extLst>
      <p:ext uri="{BB962C8B-B14F-4D97-AF65-F5344CB8AC3E}">
        <p14:creationId xmlns:p14="http://schemas.microsoft.com/office/powerpoint/2010/main" val="3845998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dy Copy">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2700">
                <a:solidFill>
                  <a:srgbClr val="2746F8"/>
                </a:solidFill>
              </a:defRPr>
            </a:lvl1pPr>
          </a:lstStyle>
          <a:p>
            <a:pPr lvl="0"/>
            <a:r>
              <a:rPr lang="en-US"/>
              <a:t>Content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228597" y="2077934"/>
            <a:ext cx="11430000" cy="618631"/>
          </a:xfrm>
          <a:prstGeom prst="rect">
            <a:avLst/>
          </a:prstGeom>
        </p:spPr>
        <p:txBody>
          <a:bodyPr lIns="91440" tIns="45720" rIns="91440" bIns="45720">
            <a:spAutoFit/>
          </a:bodyPr>
          <a:lstStyle>
            <a:lvl1pPr>
              <a:lnSpc>
                <a:spcPct val="95000"/>
              </a:lnSpc>
              <a:defRPr sz="12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venenatis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est</a:t>
            </a:r>
            <a:r>
              <a:rPr lang="en-US" sz="900">
                <a:latin typeface="Source Sans Pro" panose="020B0503030403020204" pitchFamily="34" charset="0"/>
                <a:ea typeface="Source Sans Pro" panose="020B0503030403020204" pitchFamily="34" charset="0"/>
                <a:cs typeface="Poppins" pitchFamily="2" charset="77"/>
              </a:rPr>
              <a:t> sed </a:t>
            </a:r>
            <a:r>
              <a:rPr lang="en-US" sz="900" err="1">
                <a:latin typeface="Source Sans Pro" panose="020B0503030403020204" pitchFamily="34" charset="0"/>
                <a:ea typeface="Source Sans Pro" panose="020B0503030403020204" pitchFamily="34" charset="0"/>
                <a:cs typeface="Poppins" pitchFamily="2" charset="77"/>
              </a:rPr>
              <a:t>nibh</a:t>
            </a:r>
            <a:r>
              <a:rPr lang="en-US" sz="900">
                <a:latin typeface="Source Sans Pro" panose="020B0503030403020204" pitchFamily="34" charset="0"/>
                <a:ea typeface="Source Sans Pro" panose="020B0503030403020204" pitchFamily="34" charset="0"/>
                <a:cs typeface="Poppins" pitchFamily="2" charset="77"/>
              </a:rPr>
              <a:t> pulvinar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Suspendisse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finibus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euismod</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consequat</a:t>
            </a:r>
            <a:r>
              <a:rPr lang="en-US" sz="900">
                <a:latin typeface="Source Sans Pro" panose="020B0503030403020204" pitchFamily="34" charset="0"/>
                <a:ea typeface="Source Sans Pro" panose="020B0503030403020204" pitchFamily="34" charset="0"/>
                <a:cs typeface="Poppins" pitchFamily="2" charset="77"/>
              </a:rPr>
              <a:t>. 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Nam nisi dui, </a:t>
            </a:r>
            <a:r>
              <a:rPr lang="en-US" sz="900" err="1">
                <a:latin typeface="Source Sans Pro" panose="020B0503030403020204" pitchFamily="34" charset="0"/>
                <a:ea typeface="Source Sans Pro" panose="020B0503030403020204" pitchFamily="34" charset="0"/>
                <a:cs typeface="Poppins" pitchFamily="2" charset="77"/>
              </a:rPr>
              <a:t>laoreet</a:t>
            </a:r>
            <a:r>
              <a:rPr lang="en-US" sz="900">
                <a:latin typeface="Source Sans Pro" panose="020B0503030403020204" pitchFamily="34" charset="0"/>
                <a:ea typeface="Source Sans Pro" panose="020B0503030403020204" pitchFamily="34" charset="0"/>
                <a:cs typeface="Poppins" pitchFamily="2" charset="77"/>
              </a:rPr>
              <a:t> id </a:t>
            </a:r>
            <a:r>
              <a:rPr lang="en-US" sz="900" err="1">
                <a:latin typeface="Source Sans Pro" panose="020B0503030403020204" pitchFamily="34" charset="0"/>
                <a:ea typeface="Source Sans Pro" panose="020B0503030403020204" pitchFamily="34" charset="0"/>
                <a:cs typeface="Poppins" pitchFamily="2" charset="77"/>
              </a:rPr>
              <a:t>facilisis</a:t>
            </a:r>
            <a:r>
              <a:rPr lang="en-US" sz="900">
                <a:latin typeface="Source Sans Pro" panose="020B0503030403020204" pitchFamily="34" charset="0"/>
                <a:ea typeface="Source Sans Pro" panose="020B0503030403020204" pitchFamily="34" charset="0"/>
                <a:cs typeface="Poppins" pitchFamily="2" charset="77"/>
              </a:rPr>
              <a:t> at, </a:t>
            </a:r>
            <a:r>
              <a:rPr lang="en-US" sz="900" err="1">
                <a:latin typeface="Source Sans Pro" panose="020B0503030403020204" pitchFamily="34" charset="0"/>
                <a:ea typeface="Source Sans Pro" panose="020B0503030403020204" pitchFamily="34" charset="0"/>
                <a:cs typeface="Poppins" pitchFamily="2" charset="77"/>
              </a:rPr>
              <a:t>tincidunt</a:t>
            </a:r>
            <a:r>
              <a:rPr lang="en-US" sz="900">
                <a:latin typeface="Source Sans Pro" panose="020B0503030403020204" pitchFamily="34" charset="0"/>
                <a:ea typeface="Source Sans Pro" panose="020B0503030403020204" pitchFamily="34" charset="0"/>
                <a:cs typeface="Poppins" pitchFamily="2" charset="77"/>
              </a:rPr>
              <a:t> in est. Donec ante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semper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metus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eu</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sodales</a:t>
            </a:r>
            <a:r>
              <a:rPr lang="en-US" sz="900">
                <a:latin typeface="Source Sans Pro" panose="020B0503030403020204" pitchFamily="34" charset="0"/>
                <a:ea typeface="Source Sans Pro" panose="020B0503030403020204" pitchFamily="34" charset="0"/>
                <a:cs typeface="Poppins" pitchFamily="2" charset="77"/>
              </a:rPr>
              <a:t> auctor </a:t>
            </a:r>
            <a:r>
              <a:rPr lang="en-US" sz="900" err="1">
                <a:latin typeface="Source Sans Pro" panose="020B0503030403020204" pitchFamily="34" charset="0"/>
                <a:ea typeface="Source Sans Pro" panose="020B0503030403020204" pitchFamily="34" charset="0"/>
                <a:cs typeface="Poppins" pitchFamily="2" charset="77"/>
              </a:rPr>
              <a:t>risus</a:t>
            </a:r>
            <a:r>
              <a:rPr lang="en-US" sz="900">
                <a:latin typeface="Source Sans Pro" panose="020B0503030403020204" pitchFamily="34" charset="0"/>
                <a:ea typeface="Source Sans Pro" panose="020B0503030403020204" pitchFamily="34" charset="0"/>
                <a:cs typeface="Poppins" pitchFamily="2" charset="77"/>
              </a:rPr>
              <a:t>. In in ex </a:t>
            </a:r>
            <a:r>
              <a:rPr lang="en-US" sz="900" err="1">
                <a:latin typeface="Source Sans Pro" panose="020B0503030403020204" pitchFamily="34" charset="0"/>
                <a:ea typeface="Source Sans Pro" panose="020B0503030403020204" pitchFamily="34" charset="0"/>
                <a:cs typeface="Poppins" pitchFamily="2" charset="77"/>
              </a:rPr>
              <a:t>eget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elementum</a:t>
            </a:r>
            <a:r>
              <a:rPr lang="en-US" sz="900">
                <a:latin typeface="Source Sans Pro" panose="020B0503030403020204" pitchFamily="34" charset="0"/>
                <a:ea typeface="Source Sans Pro" panose="020B0503030403020204" pitchFamily="34" charset="0"/>
                <a:cs typeface="Poppins" pitchFamily="2" charset="77"/>
              </a:rPr>
              <a:t> pharetra </a:t>
            </a:r>
            <a:r>
              <a:rPr lang="en-US" sz="900" err="1">
                <a:latin typeface="Source Sans Pro" panose="020B0503030403020204" pitchFamily="34" charset="0"/>
                <a:ea typeface="Source Sans Pro" panose="020B0503030403020204" pitchFamily="34" charset="0"/>
                <a:cs typeface="Poppins" pitchFamily="2" charset="77"/>
              </a:rPr>
              <a:t>eget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nec</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orci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ultrices</a:t>
            </a:r>
            <a:r>
              <a:rPr lang="en-US" sz="900">
                <a:latin typeface="Source Sans Pro" panose="020B0503030403020204" pitchFamily="34" charset="0"/>
                <a:ea typeface="Source Sans Pro" panose="020B0503030403020204" pitchFamily="34" charset="0"/>
                <a:cs typeface="Poppins" pitchFamily="2" charset="77"/>
              </a:rPr>
              <a:t> porta. Class </a:t>
            </a:r>
            <a:r>
              <a:rPr lang="en-US" sz="900" err="1">
                <a:latin typeface="Source Sans Pro" panose="020B0503030403020204" pitchFamily="34" charset="0"/>
                <a:ea typeface="Source Sans Pro" panose="020B0503030403020204" pitchFamily="34" charset="0"/>
                <a:cs typeface="Poppins" pitchFamily="2" charset="77"/>
              </a:rPr>
              <a:t>aptent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taciti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sociosqu</a:t>
            </a:r>
            <a:r>
              <a:rPr lang="en-US" sz="900">
                <a:latin typeface="Source Sans Pro" panose="020B0503030403020204" pitchFamily="34" charset="0"/>
                <a:ea typeface="Source Sans Pro" panose="020B0503030403020204" pitchFamily="34" charset="0"/>
                <a:cs typeface="Poppins" pitchFamily="2" charset="77"/>
              </a:rPr>
              <a:t> ad </a:t>
            </a:r>
            <a:r>
              <a:rPr lang="en-US" sz="900" err="1">
                <a:latin typeface="Source Sans Pro" panose="020B0503030403020204" pitchFamily="34" charset="0"/>
                <a:ea typeface="Source Sans Pro" panose="020B0503030403020204" pitchFamily="34" charset="0"/>
                <a:cs typeface="Poppins" pitchFamily="2" charset="77"/>
              </a:rPr>
              <a:t>litora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torquent</a:t>
            </a:r>
            <a:r>
              <a:rPr lang="en-US" sz="900">
                <a:latin typeface="Source Sans Pro" panose="020B0503030403020204" pitchFamily="34" charset="0"/>
                <a:ea typeface="Source Sans Pro" panose="020B0503030403020204" pitchFamily="34" charset="0"/>
                <a:cs typeface="Poppins" pitchFamily="2" charset="77"/>
              </a:rPr>
              <a:t> per </a:t>
            </a:r>
            <a:r>
              <a:rPr lang="en-US" sz="900" err="1">
                <a:latin typeface="Source Sans Pro" panose="020B0503030403020204" pitchFamily="34" charset="0"/>
                <a:ea typeface="Source Sans Pro" panose="020B0503030403020204" pitchFamily="34" charset="0"/>
                <a:cs typeface="Poppins" pitchFamily="2" charset="77"/>
              </a:rPr>
              <a:t>conubia</a:t>
            </a:r>
            <a:r>
              <a:rPr lang="en-US" sz="900">
                <a:latin typeface="Source Sans Pro" panose="020B0503030403020204" pitchFamily="34" charset="0"/>
                <a:ea typeface="Source Sans Pro" panose="020B0503030403020204" pitchFamily="34" charset="0"/>
                <a:cs typeface="Poppins" pitchFamily="2" charset="77"/>
              </a:rPr>
              <a:t> nostra, per </a:t>
            </a:r>
            <a:r>
              <a:rPr lang="en-US" sz="900" err="1">
                <a:latin typeface="Source Sans Pro" panose="020B0503030403020204" pitchFamily="34" charset="0"/>
                <a:ea typeface="Source Sans Pro" panose="020B0503030403020204" pitchFamily="34" charset="0"/>
                <a:cs typeface="Poppins" pitchFamily="2" charset="77"/>
              </a:rPr>
              <a:t>inceptos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himenaeos</a:t>
            </a:r>
            <a:r>
              <a:rPr lang="en-US" sz="900">
                <a:latin typeface="Source Sans Pro" panose="020B0503030403020204" pitchFamily="34" charset="0"/>
                <a:ea typeface="Source Sans Pro" panose="020B0503030403020204" pitchFamily="34" charset="0"/>
                <a:cs typeface="Poppins" pitchFamily="2" charset="77"/>
              </a:rPr>
              <a:t>. Donec magna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gravida </a:t>
            </a:r>
            <a:r>
              <a:rPr lang="en-US" sz="900" err="1">
                <a:latin typeface="Source Sans Pro" panose="020B0503030403020204" pitchFamily="34" charset="0"/>
                <a:ea typeface="Source Sans Pro" panose="020B0503030403020204" pitchFamily="34" charset="0"/>
                <a:cs typeface="Poppins" pitchFamily="2" charset="77"/>
              </a:rPr>
              <a:t>ut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eleifend</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Nulla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lorem sed </a:t>
            </a:r>
            <a:r>
              <a:rPr lang="en-US" sz="900" err="1">
                <a:latin typeface="Source Sans Pro" panose="020B0503030403020204" pitchFamily="34" charset="0"/>
                <a:ea typeface="Source Sans Pro" panose="020B0503030403020204" pitchFamily="34" charset="0"/>
                <a:cs typeface="Poppins" pitchFamily="2" charset="77"/>
              </a:rPr>
              <a:t>hendrerit</a:t>
            </a:r>
            <a:r>
              <a:rPr lang="en-US" sz="900">
                <a:latin typeface="Source Sans Pro" panose="020B0503030403020204" pitchFamily="34" charset="0"/>
                <a:ea typeface="Source Sans Pro" panose="020B0503030403020204" pitchFamily="34" charset="0"/>
                <a:cs typeface="Poppins" pitchFamily="2" charset="77"/>
              </a:rPr>
              <a:t>. Aenean </a:t>
            </a:r>
            <a:r>
              <a:rPr lang="en-US" sz="900" err="1">
                <a:latin typeface="Source Sans Pro" panose="020B0503030403020204" pitchFamily="34" charset="0"/>
                <a:ea typeface="Source Sans Pro" panose="020B0503030403020204" pitchFamily="34" charset="0"/>
                <a:cs typeface="Poppins" pitchFamily="2" charset="77"/>
              </a:rPr>
              <a:t>eleifend</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non </a:t>
            </a:r>
            <a:r>
              <a:rPr lang="en-US" sz="900" err="1">
                <a:latin typeface="Source Sans Pro" panose="020B0503030403020204" pitchFamily="34" charset="0"/>
                <a:ea typeface="Source Sans Pro" panose="020B0503030403020204" pitchFamily="34" charset="0"/>
                <a:cs typeface="Poppins" pitchFamily="2" charset="77"/>
              </a:rPr>
              <a:t>erat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hendrerit</a:t>
            </a:r>
            <a:r>
              <a:rPr lang="en-US" sz="900">
                <a:latin typeface="Source Sans Pro" panose="020B0503030403020204" pitchFamily="34" charset="0"/>
                <a:ea typeface="Source Sans Pro" panose="020B0503030403020204" pitchFamily="34" charset="0"/>
                <a:cs typeface="Poppins" pitchFamily="2" charset="77"/>
              </a:rPr>
              <a:t>, pharetra </a:t>
            </a:r>
            <a:r>
              <a:rPr lang="en-US" sz="900" err="1">
                <a:latin typeface="Source Sans Pro" panose="020B0503030403020204" pitchFamily="34" charset="0"/>
                <a:ea typeface="Source Sans Pro" panose="020B0503030403020204" pitchFamily="34" charset="0"/>
                <a:cs typeface="Poppins" pitchFamily="2" charset="77"/>
              </a:rPr>
              <a:t>sollicitudin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efficitur</a:t>
            </a:r>
            <a:r>
              <a:rPr lang="en-US" sz="900">
                <a:latin typeface="Source Sans Pro" panose="020B0503030403020204" pitchFamily="34" charset="0"/>
                <a:ea typeface="Source Sans Pro" panose="020B0503030403020204" pitchFamily="34" charset="0"/>
                <a:cs typeface="Poppins" pitchFamily="2" charset="77"/>
              </a:rPr>
              <a:t>. Cras </a:t>
            </a:r>
            <a:r>
              <a:rPr lang="en-US" sz="900" err="1">
                <a:latin typeface="Source Sans Pro" panose="020B0503030403020204" pitchFamily="34" charset="0"/>
                <a:ea typeface="Source Sans Pro" panose="020B0503030403020204" pitchFamily="34" charset="0"/>
                <a:cs typeface="Poppins" pitchFamily="2" charset="77"/>
              </a:rPr>
              <a:t>sollicitudin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erat</a:t>
            </a:r>
            <a:r>
              <a:rPr lang="en-US" sz="900">
                <a:latin typeface="Source Sans Pro" panose="020B0503030403020204" pitchFamily="34" charset="0"/>
                <a:ea typeface="Source Sans Pro" panose="020B0503030403020204" pitchFamily="34" charset="0"/>
                <a:cs typeface="Poppins" pitchFamily="2" charset="77"/>
              </a:rPr>
              <a:t> vitae </a:t>
            </a:r>
            <a:r>
              <a:rPr lang="en-US" sz="900" err="1">
                <a:latin typeface="Source Sans Pro" panose="020B0503030403020204" pitchFamily="34" charset="0"/>
                <a:ea typeface="Source Sans Pro" panose="020B0503030403020204" pitchFamily="34" charset="0"/>
                <a:cs typeface="Poppins" pitchFamily="2" charset="77"/>
              </a:rPr>
              <a:t>sapien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rhoncus</a:t>
            </a:r>
            <a:r>
              <a:rPr lang="en-US" sz="900">
                <a:latin typeface="Source Sans Pro" panose="020B0503030403020204" pitchFamily="34" charset="0"/>
                <a:ea typeface="Source Sans Pro" panose="020B0503030403020204" pitchFamily="34" charset="0"/>
                <a:cs typeface="Poppins" pitchFamily="2" charset="77"/>
              </a:rPr>
              <a:t>, vel </a:t>
            </a:r>
            <a:r>
              <a:rPr lang="en-US" sz="900" err="1">
                <a:latin typeface="Source Sans Pro" panose="020B0503030403020204" pitchFamily="34" charset="0"/>
                <a:ea typeface="Source Sans Pro" panose="020B0503030403020204" pitchFamily="34" charset="0"/>
                <a:cs typeface="Poppins" pitchFamily="2" charset="77"/>
              </a:rPr>
              <a:t>finibus</a:t>
            </a:r>
            <a:r>
              <a:rPr lang="en-US" sz="900">
                <a:latin typeface="Source Sans Pro" panose="020B0503030403020204" pitchFamily="34" charset="0"/>
                <a:ea typeface="Source Sans Pro" panose="020B0503030403020204" pitchFamily="34" charset="0"/>
                <a:cs typeface="Poppins" pitchFamily="2" charset="77"/>
              </a:rPr>
              <a:t> mi </a:t>
            </a:r>
            <a:r>
              <a:rPr lang="en-US" sz="900" err="1">
                <a:latin typeface="Source Sans Pro" panose="020B0503030403020204" pitchFamily="34" charset="0"/>
                <a:ea typeface="Source Sans Pro" panose="020B0503030403020204" pitchFamily="34" charset="0"/>
                <a:cs typeface="Poppins" pitchFamily="2" charset="77"/>
              </a:rPr>
              <a:t>sollicitudin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Phasellus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ullamcorper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bibendum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ullamcorper</a:t>
            </a:r>
            <a:r>
              <a:rPr lang="en-US" sz="900">
                <a:latin typeface="Source Sans Pro" panose="020B0503030403020204" pitchFamily="34" charset="0"/>
                <a:ea typeface="Source Sans Pro" panose="020B0503030403020204" pitchFamily="34" charset="0"/>
                <a:cs typeface="Poppins" pitchFamily="2" charset="77"/>
              </a:rPr>
              <a:t>. Vestibulum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porta </a:t>
            </a:r>
            <a:r>
              <a:rPr lang="en-US" sz="900" err="1">
                <a:latin typeface="Source Sans Pro" panose="020B0503030403020204" pitchFamily="34" charset="0"/>
                <a:ea typeface="Source Sans Pro" panose="020B0503030403020204" pitchFamily="34" charset="0"/>
                <a:cs typeface="Poppins" pitchFamily="2" charset="77"/>
              </a:rPr>
              <a:t>risus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nunc</a:t>
            </a:r>
            <a:r>
              <a:rPr lang="en-US" sz="900">
                <a:latin typeface="Source Sans Pro" panose="020B0503030403020204" pitchFamily="34" charset="0"/>
                <a:ea typeface="Source Sans Pro" panose="020B0503030403020204" pitchFamily="34" charset="0"/>
                <a:cs typeface="Poppins" pitchFamily="2" charset="77"/>
              </a:rPr>
              <a:t> libero, </a:t>
            </a:r>
            <a:r>
              <a:rPr lang="en-US" sz="900" err="1">
                <a:latin typeface="Source Sans Pro" panose="020B0503030403020204" pitchFamily="34" charset="0"/>
                <a:ea typeface="Source Sans Pro" panose="020B0503030403020204" pitchFamily="34" charset="0"/>
                <a:cs typeface="Poppins" pitchFamily="2" charset="77"/>
              </a:rPr>
              <a:t>nec</a:t>
            </a:r>
            <a:r>
              <a:rPr lang="en-US" sz="900">
                <a:latin typeface="Source Sans Pro" panose="020B0503030403020204" pitchFamily="34" charset="0"/>
                <a:ea typeface="Source Sans Pro" panose="020B0503030403020204" pitchFamily="34" charset="0"/>
                <a:cs typeface="Poppins" pitchFamily="2" charset="77"/>
              </a:rPr>
              <a:t> pulvinar nisi </a:t>
            </a:r>
            <a:r>
              <a:rPr lang="en-US" sz="900" err="1">
                <a:latin typeface="Source Sans Pro" panose="020B0503030403020204" pitchFamily="34" charset="0"/>
                <a:ea typeface="Source Sans Pro" panose="020B0503030403020204" pitchFamily="34" charset="0"/>
                <a:cs typeface="Poppins" pitchFamily="2" charset="77"/>
              </a:rPr>
              <a:t>pretium</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vitae </a:t>
            </a:r>
            <a:r>
              <a:rPr lang="en-US" sz="900" err="1">
                <a:latin typeface="Source Sans Pro" panose="020B0503030403020204" pitchFamily="34" charset="0"/>
                <a:ea typeface="Source Sans Pro" panose="020B0503030403020204" pitchFamily="34" charset="0"/>
                <a:cs typeface="Poppins" pitchFamily="2" charset="77"/>
              </a:rPr>
              <a:t>feugiat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nunc</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228597" y="1817045"/>
            <a:ext cx="11430000" cy="263149"/>
          </a:xfrm>
          <a:prstGeom prst="rect">
            <a:avLst/>
          </a:prstGeom>
        </p:spPr>
        <p:txBody>
          <a:bodyPr wrap="square" lIns="91440" tIns="45720" rIns="91440" bIns="4572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228597" y="4476557"/>
            <a:ext cx="11430000" cy="487056"/>
          </a:xfrm>
          <a:prstGeom prst="rect">
            <a:avLst/>
          </a:prstGeom>
        </p:spPr>
        <p:txBody>
          <a:bodyPr lIns="91440" tIns="45720" rIns="91440" bIns="45720">
            <a:spAutoFit/>
          </a:bodyPr>
          <a:lstStyle>
            <a:lvl1pPr>
              <a:lnSpc>
                <a:spcPct val="95000"/>
              </a:lnSpc>
              <a:defRPr sz="12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molestie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tempor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Praesent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lacinia, magna </a:t>
            </a:r>
            <a:r>
              <a:rPr lang="en-US" sz="900" err="1">
                <a:latin typeface="Source Sans Pro" panose="020B0503030403020204" pitchFamily="34" charset="0"/>
                <a:ea typeface="Source Sans Pro" panose="020B0503030403020204" pitchFamily="34" charset="0"/>
                <a:cs typeface="Poppins" pitchFamily="2" charset="77"/>
              </a:rPr>
              <a:t>est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accumsan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risus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tincidunt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sagittis</a:t>
            </a:r>
            <a:r>
              <a:rPr lang="en-US" sz="900">
                <a:latin typeface="Source Sans Pro" panose="020B0503030403020204" pitchFamily="34" charset="0"/>
                <a:ea typeface="Source Sans Pro" panose="020B0503030403020204" pitchFamily="34" charset="0"/>
                <a:cs typeface="Poppins" pitchFamily="2" charset="77"/>
              </a:rPr>
              <a:t> lorem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Vestibulum convallis </a:t>
            </a:r>
            <a:r>
              <a:rPr lang="en-US" sz="900" err="1">
                <a:latin typeface="Source Sans Pro" panose="020B0503030403020204" pitchFamily="34" charset="0"/>
                <a:ea typeface="Source Sans Pro" panose="020B0503030403020204" pitchFamily="34" charset="0"/>
                <a:cs typeface="Poppins" pitchFamily="2" charset="77"/>
              </a:rPr>
              <a:t>metus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Interdum</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fames ac ante ipsum </a:t>
            </a:r>
            <a:r>
              <a:rPr lang="en-US" sz="900" err="1">
                <a:latin typeface="Source Sans Pro" panose="020B0503030403020204" pitchFamily="34" charset="0"/>
                <a:ea typeface="Source Sans Pro" panose="020B0503030403020204" pitchFamily="34" charset="0"/>
                <a:cs typeface="Poppins" pitchFamily="2" charset="77"/>
              </a:rPr>
              <a:t>primis</a:t>
            </a:r>
            <a:r>
              <a:rPr lang="en-US" sz="900">
                <a:latin typeface="Source Sans Pro" panose="020B0503030403020204" pitchFamily="34" charset="0"/>
                <a:ea typeface="Source Sans Pro" panose="020B0503030403020204" pitchFamily="34" charset="0"/>
                <a:cs typeface="Poppins" pitchFamily="2" charset="77"/>
              </a:rPr>
              <a:t> in </a:t>
            </a:r>
            <a:r>
              <a:rPr lang="en-US" sz="900" err="1">
                <a:latin typeface="Source Sans Pro" panose="020B0503030403020204" pitchFamily="34" charset="0"/>
                <a:ea typeface="Source Sans Pro" panose="020B0503030403020204" pitchFamily="34" charset="0"/>
                <a:cs typeface="Poppins" pitchFamily="2" charset="77"/>
              </a:rPr>
              <a:t>faucibus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ac </a:t>
            </a:r>
            <a:r>
              <a:rPr lang="en-US" sz="900" err="1">
                <a:latin typeface="Source Sans Pro" panose="020B0503030403020204" pitchFamily="34" charset="0"/>
                <a:ea typeface="Source Sans Pro" panose="020B0503030403020204" pitchFamily="34" charset="0"/>
                <a:cs typeface="Poppins" pitchFamily="2" charset="77"/>
              </a:rPr>
              <a:t>suscipit</a:t>
            </a:r>
            <a:r>
              <a:rPr lang="en-US" sz="900">
                <a:latin typeface="Source Sans Pro" panose="020B0503030403020204" pitchFamily="34" charset="0"/>
                <a:ea typeface="Source Sans Pro" panose="020B0503030403020204" pitchFamily="34" charset="0"/>
                <a:cs typeface="Poppins" pitchFamily="2" charset="77"/>
              </a:rPr>
              <a:t> libero.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diam </a:t>
            </a:r>
            <a:r>
              <a:rPr lang="en-US" sz="900" err="1">
                <a:latin typeface="Source Sans Pro" panose="020B0503030403020204" pitchFamily="34" charset="0"/>
                <a:ea typeface="Source Sans Pro" panose="020B0503030403020204" pitchFamily="34" charset="0"/>
                <a:cs typeface="Poppins" pitchFamily="2" charset="77"/>
              </a:rPr>
              <a:t>nibh</a:t>
            </a:r>
            <a:r>
              <a:rPr lang="en-US" sz="900">
                <a:latin typeface="Source Sans Pro" panose="020B0503030403020204" pitchFamily="34" charset="0"/>
                <a:ea typeface="Source Sans Pro" panose="020B0503030403020204" pitchFamily="34" charset="0"/>
                <a:cs typeface="Poppins" pitchFamily="2" charset="77"/>
              </a:rPr>
              <a:t>, vestibulum non </a:t>
            </a:r>
            <a:r>
              <a:rPr lang="en-US" sz="900" err="1">
                <a:latin typeface="Source Sans Pro" panose="020B0503030403020204" pitchFamily="34" charset="0"/>
                <a:ea typeface="Source Sans Pro" panose="020B0503030403020204" pitchFamily="34" charset="0"/>
                <a:cs typeface="Poppins" pitchFamily="2" charset="77"/>
              </a:rPr>
              <a:t>tortor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eget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placerat</a:t>
            </a:r>
            <a:r>
              <a:rPr lang="en-US" sz="900">
                <a:latin typeface="Source Sans Pro" panose="020B0503030403020204" pitchFamily="34" charset="0"/>
                <a:ea typeface="Source Sans Pro" panose="020B0503030403020204" pitchFamily="34" charset="0"/>
                <a:cs typeface="Poppins" pitchFamily="2" charset="77"/>
              </a:rPr>
              <a:t> porta sem. </a:t>
            </a:r>
            <a:r>
              <a:rPr lang="en-US" sz="900" err="1">
                <a:latin typeface="Source Sans Pro" panose="020B0503030403020204" pitchFamily="34" charset="0"/>
                <a:ea typeface="Source Sans Pro" panose="020B0503030403020204" pitchFamily="34" charset="0"/>
                <a:cs typeface="Poppins" pitchFamily="2" charset="77"/>
              </a:rPr>
              <a:t>Suspendisse</a:t>
            </a:r>
            <a:r>
              <a:rPr lang="en-US" sz="900">
                <a:latin typeface="Source Sans Pro" panose="020B0503030403020204" pitchFamily="34" charset="0"/>
                <a:ea typeface="Source Sans Pro" panose="020B0503030403020204" pitchFamily="34" charset="0"/>
                <a:cs typeface="Poppins" pitchFamily="2" charset="77"/>
              </a:rPr>
              <a:t> libero diam, pharetra ac </a:t>
            </a:r>
            <a:r>
              <a:rPr lang="en-US" sz="900" err="1">
                <a:latin typeface="Source Sans Pro" panose="020B0503030403020204" pitchFamily="34" charset="0"/>
                <a:ea typeface="Source Sans Pro" panose="020B0503030403020204" pitchFamily="34" charset="0"/>
                <a:cs typeface="Poppins" pitchFamily="2" charset="77"/>
              </a:rPr>
              <a:t>consequat</a:t>
            </a:r>
            <a:r>
              <a:rPr lang="en-US" sz="900">
                <a:latin typeface="Source Sans Pro" panose="020B0503030403020204" pitchFamily="34" charset="0"/>
                <a:ea typeface="Source Sans Pro" panose="020B0503030403020204" pitchFamily="34" charset="0"/>
                <a:cs typeface="Poppins" pitchFamily="2" charset="77"/>
              </a:rPr>
              <a:t> id,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risus</a:t>
            </a:r>
            <a:r>
              <a:rPr lang="en-US" sz="900">
                <a:latin typeface="Source Sans Pro" panose="020B0503030403020204" pitchFamily="34" charset="0"/>
                <a:ea typeface="Source Sans Pro" panose="020B0503030403020204" pitchFamily="34" charset="0"/>
                <a:cs typeface="Poppins" pitchFamily="2" charset="77"/>
              </a:rPr>
              <a:t>. Donec eros </a:t>
            </a:r>
            <a:r>
              <a:rPr lang="en-US" sz="900" err="1">
                <a:latin typeface="Source Sans Pro" panose="020B0503030403020204" pitchFamily="34" charset="0"/>
                <a:ea typeface="Source Sans Pro" panose="020B0503030403020204" pitchFamily="34" charset="0"/>
                <a:cs typeface="Poppins" pitchFamily="2" charset="77"/>
              </a:rPr>
              <a:t>quam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condimentum</a:t>
            </a:r>
            <a:r>
              <a:rPr lang="en-US" sz="900">
                <a:latin typeface="Source Sans Pro" panose="020B0503030403020204" pitchFamily="34" charset="0"/>
                <a:ea typeface="Source Sans Pro" panose="020B0503030403020204" pitchFamily="34" charset="0"/>
                <a:cs typeface="Poppins" pitchFamily="2" charset="77"/>
              </a:rPr>
              <a:t> non libero a, </a:t>
            </a:r>
            <a:r>
              <a:rPr lang="en-US" sz="900" err="1">
                <a:latin typeface="Source Sans Pro" panose="020B0503030403020204" pitchFamily="34" charset="0"/>
                <a:ea typeface="Source Sans Pro" panose="020B0503030403020204" pitchFamily="34" charset="0"/>
                <a:cs typeface="Poppins" pitchFamily="2" charset="77"/>
              </a:rPr>
              <a:t>sagittis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pretium</a:t>
            </a:r>
            <a:r>
              <a:rPr lang="en-US" sz="900">
                <a:latin typeface="Source Sans Pro" panose="020B0503030403020204" pitchFamily="34" charset="0"/>
                <a:ea typeface="Source Sans Pro" panose="020B0503030403020204" pitchFamily="34" charset="0"/>
                <a:cs typeface="Poppins" pitchFamily="2" charset="77"/>
              </a:rPr>
              <a:t> diam. Proin </a:t>
            </a:r>
            <a:r>
              <a:rPr lang="en-US" sz="900" err="1">
                <a:latin typeface="Source Sans Pro" panose="020B0503030403020204" pitchFamily="34" charset="0"/>
                <a:ea typeface="Source Sans Pro" panose="020B0503030403020204" pitchFamily="34" charset="0"/>
                <a:cs typeface="Poppins" pitchFamily="2" charset="77"/>
              </a:rPr>
              <a:t>bibendum</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mauris</a:t>
            </a:r>
            <a:r>
              <a:rPr lang="en-US" sz="900">
                <a:latin typeface="Source Sans Pro" panose="020B0503030403020204" pitchFamily="34" charset="0"/>
                <a:ea typeface="Source Sans Pro" panose="020B0503030403020204" pitchFamily="34" charset="0"/>
                <a:cs typeface="Poppins" pitchFamily="2" charset="77"/>
              </a:rPr>
              <a:t>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pharetra. </a:t>
            </a:r>
            <a:r>
              <a:rPr lang="en-US" sz="900" err="1">
                <a:latin typeface="Source Sans Pro" panose="020B0503030403020204" pitchFamily="34" charset="0"/>
                <a:ea typeface="Source Sans Pro" panose="020B0503030403020204" pitchFamily="34" charset="0"/>
                <a:cs typeface="Poppins" pitchFamily="2" charset="77"/>
              </a:rPr>
              <a:t>Curabitur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condimentum</a:t>
            </a:r>
            <a:r>
              <a:rPr lang="en-US" sz="900">
                <a:latin typeface="Source Sans Pro" panose="020B0503030403020204" pitchFamily="34" charset="0"/>
                <a:ea typeface="Source Sans Pro" panose="020B0503030403020204" pitchFamily="34" charset="0"/>
                <a:cs typeface="Poppins" pitchFamily="2" charset="77"/>
              </a:rPr>
              <a:t> auctor </a:t>
            </a:r>
            <a:r>
              <a:rPr lang="en-US" sz="900" err="1">
                <a:latin typeface="Source Sans Pro" panose="020B0503030403020204" pitchFamily="34" charset="0"/>
                <a:ea typeface="Source Sans Pro" panose="020B0503030403020204" pitchFamily="34" charset="0"/>
                <a:cs typeface="Poppins" pitchFamily="2" charset="77"/>
              </a:rPr>
              <a:t>nibh</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ut</a:t>
            </a:r>
            <a:r>
              <a:rPr lang="en-US" sz="900">
                <a:latin typeface="Source Sans Pro" panose="020B0503030403020204" pitchFamily="34" charset="0"/>
                <a:ea typeface="Source Sans Pro" panose="020B0503030403020204" pitchFamily="34" charset="0"/>
                <a:cs typeface="Poppins" pitchFamily="2" charset="77"/>
              </a:rPr>
              <a:t> tempus.</a:t>
            </a:r>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228597" y="4215668"/>
            <a:ext cx="11430000" cy="263149"/>
          </a:xfrm>
          <a:prstGeom prst="rect">
            <a:avLst/>
          </a:prstGeom>
        </p:spPr>
        <p:txBody>
          <a:bodyPr wrap="square" lIns="91440" tIns="45720" rIns="91440" bIns="4572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2" name="Date Placeholder 3">
            <a:extLst>
              <a:ext uri="{FF2B5EF4-FFF2-40B4-BE49-F238E27FC236}">
                <a16:creationId xmlns:a16="http://schemas.microsoft.com/office/drawing/2014/main" id="{B673EDC0-135B-8791-BEA3-9911F0611F92}"/>
              </a:ext>
            </a:extLst>
          </p:cNvPr>
          <p:cNvSpPr>
            <a:spLocks noGrp="1"/>
          </p:cNvSpPr>
          <p:nvPr>
            <p:ph type="dt" sz="half" idx="2"/>
          </p:nvPr>
        </p:nvSpPr>
        <p:spPr>
          <a:xfrm>
            <a:off x="11423056" y="210312"/>
            <a:ext cx="531877" cy="182880"/>
          </a:xfrm>
          <a:prstGeom prst="rect">
            <a:avLst/>
          </a:prstGeom>
        </p:spPr>
        <p:txBody>
          <a:bodyPr wrap="square" lIns="0" tIns="45720" rIns="0" bIns="45720" anchor="t" anchorCtr="0">
            <a:noAutofit/>
          </a:bodyPr>
          <a:lstStyle>
            <a:lvl1pPr algn="r">
              <a:defRPr sz="600" baseline="0">
                <a:latin typeface="Poppins" pitchFamily="2" charset="77"/>
                <a:cs typeface="Poppins" pitchFamily="2" charset="77"/>
              </a:defRPr>
            </a:lvl1pPr>
          </a:lstStyle>
          <a:p>
            <a:r>
              <a:rPr lang="en-US" dirty="0"/>
              <a:t>03/23</a:t>
            </a:r>
          </a:p>
        </p:txBody>
      </p:sp>
      <p:sp>
        <p:nvSpPr>
          <p:cNvPr id="3" name="Footer Placeholder 4">
            <a:extLst>
              <a:ext uri="{FF2B5EF4-FFF2-40B4-BE49-F238E27FC236}">
                <a16:creationId xmlns:a16="http://schemas.microsoft.com/office/drawing/2014/main" id="{EED4D221-5D3B-A615-5253-D016000C2BF2}"/>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dirty="0"/>
              <a:t>03/23</a:t>
            </a:r>
          </a:p>
        </p:txBody>
      </p:sp>
      <p:sp>
        <p:nvSpPr>
          <p:cNvPr id="4" name="Slide Number Placeholder 5">
            <a:extLst>
              <a:ext uri="{FF2B5EF4-FFF2-40B4-BE49-F238E27FC236}">
                <a16:creationId xmlns:a16="http://schemas.microsoft.com/office/drawing/2014/main" id="{5F31EE60-D7C2-5716-7AB7-34E1C5E221F3}"/>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dirty="0"/>
          </a:p>
        </p:txBody>
      </p:sp>
    </p:spTree>
    <p:extLst>
      <p:ext uri="{BB962C8B-B14F-4D97-AF65-F5344CB8AC3E}">
        <p14:creationId xmlns:p14="http://schemas.microsoft.com/office/powerpoint/2010/main" val="4285120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dy Copy with Top Line Blank">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8" y="914400"/>
            <a:ext cx="11455401" cy="649224"/>
          </a:xfrm>
          <a:prstGeom prst="rect">
            <a:avLst/>
          </a:prstGeom>
        </p:spPr>
        <p:txBody>
          <a:bodyPr/>
          <a:lstStyle>
            <a:lvl1pPr>
              <a:defRPr sz="2700">
                <a:solidFill>
                  <a:srgbClr val="2746F8"/>
                </a:solidFill>
              </a:defRPr>
            </a:lvl1pPr>
          </a:lstStyle>
          <a:p>
            <a:pPr lvl="0"/>
            <a:r>
              <a:rPr lang="en-US"/>
              <a:t>Content Title</a:t>
            </a:r>
          </a:p>
        </p:txBody>
      </p:sp>
      <p:sp>
        <p:nvSpPr>
          <p:cNvPr id="3" name="Footer Placeholder 4">
            <a:extLst>
              <a:ext uri="{FF2B5EF4-FFF2-40B4-BE49-F238E27FC236}">
                <a16:creationId xmlns:a16="http://schemas.microsoft.com/office/drawing/2014/main" id="{C3D5FE7E-1A7B-783E-04BE-B712A26C0AAB}"/>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dirty="0"/>
              <a:t>03/23</a:t>
            </a:r>
          </a:p>
        </p:txBody>
      </p:sp>
      <p:sp>
        <p:nvSpPr>
          <p:cNvPr id="2" name="Slide Number Placeholder 5">
            <a:extLst>
              <a:ext uri="{FF2B5EF4-FFF2-40B4-BE49-F238E27FC236}">
                <a16:creationId xmlns:a16="http://schemas.microsoft.com/office/drawing/2014/main" id="{60E5FE03-DBAB-DBB4-8597-A546F566A13B}"/>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dirty="0"/>
          </a:p>
        </p:txBody>
      </p:sp>
    </p:spTree>
    <p:extLst>
      <p:ext uri="{BB962C8B-B14F-4D97-AF65-F5344CB8AC3E}">
        <p14:creationId xmlns:p14="http://schemas.microsoft.com/office/powerpoint/2010/main" val="2210171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ody Copy with Top Line Blank">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8" y="914400"/>
            <a:ext cx="11455401" cy="649224"/>
          </a:xfrm>
          <a:prstGeom prst="rect">
            <a:avLst/>
          </a:prstGeom>
        </p:spPr>
        <p:txBody>
          <a:bodyPr/>
          <a:lstStyle>
            <a:lvl1pPr>
              <a:defRPr sz="2700">
                <a:solidFill>
                  <a:srgbClr val="2746F8"/>
                </a:solidFill>
              </a:defRPr>
            </a:lvl1pPr>
          </a:lstStyle>
          <a:p>
            <a:pPr lvl="0"/>
            <a:r>
              <a:rPr lang="en-US"/>
              <a:t>Content Title</a:t>
            </a:r>
          </a:p>
        </p:txBody>
      </p:sp>
      <p:sp>
        <p:nvSpPr>
          <p:cNvPr id="3" name="Footer Placeholder 4">
            <a:extLst>
              <a:ext uri="{FF2B5EF4-FFF2-40B4-BE49-F238E27FC236}">
                <a16:creationId xmlns:a16="http://schemas.microsoft.com/office/drawing/2014/main" id="{C3D5FE7E-1A7B-783E-04BE-B712A26C0AAB}"/>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dirty="0"/>
              <a:t>03/23</a:t>
            </a:r>
          </a:p>
        </p:txBody>
      </p:sp>
      <p:sp>
        <p:nvSpPr>
          <p:cNvPr id="4" name="Slide Number Placeholder 5">
            <a:extLst>
              <a:ext uri="{FF2B5EF4-FFF2-40B4-BE49-F238E27FC236}">
                <a16:creationId xmlns:a16="http://schemas.microsoft.com/office/drawing/2014/main" id="{BD8363C8-AB94-E874-E702-CC009BA38668}"/>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dirty="0"/>
          </a:p>
        </p:txBody>
      </p:sp>
    </p:spTree>
    <p:extLst>
      <p:ext uri="{BB962C8B-B14F-4D97-AF65-F5344CB8AC3E}">
        <p14:creationId xmlns:p14="http://schemas.microsoft.com/office/powerpoint/2010/main" val="975270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Content Slide">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2700">
                <a:solidFill>
                  <a:srgbClr val="2746F8"/>
                </a:solidFill>
              </a:defRPr>
            </a:lvl1pPr>
          </a:lstStyle>
          <a:p>
            <a:pPr lvl="0"/>
            <a:r>
              <a:rPr lang="en-US"/>
              <a:t>Content Title</a:t>
            </a:r>
          </a:p>
        </p:txBody>
      </p:sp>
      <p:sp>
        <p:nvSpPr>
          <p:cNvPr id="2" name="Date Placeholder 3">
            <a:extLst>
              <a:ext uri="{FF2B5EF4-FFF2-40B4-BE49-F238E27FC236}">
                <a16:creationId xmlns:a16="http://schemas.microsoft.com/office/drawing/2014/main" id="{71146C27-1FEA-ABC0-C5BE-B4F8E616F644}"/>
              </a:ext>
            </a:extLst>
          </p:cNvPr>
          <p:cNvSpPr>
            <a:spLocks noGrp="1"/>
          </p:cNvSpPr>
          <p:nvPr>
            <p:ph type="dt" sz="half" idx="2"/>
          </p:nvPr>
        </p:nvSpPr>
        <p:spPr>
          <a:xfrm>
            <a:off x="11423056" y="210312"/>
            <a:ext cx="531877" cy="182880"/>
          </a:xfrm>
          <a:prstGeom prst="rect">
            <a:avLst/>
          </a:prstGeom>
        </p:spPr>
        <p:txBody>
          <a:bodyPr wrap="square" lIns="0" tIns="45720" rIns="0" bIns="45720" anchor="t" anchorCtr="0">
            <a:noAutofit/>
          </a:bodyPr>
          <a:lstStyle>
            <a:lvl1pPr algn="r">
              <a:defRPr sz="600" baseline="0">
                <a:latin typeface="Poppins" pitchFamily="2" charset="77"/>
                <a:cs typeface="Poppins" pitchFamily="2" charset="77"/>
              </a:defRPr>
            </a:lvl1pPr>
          </a:lstStyle>
          <a:p>
            <a:r>
              <a:rPr lang="en-US" dirty="0"/>
              <a:t>03/23</a:t>
            </a:r>
          </a:p>
        </p:txBody>
      </p:sp>
      <p:sp>
        <p:nvSpPr>
          <p:cNvPr id="3" name="Footer Placeholder 4">
            <a:extLst>
              <a:ext uri="{FF2B5EF4-FFF2-40B4-BE49-F238E27FC236}">
                <a16:creationId xmlns:a16="http://schemas.microsoft.com/office/drawing/2014/main" id="{C3D5FE7E-1A7B-783E-04BE-B712A26C0AAB}"/>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dirty="0"/>
              <a:t>03/23</a:t>
            </a:r>
          </a:p>
        </p:txBody>
      </p:sp>
      <p:sp>
        <p:nvSpPr>
          <p:cNvPr id="4" name="Slide Number Placeholder 5">
            <a:extLst>
              <a:ext uri="{FF2B5EF4-FFF2-40B4-BE49-F238E27FC236}">
                <a16:creationId xmlns:a16="http://schemas.microsoft.com/office/drawing/2014/main" id="{C11552AE-8A56-C6E4-145C-A5B8D35E24A2}"/>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dirty="0"/>
          </a:p>
        </p:txBody>
      </p:sp>
    </p:spTree>
    <p:extLst>
      <p:ext uri="{BB962C8B-B14F-4D97-AF65-F5344CB8AC3E}">
        <p14:creationId xmlns:p14="http://schemas.microsoft.com/office/powerpoint/2010/main" val="19520175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lank Content Sl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1146C27-1FEA-ABC0-C5BE-B4F8E616F644}"/>
              </a:ext>
            </a:extLst>
          </p:cNvPr>
          <p:cNvSpPr>
            <a:spLocks noGrp="1"/>
          </p:cNvSpPr>
          <p:nvPr>
            <p:ph type="dt" sz="half" idx="2"/>
          </p:nvPr>
        </p:nvSpPr>
        <p:spPr>
          <a:xfrm>
            <a:off x="11423056" y="210312"/>
            <a:ext cx="531877" cy="182880"/>
          </a:xfrm>
          <a:prstGeom prst="rect">
            <a:avLst/>
          </a:prstGeom>
        </p:spPr>
        <p:txBody>
          <a:bodyPr wrap="square" lIns="0" tIns="45720" rIns="0" bIns="45720" anchor="t" anchorCtr="0">
            <a:noAutofit/>
          </a:bodyPr>
          <a:lstStyle>
            <a:lvl1pPr algn="r">
              <a:defRPr sz="600" baseline="0">
                <a:latin typeface="Poppins" pitchFamily="2" charset="77"/>
                <a:cs typeface="Poppins" pitchFamily="2" charset="77"/>
              </a:defRPr>
            </a:lvl1pPr>
          </a:lstStyle>
          <a:p>
            <a:r>
              <a:rPr lang="en-US" dirty="0"/>
              <a:t>03/23</a:t>
            </a:r>
          </a:p>
        </p:txBody>
      </p:sp>
      <p:sp>
        <p:nvSpPr>
          <p:cNvPr id="3" name="Footer Placeholder 4">
            <a:extLst>
              <a:ext uri="{FF2B5EF4-FFF2-40B4-BE49-F238E27FC236}">
                <a16:creationId xmlns:a16="http://schemas.microsoft.com/office/drawing/2014/main" id="{C3D5FE7E-1A7B-783E-04BE-B712A26C0AAB}"/>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dirty="0"/>
              <a:t>03/23</a:t>
            </a:r>
          </a:p>
        </p:txBody>
      </p:sp>
      <p:sp>
        <p:nvSpPr>
          <p:cNvPr id="4" name="Slide Number Placeholder 5">
            <a:extLst>
              <a:ext uri="{FF2B5EF4-FFF2-40B4-BE49-F238E27FC236}">
                <a16:creationId xmlns:a16="http://schemas.microsoft.com/office/drawing/2014/main" id="{0A4F89FC-AC66-02B4-D44A-52D1B5ABB002}"/>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dirty="0"/>
          </a:p>
        </p:txBody>
      </p:sp>
    </p:spTree>
    <p:extLst>
      <p:ext uri="{BB962C8B-B14F-4D97-AF65-F5344CB8AC3E}">
        <p14:creationId xmlns:p14="http://schemas.microsoft.com/office/powerpoint/2010/main" val="561333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Blue Background with hashta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2514600"/>
            <a:ext cx="10761811" cy="1828800"/>
          </a:xfrm>
          <a:prstGeom prst="rect">
            <a:avLst/>
          </a:prstGeom>
        </p:spPr>
        <p:txBody>
          <a:bodyPr lIns="0" tIns="0" rIns="0" bIns="0" anchor="ctr" anchorCtr="0"/>
          <a:lstStyle>
            <a:lvl1pPr>
              <a:lnSpc>
                <a:spcPct val="85000"/>
              </a:lnSpc>
              <a:defRPr sz="6600"/>
            </a:lvl1pPr>
          </a:lstStyle>
          <a:p>
            <a:r>
              <a:rPr lang="en-US"/>
              <a:t>Title</a:t>
            </a:r>
          </a:p>
        </p:txBody>
      </p:sp>
      <p:sp>
        <p:nvSpPr>
          <p:cNvPr id="3" name="Slide Number Placeholder 5">
            <a:extLst>
              <a:ext uri="{FF2B5EF4-FFF2-40B4-BE49-F238E27FC236}">
                <a16:creationId xmlns:a16="http://schemas.microsoft.com/office/drawing/2014/main" id="{A99FDECD-41C4-71A2-8E1D-706443C143E8}"/>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dirty="0"/>
          </a:p>
        </p:txBody>
      </p:sp>
    </p:spTree>
    <p:extLst>
      <p:ext uri="{BB962C8B-B14F-4D97-AF65-F5344CB8AC3E}">
        <p14:creationId xmlns:p14="http://schemas.microsoft.com/office/powerpoint/2010/main" val="28179275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8A1F1161-110B-52C6-494B-9DAA7E088F4F}"/>
              </a:ext>
            </a:extLst>
          </p:cNvPr>
          <p:cNvSpPr>
            <a:spLocks noGrp="1"/>
          </p:cNvSpPr>
          <p:nvPr>
            <p:ph type="pic" sz="quarter" idx="11"/>
          </p:nvPr>
        </p:nvSpPr>
        <p:spPr>
          <a:xfrm>
            <a:off x="7126512" y="319314"/>
            <a:ext cx="4688115" cy="6241143"/>
          </a:xfrm>
          <a:prstGeom prst="roundRect">
            <a:avLst>
              <a:gd name="adj" fmla="val 8703"/>
            </a:avLst>
          </a:prstGeom>
          <a:solidFill>
            <a:schemeClr val="bg1">
              <a:lumMod val="95000"/>
            </a:schemeClr>
          </a:solidFill>
        </p:spPr>
        <p:txBody>
          <a:bodyPr wrap="square">
            <a:noAutofit/>
          </a:bodyPr>
          <a:lstStyle>
            <a:lvl1pPr marL="0" indent="0">
              <a:buNone/>
              <a:defRPr sz="1600"/>
            </a:lvl1pPr>
          </a:lstStyle>
          <a:p>
            <a:endParaRPr lang="en-ID" dirty="0"/>
          </a:p>
        </p:txBody>
      </p:sp>
    </p:spTree>
    <p:extLst>
      <p:ext uri="{BB962C8B-B14F-4D97-AF65-F5344CB8AC3E}">
        <p14:creationId xmlns:p14="http://schemas.microsoft.com/office/powerpoint/2010/main" val="3166844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03/23</a:t>
            </a:r>
          </a:p>
        </p:txBody>
      </p:sp>
      <p:sp>
        <p:nvSpPr>
          <p:cNvPr id="5" name="Footer Placeholder 4"/>
          <p:cNvSpPr>
            <a:spLocks noGrp="1"/>
          </p:cNvSpPr>
          <p:nvPr>
            <p:ph type="ftr" sz="quarter" idx="11"/>
          </p:nvPr>
        </p:nvSpPr>
        <p:spPr/>
        <p:txBody>
          <a:bodyPr/>
          <a:lstStyle/>
          <a:p>
            <a:r>
              <a:rPr lang="en-US" dirty="0"/>
              <a:t>03/23</a:t>
            </a:r>
          </a:p>
        </p:txBody>
      </p:sp>
      <p:sp>
        <p:nvSpPr>
          <p:cNvPr id="7" name="Slide Number Placeholder 5">
            <a:extLst>
              <a:ext uri="{FF2B5EF4-FFF2-40B4-BE49-F238E27FC236}">
                <a16:creationId xmlns:a16="http://schemas.microsoft.com/office/drawing/2014/main" id="{DA8160F2-AA90-7AA9-7E7F-81C25E90C70A}"/>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dirty="0"/>
          </a:p>
        </p:txBody>
      </p:sp>
    </p:spTree>
    <p:extLst>
      <p:ext uri="{BB962C8B-B14F-4D97-AF65-F5344CB8AC3E}">
        <p14:creationId xmlns:p14="http://schemas.microsoft.com/office/powerpoint/2010/main" val="4527575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00794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896775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556059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936745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150892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749878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453463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50198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04694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64055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03/23</a:t>
            </a:r>
          </a:p>
        </p:txBody>
      </p:sp>
      <p:sp>
        <p:nvSpPr>
          <p:cNvPr id="6" name="Footer Placeholder 5"/>
          <p:cNvSpPr>
            <a:spLocks noGrp="1"/>
          </p:cNvSpPr>
          <p:nvPr>
            <p:ph type="ftr" sz="quarter" idx="11"/>
          </p:nvPr>
        </p:nvSpPr>
        <p:spPr/>
        <p:txBody>
          <a:bodyPr/>
          <a:lstStyle/>
          <a:p>
            <a:r>
              <a:rPr lang="en-US" dirty="0"/>
              <a:t>03/23</a:t>
            </a:r>
          </a:p>
        </p:txBody>
      </p:sp>
      <p:sp>
        <p:nvSpPr>
          <p:cNvPr id="8" name="Slide Number Placeholder 5">
            <a:extLst>
              <a:ext uri="{FF2B5EF4-FFF2-40B4-BE49-F238E27FC236}">
                <a16:creationId xmlns:a16="http://schemas.microsoft.com/office/drawing/2014/main" id="{9BAA30C5-7EEB-A08C-5BB1-579E79751D1F}"/>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dirty="0"/>
          </a:p>
        </p:txBody>
      </p:sp>
    </p:spTree>
    <p:extLst>
      <p:ext uri="{BB962C8B-B14F-4D97-AF65-F5344CB8AC3E}">
        <p14:creationId xmlns:p14="http://schemas.microsoft.com/office/powerpoint/2010/main" val="1573406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470261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5112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2939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262" y="520534"/>
            <a:ext cx="11302014" cy="517946"/>
          </a:xfrm>
          <a:prstGeom prst="rect">
            <a:avLst/>
          </a:prstGeom>
        </p:spPr>
        <p:txBody>
          <a:bodyPr anchor="t">
            <a:noAutofit/>
          </a:bodyPr>
          <a:lstStyle>
            <a:lvl1pPr>
              <a:defRPr sz="3200"/>
            </a:lvl1pPr>
          </a:lstStyle>
          <a:p>
            <a:r>
              <a:rPr lang="en-US"/>
              <a:t>Click to edit Master title style</a:t>
            </a:r>
          </a:p>
        </p:txBody>
      </p:sp>
      <p:sp>
        <p:nvSpPr>
          <p:cNvPr id="3" name="Content Placeholder 2"/>
          <p:cNvSpPr>
            <a:spLocks noGrp="1"/>
          </p:cNvSpPr>
          <p:nvPr>
            <p:ph idx="1"/>
          </p:nvPr>
        </p:nvSpPr>
        <p:spPr>
          <a:xfrm>
            <a:off x="449262" y="1181892"/>
            <a:ext cx="11302014" cy="4923633"/>
          </a:xfrm>
          <a:prstGeom prst="rect">
            <a:avLst/>
          </a:prstGeom>
        </p:spPr>
        <p:txBody>
          <a:bodyPr>
            <a:normAutofit/>
          </a:bodyPr>
          <a:lstStyle>
            <a:lvl1pPr>
              <a:defRPr sz="2400">
                <a:latin typeface="Source Sans Pro" panose="020B0503030403020204" pitchFamily="34" charset="0"/>
              </a:defRPr>
            </a:lvl1pPr>
            <a:lvl2pPr>
              <a:defRPr sz="2000" b="0">
                <a:latin typeface="Source Sans Pro" panose="020B0503030403020204" pitchFamily="34" charset="0"/>
              </a:defRPr>
            </a:lvl2pPr>
            <a:lvl3pPr>
              <a:defRPr sz="1800">
                <a:latin typeface="Source Sans Pro" panose="020B0503030403020204" pitchFamily="34" charset="0"/>
              </a:defRPr>
            </a:lvl3pPr>
            <a:lvl4pPr>
              <a:defRPr sz="1600">
                <a:latin typeface="Source Sans Pro" panose="020B0503030403020204" pitchFamily="34" charset="0"/>
              </a:defRPr>
            </a:lvl4pPr>
            <a:lvl5pPr>
              <a:defRPr sz="1600">
                <a:latin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F77C23AB-5DEF-E2BF-8048-747F0264AF9D}"/>
              </a:ext>
            </a:extLst>
          </p:cNvPr>
          <p:cNvSpPr>
            <a:spLocks noGrp="1"/>
          </p:cNvSpPr>
          <p:nvPr>
            <p:ph type="body" sz="quarter" idx="13" hasCustomPrompt="1"/>
          </p:nvPr>
        </p:nvSpPr>
        <p:spPr>
          <a:xfrm>
            <a:off x="449262" y="233710"/>
            <a:ext cx="11302014" cy="251703"/>
          </a:xfrm>
          <a:prstGeom prst="rect">
            <a:avLst/>
          </a:prstGeom>
        </p:spPr>
        <p:txBody>
          <a:bodyPr anchor="ctr" anchorCtr="0">
            <a:normAutofit/>
          </a:bodyPr>
          <a:lstStyle>
            <a:lvl1pPr marL="0" indent="0">
              <a:buNone/>
              <a:defRPr sz="1200" b="0" cap="none" spc="0" baseline="0">
                <a:solidFill>
                  <a:srgbClr val="FF0000"/>
                </a:solidFill>
              </a:defRPr>
            </a:lvl1pPr>
          </a:lstStyle>
          <a:p>
            <a:pPr lvl="0"/>
            <a:r>
              <a:rPr lang="en-US"/>
              <a:t>Section title</a:t>
            </a:r>
          </a:p>
        </p:txBody>
      </p:sp>
      <p:sp>
        <p:nvSpPr>
          <p:cNvPr id="8" name="Slide Number Placeholder 5">
            <a:extLst>
              <a:ext uri="{FF2B5EF4-FFF2-40B4-BE49-F238E27FC236}">
                <a16:creationId xmlns:a16="http://schemas.microsoft.com/office/drawing/2014/main" id="{492649AA-BD74-7F57-C908-582386BE147E}"/>
              </a:ext>
            </a:extLst>
          </p:cNvPr>
          <p:cNvSpPr txBox="1">
            <a:spLocks/>
          </p:cNvSpPr>
          <p:nvPr userDrawn="1"/>
        </p:nvSpPr>
        <p:spPr>
          <a:xfrm>
            <a:off x="10753725" y="6544903"/>
            <a:ext cx="1190625" cy="153888"/>
          </a:xfrm>
          <a:prstGeom prst="rect">
            <a:avLst/>
          </a:prstGeom>
        </p:spPr>
        <p:txBody>
          <a:bodyPr wrap="square" lIns="0" tIns="0" rIns="0" bIns="0">
            <a:spAutoFit/>
          </a:bodyPr>
          <a:lstStyle>
            <a:defPPr>
              <a:defRPr lang="en-US"/>
            </a:defPPr>
            <a:lvl1pPr marL="0" algn="r" defTabSz="457200" rtl="0" eaLnBrk="1" latinLnBrk="0" hangingPunct="1">
              <a:defRPr sz="800" kern="1200" baseline="0">
                <a:solidFill>
                  <a:schemeClr val="tx1"/>
                </a:solidFill>
                <a:latin typeface="Poppins"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olidFill>
                  <a:schemeClr val="accent5">
                    <a:lumMod val="25000"/>
                  </a:schemeClr>
                </a:solidFill>
              </a:rPr>
              <a:t>cancer.org</a:t>
            </a:r>
            <a:r>
              <a:rPr lang="en-US" sz="1000" dirty="0"/>
              <a:t>  </a:t>
            </a:r>
            <a:r>
              <a:rPr lang="en-US" sz="1000" dirty="0">
                <a:solidFill>
                  <a:schemeClr val="accent4"/>
                </a:solidFill>
              </a:rPr>
              <a:t>|</a:t>
            </a:r>
            <a:r>
              <a:rPr lang="en-US" sz="1000" dirty="0"/>
              <a:t>  </a:t>
            </a:r>
            <a:fld id="{9091AC62-753B-3240-A76B-ED140B7F97AA}" type="slidenum">
              <a:rPr lang="en-US" sz="1000" smtClean="0">
                <a:solidFill>
                  <a:schemeClr val="accent5">
                    <a:lumMod val="25000"/>
                  </a:schemeClr>
                </a:solidFill>
              </a:rPr>
              <a:pPr/>
              <a:t>‹#›</a:t>
            </a:fld>
            <a:endParaRPr lang="en-US" sz="1000" dirty="0">
              <a:solidFill>
                <a:schemeClr val="accent5">
                  <a:lumMod val="25000"/>
                </a:schemeClr>
              </a:solidFill>
            </a:endParaRPr>
          </a:p>
        </p:txBody>
      </p:sp>
      <p:sp>
        <p:nvSpPr>
          <p:cNvPr id="4" name="Text Placeholder 7">
            <a:extLst>
              <a:ext uri="{FF2B5EF4-FFF2-40B4-BE49-F238E27FC236}">
                <a16:creationId xmlns:a16="http://schemas.microsoft.com/office/drawing/2014/main" id="{E42939B3-BEB6-FB16-83A3-830AAFA07C72}"/>
              </a:ext>
            </a:extLst>
          </p:cNvPr>
          <p:cNvSpPr>
            <a:spLocks noGrp="1"/>
          </p:cNvSpPr>
          <p:nvPr>
            <p:ph type="body" sz="quarter" idx="14" hasCustomPrompt="1"/>
          </p:nvPr>
        </p:nvSpPr>
        <p:spPr>
          <a:xfrm>
            <a:off x="239712" y="6453535"/>
            <a:ext cx="10085388" cy="290165"/>
          </a:xfrm>
          <a:prstGeom prst="rect">
            <a:avLst/>
          </a:prstGeom>
        </p:spPr>
        <p:txBody>
          <a:bodyPr anchor="ctr" anchorCtr="0">
            <a:normAutofit/>
          </a:bodyPr>
          <a:lstStyle>
            <a:lvl1pPr marL="0" indent="0">
              <a:buNone/>
              <a:defRPr sz="1100" b="0" cap="none" spc="0" baseline="0">
                <a:solidFill>
                  <a:schemeClr val="accent6"/>
                </a:solidFill>
                <a:latin typeface="Source Sans Pro" panose="020B0503030403020204" pitchFamily="34" charset="0"/>
              </a:defRPr>
            </a:lvl1pPr>
          </a:lstStyle>
          <a:p>
            <a:pPr lvl="0"/>
            <a:r>
              <a:rPr lang="en-US"/>
              <a:t>Source: </a:t>
            </a:r>
          </a:p>
        </p:txBody>
      </p:sp>
    </p:spTree>
    <p:extLst>
      <p:ext uri="{BB962C8B-B14F-4D97-AF65-F5344CB8AC3E}">
        <p14:creationId xmlns:p14="http://schemas.microsoft.com/office/powerpoint/2010/main" val="22351189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262" y="520534"/>
            <a:ext cx="11302014" cy="517946"/>
          </a:xfrm>
          <a:prstGeom prst="rect">
            <a:avLst/>
          </a:prstGeom>
        </p:spPr>
        <p:txBody>
          <a:bodyPr>
            <a:noAutofit/>
          </a:bodyPr>
          <a:lstStyle>
            <a:lvl1pPr>
              <a:defRPr sz="3200"/>
            </a:lvl1pPr>
          </a:lstStyle>
          <a:p>
            <a:r>
              <a:rPr lang="en-US"/>
              <a:t>Click to edit Master title style</a:t>
            </a:r>
          </a:p>
        </p:txBody>
      </p:sp>
      <p:sp>
        <p:nvSpPr>
          <p:cNvPr id="3" name="Content Placeholder 2"/>
          <p:cNvSpPr>
            <a:spLocks noGrp="1"/>
          </p:cNvSpPr>
          <p:nvPr>
            <p:ph idx="1"/>
          </p:nvPr>
        </p:nvSpPr>
        <p:spPr>
          <a:xfrm>
            <a:off x="449262" y="1181892"/>
            <a:ext cx="11302014" cy="5174457"/>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F77C23AB-5DEF-E2BF-8048-747F0264AF9D}"/>
              </a:ext>
            </a:extLst>
          </p:cNvPr>
          <p:cNvSpPr>
            <a:spLocks noGrp="1"/>
          </p:cNvSpPr>
          <p:nvPr>
            <p:ph type="body" sz="quarter" idx="13" hasCustomPrompt="1"/>
          </p:nvPr>
        </p:nvSpPr>
        <p:spPr>
          <a:xfrm>
            <a:off x="449262" y="233710"/>
            <a:ext cx="11302014" cy="251703"/>
          </a:xfrm>
          <a:prstGeom prst="rect">
            <a:avLst/>
          </a:prstGeom>
        </p:spPr>
        <p:txBody>
          <a:bodyPr anchor="ctr" anchorCtr="0">
            <a:normAutofit/>
          </a:bodyPr>
          <a:lstStyle>
            <a:lvl1pPr marL="0" indent="0">
              <a:buNone/>
              <a:defRPr sz="1200" b="1" cap="none" spc="0" baseline="0">
                <a:solidFill>
                  <a:srgbClr val="FF0000"/>
                </a:solidFill>
              </a:defRPr>
            </a:lvl1pPr>
          </a:lstStyle>
          <a:p>
            <a:pPr lvl="0"/>
            <a:r>
              <a:rPr lang="en-US"/>
              <a:t>Section title</a:t>
            </a:r>
          </a:p>
        </p:txBody>
      </p:sp>
      <p:sp>
        <p:nvSpPr>
          <p:cNvPr id="4" name="Date Placeholder 3">
            <a:extLst>
              <a:ext uri="{FF2B5EF4-FFF2-40B4-BE49-F238E27FC236}">
                <a16:creationId xmlns:a16="http://schemas.microsoft.com/office/drawing/2014/main" id="{4FF1BE81-4933-50A1-6B3B-A03EC86885BA}"/>
              </a:ext>
            </a:extLst>
          </p:cNvPr>
          <p:cNvSpPr>
            <a:spLocks noGrp="1"/>
          </p:cNvSpPr>
          <p:nvPr>
            <p:ph type="dt" sz="half" idx="10"/>
          </p:nvPr>
        </p:nvSpPr>
        <p:spPr>
          <a:xfrm>
            <a:off x="340925" y="6442147"/>
            <a:ext cx="531877" cy="245764"/>
          </a:xfrm>
          <a:prstGeom prst="rect">
            <a:avLst/>
          </a:prstGeom>
        </p:spPr>
        <p:txBody>
          <a:bodyPr wrap="square" lIns="0" tIns="0" rIns="0" bIns="0" anchor="b" anchorCtr="0">
            <a:noAutofit/>
          </a:bodyPr>
          <a:lstStyle>
            <a:lvl1pPr algn="l">
              <a:defRPr sz="800" baseline="0">
                <a:latin typeface="Poppins" pitchFamily="2" charset="77"/>
                <a:cs typeface="Poppins" pitchFamily="2" charset="77"/>
              </a:defRPr>
            </a:lvl1pPr>
          </a:lstStyle>
          <a:p>
            <a:fld id="{B07D23A7-7402-0843-A222-AAEABEA1D2C1}" type="datetime1">
              <a:rPr lang="en-US" smtClean="0"/>
              <a:pPr/>
              <a:t>2/13/2025</a:t>
            </a:fld>
            <a:endParaRPr lang="en-US" dirty="0"/>
          </a:p>
        </p:txBody>
      </p:sp>
      <p:sp>
        <p:nvSpPr>
          <p:cNvPr id="5" name="Footer Placeholder 4">
            <a:extLst>
              <a:ext uri="{FF2B5EF4-FFF2-40B4-BE49-F238E27FC236}">
                <a16:creationId xmlns:a16="http://schemas.microsoft.com/office/drawing/2014/main" id="{B8FC023F-3FAC-C735-742F-C17C7174ACEA}"/>
              </a:ext>
            </a:extLst>
          </p:cNvPr>
          <p:cNvSpPr>
            <a:spLocks noGrp="1"/>
          </p:cNvSpPr>
          <p:nvPr>
            <p:ph type="ftr" sz="quarter" idx="11"/>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dirty="0"/>
          </a:p>
        </p:txBody>
      </p:sp>
      <p:sp>
        <p:nvSpPr>
          <p:cNvPr id="8" name="Slide Number Placeholder 5">
            <a:extLst>
              <a:ext uri="{FF2B5EF4-FFF2-40B4-BE49-F238E27FC236}">
                <a16:creationId xmlns:a16="http://schemas.microsoft.com/office/drawing/2014/main" id="{492649AA-BD74-7F57-C908-582386BE147E}"/>
              </a:ext>
            </a:extLst>
          </p:cNvPr>
          <p:cNvSpPr txBox="1">
            <a:spLocks/>
          </p:cNvSpPr>
          <p:nvPr userDrawn="1"/>
        </p:nvSpPr>
        <p:spPr>
          <a:xfrm>
            <a:off x="11507724" y="6554428"/>
            <a:ext cx="531876" cy="123111"/>
          </a:xfrm>
          <a:prstGeom prst="rect">
            <a:avLst/>
          </a:prstGeom>
        </p:spPr>
        <p:txBody>
          <a:bodyPr wrap="square" lIns="0" tIns="0" rIns="0" bIns="0">
            <a:spAutoFit/>
          </a:bodyPr>
          <a:lstStyle>
            <a:defPPr>
              <a:defRPr lang="en-US"/>
            </a:defPPr>
            <a:lvl1pPr marL="0" algn="r" defTabSz="457200" rtl="0" eaLnBrk="1" latinLnBrk="0" hangingPunct="1">
              <a:defRPr sz="800" kern="1200" baseline="0">
                <a:solidFill>
                  <a:schemeClr val="tx1"/>
                </a:solidFill>
                <a:latin typeface="Poppins"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91AC62-753B-3240-A76B-ED140B7F97AA}" type="slidenum">
              <a:rPr lang="en-US" smtClean="0"/>
              <a:pPr/>
              <a:t>‹#›</a:t>
            </a:fld>
            <a:endParaRPr lang="en-US" dirty="0"/>
          </a:p>
        </p:txBody>
      </p:sp>
    </p:spTree>
    <p:extLst>
      <p:ext uri="{BB962C8B-B14F-4D97-AF65-F5344CB8AC3E}">
        <p14:creationId xmlns:p14="http://schemas.microsoft.com/office/powerpoint/2010/main" val="1631455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03/23</a:t>
            </a:r>
          </a:p>
        </p:txBody>
      </p:sp>
      <p:sp>
        <p:nvSpPr>
          <p:cNvPr id="8" name="Footer Placeholder 7"/>
          <p:cNvSpPr>
            <a:spLocks noGrp="1"/>
          </p:cNvSpPr>
          <p:nvPr>
            <p:ph type="ftr" sz="quarter" idx="11"/>
          </p:nvPr>
        </p:nvSpPr>
        <p:spPr/>
        <p:txBody>
          <a:bodyPr/>
          <a:lstStyle/>
          <a:p>
            <a:r>
              <a:rPr lang="en-US" dirty="0"/>
              <a:t>03/23</a:t>
            </a:r>
          </a:p>
        </p:txBody>
      </p:sp>
      <p:sp>
        <p:nvSpPr>
          <p:cNvPr id="10" name="Slide Number Placeholder 5">
            <a:extLst>
              <a:ext uri="{FF2B5EF4-FFF2-40B4-BE49-F238E27FC236}">
                <a16:creationId xmlns:a16="http://schemas.microsoft.com/office/drawing/2014/main" id="{6752EED2-DBEA-DF68-3C3F-AB4362716851}"/>
              </a:ext>
            </a:extLst>
          </p:cNvPr>
          <p:cNvSpPr>
            <a:spLocks noGrp="1"/>
          </p:cNvSpPr>
          <p:nvPr>
            <p:ph type="sldNum" sz="quarter" idx="12"/>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dirty="0"/>
          </a:p>
        </p:txBody>
      </p:sp>
    </p:spTree>
    <p:extLst>
      <p:ext uri="{BB962C8B-B14F-4D97-AF65-F5344CB8AC3E}">
        <p14:creationId xmlns:p14="http://schemas.microsoft.com/office/powerpoint/2010/main" val="1966031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03/23</a:t>
            </a:r>
          </a:p>
        </p:txBody>
      </p:sp>
      <p:sp>
        <p:nvSpPr>
          <p:cNvPr id="4" name="Footer Placeholder 3"/>
          <p:cNvSpPr>
            <a:spLocks noGrp="1"/>
          </p:cNvSpPr>
          <p:nvPr>
            <p:ph type="ftr" sz="quarter" idx="11"/>
          </p:nvPr>
        </p:nvSpPr>
        <p:spPr/>
        <p:txBody>
          <a:bodyPr/>
          <a:lstStyle/>
          <a:p>
            <a:r>
              <a:rPr lang="en-US" dirty="0"/>
              <a:t>03/23</a:t>
            </a:r>
          </a:p>
        </p:txBody>
      </p:sp>
      <p:sp>
        <p:nvSpPr>
          <p:cNvPr id="6" name="Slide Number Placeholder 5">
            <a:extLst>
              <a:ext uri="{FF2B5EF4-FFF2-40B4-BE49-F238E27FC236}">
                <a16:creationId xmlns:a16="http://schemas.microsoft.com/office/drawing/2014/main" id="{C63A694E-F50A-0505-EB30-B611DF13CFA6}"/>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dirty="0"/>
          </a:p>
        </p:txBody>
      </p:sp>
    </p:spTree>
    <p:extLst>
      <p:ext uri="{BB962C8B-B14F-4D97-AF65-F5344CB8AC3E}">
        <p14:creationId xmlns:p14="http://schemas.microsoft.com/office/powerpoint/2010/main" val="268414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03/23</a:t>
            </a:r>
          </a:p>
        </p:txBody>
      </p:sp>
      <p:sp>
        <p:nvSpPr>
          <p:cNvPr id="3" name="Footer Placeholder 2"/>
          <p:cNvSpPr>
            <a:spLocks noGrp="1"/>
          </p:cNvSpPr>
          <p:nvPr>
            <p:ph type="ftr" sz="quarter" idx="11"/>
          </p:nvPr>
        </p:nvSpPr>
        <p:spPr/>
        <p:txBody>
          <a:bodyPr/>
          <a:lstStyle/>
          <a:p>
            <a:r>
              <a:rPr lang="en-US" dirty="0"/>
              <a:t>03/23</a:t>
            </a:r>
          </a:p>
        </p:txBody>
      </p:sp>
      <p:sp>
        <p:nvSpPr>
          <p:cNvPr id="5" name="Slide Number Placeholder 5">
            <a:extLst>
              <a:ext uri="{FF2B5EF4-FFF2-40B4-BE49-F238E27FC236}">
                <a16:creationId xmlns:a16="http://schemas.microsoft.com/office/drawing/2014/main" id="{1310D333-F7FD-8EFA-E346-F6BBAFDE721D}"/>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dirty="0"/>
          </a:p>
        </p:txBody>
      </p:sp>
    </p:spTree>
    <p:extLst>
      <p:ext uri="{BB962C8B-B14F-4D97-AF65-F5344CB8AC3E}">
        <p14:creationId xmlns:p14="http://schemas.microsoft.com/office/powerpoint/2010/main" val="915625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03/23</a:t>
            </a:r>
          </a:p>
        </p:txBody>
      </p:sp>
      <p:sp>
        <p:nvSpPr>
          <p:cNvPr id="6" name="Footer Placeholder 5"/>
          <p:cNvSpPr>
            <a:spLocks noGrp="1"/>
          </p:cNvSpPr>
          <p:nvPr>
            <p:ph type="ftr" sz="quarter" idx="11"/>
          </p:nvPr>
        </p:nvSpPr>
        <p:spPr/>
        <p:txBody>
          <a:bodyPr/>
          <a:lstStyle/>
          <a:p>
            <a:r>
              <a:rPr lang="en-US" dirty="0"/>
              <a:t>03/23</a:t>
            </a:r>
          </a:p>
        </p:txBody>
      </p:sp>
      <p:sp>
        <p:nvSpPr>
          <p:cNvPr id="8" name="Slide Number Placeholder 5">
            <a:extLst>
              <a:ext uri="{FF2B5EF4-FFF2-40B4-BE49-F238E27FC236}">
                <a16:creationId xmlns:a16="http://schemas.microsoft.com/office/drawing/2014/main" id="{BD286FCC-8130-60A6-B90F-F05037BFBE03}"/>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dirty="0"/>
          </a:p>
        </p:txBody>
      </p:sp>
    </p:spTree>
    <p:extLst>
      <p:ext uri="{BB962C8B-B14F-4D97-AF65-F5344CB8AC3E}">
        <p14:creationId xmlns:p14="http://schemas.microsoft.com/office/powerpoint/2010/main" val="3621358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03/23</a:t>
            </a:r>
          </a:p>
        </p:txBody>
      </p:sp>
      <p:sp>
        <p:nvSpPr>
          <p:cNvPr id="6" name="Footer Placeholder 5"/>
          <p:cNvSpPr>
            <a:spLocks noGrp="1"/>
          </p:cNvSpPr>
          <p:nvPr>
            <p:ph type="ftr" sz="quarter" idx="11"/>
          </p:nvPr>
        </p:nvSpPr>
        <p:spPr/>
        <p:txBody>
          <a:bodyPr/>
          <a:lstStyle/>
          <a:p>
            <a:r>
              <a:rPr lang="en-US" dirty="0"/>
              <a:t>03/23</a:t>
            </a:r>
          </a:p>
        </p:txBody>
      </p:sp>
      <p:sp>
        <p:nvSpPr>
          <p:cNvPr id="8" name="Slide Number Placeholder 5">
            <a:extLst>
              <a:ext uri="{FF2B5EF4-FFF2-40B4-BE49-F238E27FC236}">
                <a16:creationId xmlns:a16="http://schemas.microsoft.com/office/drawing/2014/main" id="{A2F6549F-CCFC-8633-35F1-73F7B649CAA0}"/>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dirty="0"/>
          </a:p>
        </p:txBody>
      </p:sp>
    </p:spTree>
    <p:extLst>
      <p:ext uri="{BB962C8B-B14F-4D97-AF65-F5344CB8AC3E}">
        <p14:creationId xmlns:p14="http://schemas.microsoft.com/office/powerpoint/2010/main" val="3671119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image" Target="../media/image1.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03/23</a:t>
            </a: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03/23</a:t>
            </a:r>
          </a:p>
        </p:txBody>
      </p:sp>
    </p:spTree>
    <p:extLst>
      <p:ext uri="{BB962C8B-B14F-4D97-AF65-F5344CB8AC3E}">
        <p14:creationId xmlns:p14="http://schemas.microsoft.com/office/powerpoint/2010/main" val="3311206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b="1" kern="1200">
          <a:solidFill>
            <a:srgbClr val="2746F8"/>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Source Sans Pro" panose="020B05030304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03/23</a:t>
            </a: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03/23</a:t>
            </a:r>
          </a:p>
        </p:txBody>
      </p:sp>
    </p:spTree>
    <p:extLst>
      <p:ext uri="{BB962C8B-B14F-4D97-AF65-F5344CB8AC3E}">
        <p14:creationId xmlns:p14="http://schemas.microsoft.com/office/powerpoint/2010/main" val="274675961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hf hdr="0" ftr="0" dt="0"/>
  <p:txStyles>
    <p:titleStyle>
      <a:lvl1pPr algn="l" defTabSz="685800" rtl="0" eaLnBrk="1" latinLnBrk="0" hangingPunct="1">
        <a:lnSpc>
          <a:spcPct val="90000"/>
        </a:lnSpc>
        <a:spcBef>
          <a:spcPct val="0"/>
        </a:spcBef>
        <a:buNone/>
        <a:defRPr sz="6000" b="1" kern="1200">
          <a:solidFill>
            <a:schemeClr val="bg1"/>
          </a:solidFill>
          <a:latin typeface="Poppins" pitchFamily="2" charset="77"/>
          <a:ea typeface="+mj-ea"/>
          <a:cs typeface="Poppins" pitchFamily="2" charset="77"/>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bg1"/>
          </a:solidFill>
          <a:latin typeface="Poppins" pitchFamily="2" charset="77"/>
          <a:ea typeface="+mn-ea"/>
          <a:cs typeface="Poppins" pitchFamily="2" charset="77"/>
        </a:defRPr>
      </a:lvl1pPr>
      <a:lvl2pPr marL="342900" indent="0" algn="l" defTabSz="685800" rtl="0" eaLnBrk="1" latinLnBrk="0" hangingPunct="1">
        <a:lnSpc>
          <a:spcPct val="90000"/>
        </a:lnSpc>
        <a:spcBef>
          <a:spcPts val="375"/>
        </a:spcBef>
        <a:buFont typeface="Arial" panose="020B0604020202020204" pitchFamily="34" charset="0"/>
        <a:buNone/>
        <a:defRPr sz="1800" b="1" kern="1200">
          <a:solidFill>
            <a:schemeClr val="tx1"/>
          </a:solidFill>
          <a:latin typeface="Source Sans Pro" panose="020B0503030403020204" pitchFamily="34" charset="77"/>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Source Sans Pro" panose="020B0503030403020204" pitchFamily="34" charset="77"/>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Source Sans Pro" panose="020B0503030403020204" pitchFamily="34" charset="77"/>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Source Sans Pro" panose="020B05030304030202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746F8"/>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bg1"/>
                </a:solidFill>
              </a:defRPr>
            </a:lvl1pPr>
          </a:lstStyle>
          <a:p>
            <a:r>
              <a:rPr lang="en-US" dirty="0"/>
              <a:t>03/23</a:t>
            </a: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bg1"/>
                </a:solidFill>
              </a:defRPr>
            </a:lvl1pPr>
          </a:lstStyle>
          <a:p>
            <a:r>
              <a:rPr lang="en-US" dirty="0"/>
              <a:t>03/23</a:t>
            </a:r>
          </a:p>
        </p:txBody>
      </p:sp>
    </p:spTree>
    <p:extLst>
      <p:ext uri="{BB962C8B-B14F-4D97-AF65-F5344CB8AC3E}">
        <p14:creationId xmlns:p14="http://schemas.microsoft.com/office/powerpoint/2010/main" val="4130222744"/>
      </p:ext>
    </p:extLst>
  </p:cSld>
  <p:clrMap bg1="lt1" tx1="dk1" bg2="lt2" tx2="dk2" accent1="accent1" accent2="accent2" accent3="accent3" accent4="accent4" accent5="accent5" accent6="accent6" hlink="hlink" folHlink="folHlink"/>
  <p:sldLayoutIdLst>
    <p:sldLayoutId id="2147483694" r:id="rId1"/>
    <p:sldLayoutId id="2147483712" r:id="rId2"/>
  </p:sldLayoutIdLst>
  <p:hf hdr="0" ftr="0" dt="0"/>
  <p:txStyles>
    <p:titleStyle>
      <a:lvl1pPr algn="l" defTabSz="685800" rtl="0" eaLnBrk="1" latinLnBrk="0" hangingPunct="1">
        <a:lnSpc>
          <a:spcPct val="90000"/>
        </a:lnSpc>
        <a:spcBef>
          <a:spcPct val="0"/>
        </a:spcBef>
        <a:buNone/>
        <a:defRPr sz="6000" b="1" kern="1200">
          <a:solidFill>
            <a:schemeClr val="bg1"/>
          </a:solidFill>
          <a:latin typeface="Poppins" pitchFamily="2" charset="77"/>
          <a:ea typeface="+mj-ea"/>
          <a:cs typeface="Poppins" pitchFamily="2" charset="77"/>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bg1"/>
          </a:solidFill>
          <a:latin typeface="Poppins" pitchFamily="2" charset="77"/>
          <a:ea typeface="+mn-ea"/>
          <a:cs typeface="Poppins" pitchFamily="2" charset="77"/>
        </a:defRPr>
      </a:lvl1pPr>
      <a:lvl2pPr marL="342900" indent="0" algn="l" defTabSz="685800" rtl="0" eaLnBrk="1" latinLnBrk="0" hangingPunct="1">
        <a:lnSpc>
          <a:spcPct val="90000"/>
        </a:lnSpc>
        <a:spcBef>
          <a:spcPts val="375"/>
        </a:spcBef>
        <a:buFont typeface="Arial" panose="020B0604020202020204" pitchFamily="34" charset="0"/>
        <a:buNone/>
        <a:defRPr sz="1800" b="1" kern="1200">
          <a:solidFill>
            <a:schemeClr val="tx1"/>
          </a:solidFill>
          <a:latin typeface="Source Sans Pro" panose="020B0503030403020204" pitchFamily="34" charset="77"/>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Source Sans Pro" panose="020B0503030403020204" pitchFamily="34" charset="77"/>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Source Sans Pro" panose="020B0503030403020204" pitchFamily="34" charset="77"/>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Source Sans Pro" panose="020B05030304030202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2/13/2025</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7473324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company name&#10;&#10;Description automatically generated">
            <a:extLst>
              <a:ext uri="{FF2B5EF4-FFF2-40B4-BE49-F238E27FC236}">
                <a16:creationId xmlns:a16="http://schemas.microsoft.com/office/drawing/2014/main" id="{F31C1FC3-FF75-5152-DFCB-49328D8EEF5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084553" y="340143"/>
            <a:ext cx="779588" cy="431585"/>
          </a:xfrm>
          <a:prstGeom prst="rect">
            <a:avLst/>
          </a:prstGeom>
        </p:spPr>
      </p:pic>
    </p:spTree>
    <p:extLst>
      <p:ext uri="{BB962C8B-B14F-4D97-AF65-F5344CB8AC3E}">
        <p14:creationId xmlns:p14="http://schemas.microsoft.com/office/powerpoint/2010/main" val="259073996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56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4BD57C5-8EA3-C4B1-0716-9FE478593EA6}"/>
              </a:ext>
            </a:extLst>
          </p:cNvPr>
          <p:cNvSpPr/>
          <p:nvPr/>
        </p:nvSpPr>
        <p:spPr>
          <a:xfrm>
            <a:off x="1407994" y="3481358"/>
            <a:ext cx="8934886" cy="1536202"/>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5CD09F5-75AD-3488-D7F9-DFA1737E0F88}"/>
              </a:ext>
            </a:extLst>
          </p:cNvPr>
          <p:cNvSpPr/>
          <p:nvPr/>
        </p:nvSpPr>
        <p:spPr>
          <a:xfrm>
            <a:off x="1407994" y="1654831"/>
            <a:ext cx="8934886" cy="1536202"/>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0F038B64-22BD-3261-8DF2-22710B7627EE}"/>
              </a:ext>
            </a:extLst>
          </p:cNvPr>
          <p:cNvSpPr/>
          <p:nvPr/>
        </p:nvSpPr>
        <p:spPr>
          <a:xfrm>
            <a:off x="511421" y="3466008"/>
            <a:ext cx="1566902" cy="1566902"/>
          </a:xfrm>
          <a:prstGeom prst="ellipse">
            <a:avLst/>
          </a:prstGeom>
          <a:solidFill>
            <a:srgbClr val="002060"/>
          </a:solidFill>
          <a:ln>
            <a:solidFill>
              <a:srgbClr val="042433">
                <a:alpha val="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D5A46877-D05F-79D0-7D34-551549FCD249}"/>
              </a:ext>
            </a:extLst>
          </p:cNvPr>
          <p:cNvSpPr/>
          <p:nvPr/>
        </p:nvSpPr>
        <p:spPr>
          <a:xfrm>
            <a:off x="493905" y="1654830"/>
            <a:ext cx="1566902" cy="1566902"/>
          </a:xfrm>
          <a:prstGeom prst="ellipse">
            <a:avLst/>
          </a:prstGeom>
          <a:solidFill>
            <a:srgbClr val="002060"/>
          </a:solidFill>
          <a:ln>
            <a:solidFill>
              <a:srgbClr val="042433">
                <a:alpha val="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descr="Family with boy with solid fill">
            <a:extLst>
              <a:ext uri="{FF2B5EF4-FFF2-40B4-BE49-F238E27FC236}">
                <a16:creationId xmlns:a16="http://schemas.microsoft.com/office/drawing/2014/main" id="{8F0E1C61-5055-3B66-5D78-391115B9D2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472" y="1981081"/>
            <a:ext cx="914400" cy="914400"/>
          </a:xfrm>
          <a:prstGeom prst="rect">
            <a:avLst/>
          </a:prstGeom>
        </p:spPr>
      </p:pic>
      <p:sp>
        <p:nvSpPr>
          <p:cNvPr id="6" name="TextBox 5">
            <a:extLst>
              <a:ext uri="{FF2B5EF4-FFF2-40B4-BE49-F238E27FC236}">
                <a16:creationId xmlns:a16="http://schemas.microsoft.com/office/drawing/2014/main" id="{0B94F341-DDD3-B673-533E-BEA76AD42FB6}"/>
              </a:ext>
            </a:extLst>
          </p:cNvPr>
          <p:cNvSpPr txBox="1"/>
          <p:nvPr/>
        </p:nvSpPr>
        <p:spPr>
          <a:xfrm>
            <a:off x="2365484" y="1899672"/>
            <a:ext cx="7461031" cy="1077218"/>
          </a:xfrm>
          <a:prstGeom prst="rect">
            <a:avLst/>
          </a:prstGeom>
          <a:noFill/>
          <a:ln>
            <a:noFill/>
          </a:ln>
        </p:spPr>
        <p:txBody>
          <a:bodyPr wrap="square">
            <a:spAutoFit/>
          </a:bodyPr>
          <a:lstStyle/>
          <a:p>
            <a:pPr algn="l"/>
            <a:r>
              <a:rPr lang="en-US" sz="2400" b="1" i="0" dirty="0">
                <a:effectLst/>
                <a:latin typeface="Poppins" panose="00000500000000000000" pitchFamily="2" charset="0"/>
              </a:rPr>
              <a:t>Family history</a:t>
            </a:r>
          </a:p>
          <a:p>
            <a:r>
              <a:rPr lang="en-US" altLang="en-US" sz="2000" b="0" dirty="0">
                <a:latin typeface="Poppins" pitchFamily="2" charset="77"/>
                <a:ea typeface="ＭＳ Ｐゴシック" panose="020B0600070205080204" pitchFamily="34" charset="-128"/>
                <a:cs typeface="Poppins" pitchFamily="2" charset="77"/>
              </a:rPr>
              <a:t>Having a father or brother with prostate cancer more than doubles a man’s risk of developing prostate cancer. </a:t>
            </a:r>
          </a:p>
        </p:txBody>
      </p:sp>
      <p:pic>
        <p:nvPicPr>
          <p:cNvPr id="7" name="Graphic 6" descr="DNA with solid fill">
            <a:extLst>
              <a:ext uri="{FF2B5EF4-FFF2-40B4-BE49-F238E27FC236}">
                <a16:creationId xmlns:a16="http://schemas.microsoft.com/office/drawing/2014/main" id="{07D64E3C-898B-8A0C-E3B5-0A2F83A83B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672" y="3798798"/>
            <a:ext cx="914400" cy="914400"/>
          </a:xfrm>
          <a:prstGeom prst="rect">
            <a:avLst/>
          </a:prstGeom>
        </p:spPr>
      </p:pic>
      <p:sp>
        <p:nvSpPr>
          <p:cNvPr id="10" name="TextBox 9">
            <a:extLst>
              <a:ext uri="{FF2B5EF4-FFF2-40B4-BE49-F238E27FC236}">
                <a16:creationId xmlns:a16="http://schemas.microsoft.com/office/drawing/2014/main" id="{CAA77780-DB50-E179-7747-DE5BDDC708A3}"/>
              </a:ext>
            </a:extLst>
          </p:cNvPr>
          <p:cNvSpPr txBox="1"/>
          <p:nvPr/>
        </p:nvSpPr>
        <p:spPr>
          <a:xfrm>
            <a:off x="2365484" y="4045722"/>
            <a:ext cx="6934857" cy="461665"/>
          </a:xfrm>
          <a:prstGeom prst="rect">
            <a:avLst/>
          </a:prstGeom>
          <a:noFill/>
          <a:ln>
            <a:noFill/>
          </a:ln>
        </p:spPr>
        <p:txBody>
          <a:bodyPr wrap="square">
            <a:spAutoFit/>
          </a:bodyPr>
          <a:lstStyle/>
          <a:p>
            <a:pPr algn="l"/>
            <a:r>
              <a:rPr lang="en-US" sz="2400" b="1" i="0" dirty="0">
                <a:effectLst/>
                <a:latin typeface="Poppins" panose="00000500000000000000" pitchFamily="2" charset="0"/>
              </a:rPr>
              <a:t>Gene changes</a:t>
            </a:r>
          </a:p>
        </p:txBody>
      </p:sp>
      <p:sp>
        <p:nvSpPr>
          <p:cNvPr id="2" name="TextBox 1">
            <a:extLst>
              <a:ext uri="{FF2B5EF4-FFF2-40B4-BE49-F238E27FC236}">
                <a16:creationId xmlns:a16="http://schemas.microsoft.com/office/drawing/2014/main" id="{3FC9FBBD-DC81-A835-D090-DF453F63C4CC}"/>
              </a:ext>
            </a:extLst>
          </p:cNvPr>
          <p:cNvSpPr txBox="1"/>
          <p:nvPr/>
        </p:nvSpPr>
        <p:spPr>
          <a:xfrm>
            <a:off x="1752072" y="5524051"/>
            <a:ext cx="7504512" cy="707886"/>
          </a:xfrm>
          <a:prstGeom prst="rect">
            <a:avLst/>
          </a:prstGeom>
          <a:noFill/>
        </p:spPr>
        <p:txBody>
          <a:bodyPr wrap="square" rtlCol="0">
            <a:spAutoFit/>
          </a:bodyPr>
          <a:lstStyle/>
          <a:p>
            <a:r>
              <a:rPr lang="en-US" sz="2000" b="1" dirty="0">
                <a:solidFill>
                  <a:srgbClr val="FF0000"/>
                </a:solidFill>
                <a:latin typeface="Poppins" pitchFamily="2" charset="77"/>
                <a:cs typeface="Poppins" pitchFamily="2" charset="77"/>
              </a:rPr>
              <a:t>Talk with your health care provider about modifiable risk factors and familial history with prostate cancer.</a:t>
            </a:r>
          </a:p>
        </p:txBody>
      </p:sp>
      <p:cxnSp>
        <p:nvCxnSpPr>
          <p:cNvPr id="13" name="Straight Connector 12">
            <a:extLst>
              <a:ext uri="{FF2B5EF4-FFF2-40B4-BE49-F238E27FC236}">
                <a16:creationId xmlns:a16="http://schemas.microsoft.com/office/drawing/2014/main" id="{36C807F4-F900-9B97-FF45-046FCFC22BFF}"/>
              </a:ext>
            </a:extLst>
          </p:cNvPr>
          <p:cNvCxnSpPr/>
          <p:nvPr/>
        </p:nvCxnSpPr>
        <p:spPr>
          <a:xfrm>
            <a:off x="1390485" y="5374840"/>
            <a:ext cx="0" cy="946197"/>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itle 7">
            <a:extLst>
              <a:ext uri="{FF2B5EF4-FFF2-40B4-BE49-F238E27FC236}">
                <a16:creationId xmlns:a16="http://schemas.microsoft.com/office/drawing/2014/main" id="{80364F95-FE9C-D48E-07A6-03CEFF807DD9}"/>
              </a:ext>
            </a:extLst>
          </p:cNvPr>
          <p:cNvSpPr txBox="1">
            <a:spLocks/>
          </p:cNvSpPr>
          <p:nvPr/>
        </p:nvSpPr>
        <p:spPr>
          <a:xfrm>
            <a:off x="473214" y="377636"/>
            <a:ext cx="10158210" cy="612833"/>
          </a:xfrm>
          <a:prstGeom prst="rect">
            <a:avLst/>
          </a:prstGeom>
          <a:noFill/>
        </p:spPr>
        <p:txBody>
          <a:bodyPr/>
          <a:lstStyle>
            <a:lvl1pPr algn="l" defTabSz="914400" rtl="0" eaLnBrk="1" latinLnBrk="0" hangingPunct="1">
              <a:lnSpc>
                <a:spcPct val="90000"/>
              </a:lnSpc>
              <a:spcBef>
                <a:spcPct val="0"/>
              </a:spcBef>
              <a:buNone/>
              <a:defRPr sz="4400" b="1" kern="1200">
                <a:solidFill>
                  <a:srgbClr val="2746F8"/>
                </a:solidFill>
                <a:latin typeface="Poppins" pitchFamily="2" charset="77"/>
                <a:ea typeface="+mj-ea"/>
                <a:cs typeface="Poppins" pitchFamily="2" charset="77"/>
              </a:defRPr>
            </a:lvl1pPr>
          </a:lstStyle>
          <a:p>
            <a:r>
              <a:rPr lang="en-US" sz="3600" u="sng" dirty="0">
                <a:solidFill>
                  <a:schemeClr val="tx1"/>
                </a:solidFill>
              </a:rPr>
              <a:t>Prostate cancer risk factors</a:t>
            </a:r>
          </a:p>
        </p:txBody>
      </p:sp>
    </p:spTree>
    <p:extLst>
      <p:ext uri="{BB962C8B-B14F-4D97-AF65-F5344CB8AC3E}">
        <p14:creationId xmlns:p14="http://schemas.microsoft.com/office/powerpoint/2010/main" val="1251836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435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305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727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5D3D1A4-9DFA-4331-2E13-B10F8F6E47CE}"/>
              </a:ext>
            </a:extLst>
          </p:cNvPr>
          <p:cNvSpPr/>
          <p:nvPr/>
        </p:nvSpPr>
        <p:spPr>
          <a:xfrm>
            <a:off x="13822823" y="2587658"/>
            <a:ext cx="8934886" cy="1536202"/>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1744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899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0044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3202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8AF1ADC-5265-A599-0AC7-F309D8D9CD02}"/>
            </a:ext>
          </a:extLst>
        </p:cNvPr>
        <p:cNvGrpSpPr/>
        <p:nvPr/>
      </p:nvGrpSpPr>
      <p:grpSpPr>
        <a:xfrm>
          <a:off x="0" y="0"/>
          <a:ext cx="0" cy="0"/>
          <a:chOff x="0" y="0"/>
          <a:chExt cx="0" cy="0"/>
        </a:xfrm>
      </p:grpSpPr>
    </p:spTree>
    <p:extLst>
      <p:ext uri="{BB962C8B-B14F-4D97-AF65-F5344CB8AC3E}">
        <p14:creationId xmlns:p14="http://schemas.microsoft.com/office/powerpoint/2010/main" val="1535948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4BEC2F5-6F34-A127-87CF-71E9157CABF6}"/>
            </a:ext>
          </a:extLst>
        </p:cNvPr>
        <p:cNvGrpSpPr/>
        <p:nvPr/>
      </p:nvGrpSpPr>
      <p:grpSpPr>
        <a:xfrm>
          <a:off x="0" y="0"/>
          <a:ext cx="0" cy="0"/>
          <a:chOff x="0" y="0"/>
          <a:chExt cx="0" cy="0"/>
        </a:xfrm>
      </p:grpSpPr>
    </p:spTree>
    <p:extLst>
      <p:ext uri="{BB962C8B-B14F-4D97-AF65-F5344CB8AC3E}">
        <p14:creationId xmlns:p14="http://schemas.microsoft.com/office/powerpoint/2010/main" val="3010401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9048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947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C428ADD-A3C6-438C-082C-189FD105DBE0}"/>
            </a:ext>
          </a:extLst>
        </p:cNvPr>
        <p:cNvGrpSpPr/>
        <p:nvPr/>
      </p:nvGrpSpPr>
      <p:grpSpPr>
        <a:xfrm>
          <a:off x="0" y="0"/>
          <a:ext cx="0" cy="0"/>
          <a:chOff x="0" y="0"/>
          <a:chExt cx="0" cy="0"/>
        </a:xfrm>
      </p:grpSpPr>
    </p:spTree>
    <p:extLst>
      <p:ext uri="{BB962C8B-B14F-4D97-AF65-F5344CB8AC3E}">
        <p14:creationId xmlns:p14="http://schemas.microsoft.com/office/powerpoint/2010/main" val="3192736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165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448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414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005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324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15FFDECC-CBD3-C2A0-FF24-1B84DD2A2D4A}"/>
            </a:ext>
          </a:extLst>
        </p:cNvPr>
        <p:cNvGrpSpPr/>
        <p:nvPr/>
      </p:nvGrpSpPr>
      <p:grpSpPr>
        <a:xfrm>
          <a:off x="0" y="0"/>
          <a:ext cx="0" cy="0"/>
          <a:chOff x="0" y="0"/>
          <a:chExt cx="0" cy="0"/>
        </a:xfrm>
      </p:grpSpPr>
    </p:spTree>
    <p:extLst>
      <p:ext uri="{BB962C8B-B14F-4D97-AF65-F5344CB8AC3E}">
        <p14:creationId xmlns:p14="http://schemas.microsoft.com/office/powerpoint/2010/main" val="3379053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893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741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AC14B17-2FD5-E933-C639-EE35C2AA7D40}"/>
            </a:ext>
          </a:extLst>
        </p:cNvPr>
        <p:cNvGrpSpPr/>
        <p:nvPr/>
      </p:nvGrpSpPr>
      <p:grpSpPr>
        <a:xfrm>
          <a:off x="0" y="0"/>
          <a:ext cx="0" cy="0"/>
          <a:chOff x="0" y="0"/>
          <a:chExt cx="0" cy="0"/>
        </a:xfrm>
      </p:grpSpPr>
    </p:spTree>
    <p:extLst>
      <p:ext uri="{BB962C8B-B14F-4D97-AF65-F5344CB8AC3E}">
        <p14:creationId xmlns:p14="http://schemas.microsoft.com/office/powerpoint/2010/main" val="1483976610"/>
      </p:ext>
    </p:extLst>
  </p:cSld>
  <p:clrMapOvr>
    <a:masterClrMapping/>
  </p:clrMapOvr>
</p:sld>
</file>

<file path=ppt/theme/theme1.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ark Blue Background M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CS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B09572A5A76944878447A7D97D9235" ma:contentTypeVersion="13" ma:contentTypeDescription="Create a new document." ma:contentTypeScope="" ma:versionID="585fcc98e6e63ff8b834c1ea84718b9d">
  <xsd:schema xmlns:xsd="http://www.w3.org/2001/XMLSchema" xmlns:xs="http://www.w3.org/2001/XMLSchema" xmlns:p="http://schemas.microsoft.com/office/2006/metadata/properties" xmlns:ns2="e129a00c-9292-4451-9308-ea75f7972fd5" xmlns:ns3="11ef61ff-1dc9-4ca7-b845-84ac7e98c186" targetNamespace="http://schemas.microsoft.com/office/2006/metadata/properties" ma:root="true" ma:fieldsID="98cfe65a19bae9e8127bf78d23cce8c3" ns2:_="" ns3:_="">
    <xsd:import namespace="e129a00c-9292-4451-9308-ea75f7972fd5"/>
    <xsd:import namespace="11ef61ff-1dc9-4ca7-b845-84ac7e98c18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29a00c-9292-4451-9308-ea75f7972f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a09e083-f52d-4221-b916-d53bc4fb30bc"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ef61ff-1dc9-4ca7-b845-84ac7e98c18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6719957-1ae3-489c-8642-3cf1f4376828}" ma:internalName="TaxCatchAll" ma:showField="CatchAllData" ma:web="11ef61ff-1dc9-4ca7-b845-84ac7e98c1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1ef61ff-1dc9-4ca7-b845-84ac7e98c186" xsi:nil="true"/>
    <lcf76f155ced4ddcb4097134ff3c332f xmlns="e129a00c-9292-4451-9308-ea75f7972fd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1C870E-0A67-443A-A86A-0235FAD19FC4}">
  <ds:schemaRefs>
    <ds:schemaRef ds:uri="11ef61ff-1dc9-4ca7-b845-84ac7e98c186"/>
    <ds:schemaRef ds:uri="e129a00c-9292-4451-9308-ea75f7972f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B53B017-1894-487C-A067-405F22F74E05}">
  <ds:schemaRefs>
    <ds:schemaRef ds:uri="http://www.w3.org/XML/1998/namespace"/>
    <ds:schemaRef ds:uri="http://schemas.microsoft.com/office/2006/documentManagement/types"/>
    <ds:schemaRef ds:uri="http://purl.org/dc/dcmitype/"/>
    <ds:schemaRef ds:uri="http://schemas.microsoft.com/office/2006/metadata/properties"/>
    <ds:schemaRef ds:uri="11ef61ff-1dc9-4ca7-b845-84ac7e98c186"/>
    <ds:schemaRef ds:uri="e129a00c-9292-4451-9308-ea75f7972fd5"/>
    <ds:schemaRef ds:uri="http://purl.org/dc/elements/1.1/"/>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5C9E2BFE-1218-4954-8835-04F8018222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117</TotalTime>
  <Words>2832</Words>
  <Application>Microsoft Office PowerPoint</Application>
  <PresentationFormat>Widescreen</PresentationFormat>
  <Paragraphs>211</Paragraphs>
  <Slides>25</Slides>
  <Notes>25</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25</vt:i4>
      </vt:variant>
    </vt:vector>
  </HeadingPairs>
  <TitlesOfParts>
    <vt:vector size="37" baseType="lpstr">
      <vt:lpstr>ＭＳ Ｐゴシック</vt:lpstr>
      <vt:lpstr>Arial</vt:lpstr>
      <vt:lpstr>Arial,Sans-Serif</vt:lpstr>
      <vt:lpstr>Calibri</vt:lpstr>
      <vt:lpstr>Poppins</vt:lpstr>
      <vt:lpstr>Segoe UI</vt:lpstr>
      <vt:lpstr>Source Sans Pro</vt:lpstr>
      <vt:lpstr>6_Office Theme</vt:lpstr>
      <vt:lpstr>Content Slides</vt:lpstr>
      <vt:lpstr>1_Dark Blue Background Main</vt:lpstr>
      <vt:lpstr>Office Theme</vt:lpstr>
      <vt:lpstr>ACS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Brittany Lovely</dc:creator>
  <cp:lastModifiedBy>Brittany Lovely</cp:lastModifiedBy>
  <cp:revision>33</cp:revision>
  <dcterms:created xsi:type="dcterms:W3CDTF">2024-01-04T20:06:23Z</dcterms:created>
  <dcterms:modified xsi:type="dcterms:W3CDTF">2025-02-13T18:06:41Z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0x01010012B09572A5A76944878447A7D97D9235</vt:lpwstr>
  </property>
  <property fmtid="{D5CDD505-2E9C-101B-9397-08002B2CF9AE}" pid="3" name="MediaServiceImageTags">
    <vt:lpwstr/>
  </property>
</Properties>
</file>