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2" r:id="rId5"/>
    <p:sldMasterId id="2147483664" r:id="rId6"/>
    <p:sldMasterId id="2147483680" r:id="rId7"/>
  </p:sldMasterIdLst>
  <p:notesMasterIdLst>
    <p:notesMasterId r:id="rId37"/>
  </p:notesMasterIdLst>
  <p:sldIdLst>
    <p:sldId id="301" r:id="rId8"/>
    <p:sldId id="2147140161" r:id="rId9"/>
    <p:sldId id="257" r:id="rId10"/>
    <p:sldId id="290" r:id="rId11"/>
    <p:sldId id="260" r:id="rId12"/>
    <p:sldId id="2147140210" r:id="rId13"/>
    <p:sldId id="2147140175" r:id="rId14"/>
    <p:sldId id="2147140173" r:id="rId15"/>
    <p:sldId id="2147140176" r:id="rId16"/>
    <p:sldId id="2147140198" r:id="rId17"/>
    <p:sldId id="2147140199" r:id="rId18"/>
    <p:sldId id="266" r:id="rId19"/>
    <p:sldId id="270" r:id="rId20"/>
    <p:sldId id="2147140202" r:id="rId21"/>
    <p:sldId id="563" r:id="rId22"/>
    <p:sldId id="2147140201" r:id="rId23"/>
    <p:sldId id="2147140183" r:id="rId24"/>
    <p:sldId id="2147140200" r:id="rId25"/>
    <p:sldId id="2147140181" r:id="rId26"/>
    <p:sldId id="2147140185" r:id="rId27"/>
    <p:sldId id="540" r:id="rId28"/>
    <p:sldId id="2147140186" r:id="rId29"/>
    <p:sldId id="2147140192" r:id="rId30"/>
    <p:sldId id="552" r:id="rId31"/>
    <p:sldId id="464" r:id="rId32"/>
    <p:sldId id="2147140203" r:id="rId33"/>
    <p:sldId id="2147140204" r:id="rId34"/>
    <p:sldId id="471" r:id="rId35"/>
    <p:sldId id="2147140174" r:id="rId36"/>
  </p:sldIdLst>
  <p:sldSz cx="18288000" cy="10287000"/>
  <p:notesSz cx="6858000" cy="9144000"/>
  <p:embeddedFontLst>
    <p:embeddedFont>
      <p:font typeface="Poppins" panose="00000500000000000000" pitchFamily="2" charset="0"/>
      <p:regular r:id="rId38"/>
      <p:bold r:id="rId39"/>
      <p:italic r:id="rId40"/>
      <p:boldItalic r:id="rId41"/>
    </p:embeddedFont>
    <p:embeddedFont>
      <p:font typeface="Poppins 2" panose="020B0604020202020204" charset="0"/>
      <p:regular r:id="rId42"/>
      <p:bold r:id="rId43"/>
      <p:italic r:id="rId44"/>
      <p:boldItalic r:id="rId45"/>
    </p:embeddedFont>
    <p:embeddedFont>
      <p:font typeface="Source Sans Pro" panose="020B050303040302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FFBD029-BB1C-0468-B383-6A7BC9AE473F}" name="Talia Henkle" initials="TH" userId="S::Talia.Henkle@cancer.org::8358a28e-4fc0-4d4d-9e38-f7ffe2b31c0d" providerId="AD"/>
  <p188:author id="{A870FD44-8D98-D046-97D2-2E83D716248C}" name="Brittany Lovely" initials="BL" userId="S::Brittany.Lovely@cancer.org::2179ef8d-189d-4026-bc2f-586078a24bba" providerId="AD"/>
  <p188:author id="{87CEE456-E404-E9BF-EA7F-06956634D037}" name="Maria Cabrera" initials="MC" userId="S::maria.cabrera@cancer.org::a0be9210-8d15-42f0-9239-002cfa70ef7c" providerId="AD"/>
  <p188:author id="{B0FA985E-C5C3-34E3-B1F7-1265699F93D3}" name="Megan Wessel" initials="MW" userId="S::Megan.Wessel@cancer.org::067a7eb0-bf40-49fc-ac0a-e0c3fea2010b" providerId="AD"/>
  <p188:author id="{61E02D7F-3CC8-1CD6-5CD6-8F852BC55DA8}" name="Christopher Pena" initials="CP" userId="S::christopher.pena@cancer.org::6d343035-5a94-4b96-96a6-20f2b279d5df" providerId="AD"/>
  <p188:author id="{B602A98B-78D1-E75A-D7C6-3CA0730C2817}" name="Madilyn Tortat" initials="MT" userId="S::madilyn.tortat@cancer.org::84be4aae-6e53-4c91-8246-d5545e6ab985" providerId="AD"/>
  <p188:author id="{961A7B95-DAF9-D7C3-A0D6-54218F4AD3AE}" name="Maria Cabrera" initials="MC" userId="S::Maria.Cabrera@cancer.org::a0be9210-8d15-42f0-9239-002cfa70ef7c" providerId="AD"/>
  <p188:author id="{72395D9F-09F9-1372-B9D5-431ED575A79A}" name="Christopher Pena" initials="CP" userId="S::Christopher.Pena@cancer.org::6d343035-5a94-4b96-96a6-20f2b279d5df" providerId="AD"/>
  <p188:author id="{65FDE6A1-1AA4-0799-BA7F-8C1C9AB08A3B}" name="Danielle Petri" initials="DP" userId="S::Danielle.Petri@cancer.org::57054f95-0fb9-4870-985d-54772240f1bb" providerId="AD"/>
  <p188:author id="{957CC6A2-7DAC-0EC5-3FDA-4BF040594B77}" name="Heather Mackey" initials="HM" userId="S::Heather.Mackey@cancer.org::481aa629-a198-46ad-b48a-fe9f57502021" providerId="AD"/>
  <p188:author id="{E46ADBAE-3A7E-EC92-04AE-56D0C8DDA830}" name="Brittany Lovely" initials="BL" userId="S::brittany.lovely@cancer.org::2179ef8d-189d-4026-bc2f-586078a24bba" providerId="AD"/>
  <p188:author id="{DB7C14BE-A002-8492-F3AD-44C8762B645F}" name="Christina Thomas" initials="CT" userId="S::christina.thomas@cancer.org::c3442422-f0fd-4570-a954-d9102124b542" providerId="AD"/>
  <p188:author id="{A885BACB-612D-E1D8-E085-368BBB243278}" name="Christina Thomas" initials="CT" userId="S::Christina.Thomas@cancer.org::c3442422-f0fd-4570-a954-d9102124b542" providerId="AD"/>
  <p188:author id="{930DD6D7-8F76-EBEF-10BC-9DA2EF9ECB67}" name="Nikolas Martinez" initials="NM" userId="S::nik.martinez@cancer.org::c1d38ced-b259-46c0-ad55-ab6dc6107dc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26F8"/>
    <a:srgbClr val="2746F8"/>
    <a:srgbClr val="3753F7"/>
    <a:srgbClr val="FFE0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121EB3-9613-48DF-BC19-DF0ABF1017B2}" v="93" dt="2026-07-30T16:42:07.4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218" autoAdjust="0"/>
  </p:normalViewPr>
  <p:slideViewPr>
    <p:cSldViewPr snapToGrid="0">
      <p:cViewPr varScale="1">
        <p:scale>
          <a:sx n="52" d="100"/>
          <a:sy n="52" d="100"/>
        </p:scale>
        <p:origin x="113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font" Target="fonts/font2.fntdata"/><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font" Target="fonts/font7.fntdata"/><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font" Target="fonts/font6.fntdata"/><Relationship Id="rId48" Type="http://schemas.openxmlformats.org/officeDocument/2006/relationships/font" Target="fonts/font11.fntdata"/><Relationship Id="rId56" Type="http://schemas.microsoft.com/office/2018/10/relationships/authors" Target="authors.xml"/><Relationship Id="rId8" Type="http://schemas.openxmlformats.org/officeDocument/2006/relationships/slide" Target="slides/slide1.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3.xml"/><Relationship Id="rId41" Type="http://schemas.openxmlformats.org/officeDocument/2006/relationships/font" Target="fonts/font4.fntdata"/><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font" Target="fonts/font12.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ttany Lovely" userId="2179ef8d-189d-4026-bc2f-586078a24bba" providerId="ADAL" clId="{4469A390-5A8A-4804-8CF6-88C8DCEFA192}"/>
    <pc:docChg chg="custSel modSld">
      <pc:chgData name="Brittany Lovely" userId="2179ef8d-189d-4026-bc2f-586078a24bba" providerId="ADAL" clId="{4469A390-5A8A-4804-8CF6-88C8DCEFA192}" dt="2026-07-30T16:42:07.486" v="123"/>
      <pc:docMkLst>
        <pc:docMk/>
      </pc:docMkLst>
      <pc:sldChg chg="delSp mod setBg">
        <pc:chgData name="Brittany Lovely" userId="2179ef8d-189d-4026-bc2f-586078a24bba" providerId="ADAL" clId="{4469A390-5A8A-4804-8CF6-88C8DCEFA192}" dt="2026-07-30T16:35:59.900" v="11"/>
        <pc:sldMkLst>
          <pc:docMk/>
          <pc:sldMk cId="0" sldId="257"/>
        </pc:sldMkLst>
        <pc:spChg chg="del">
          <ac:chgData name="Brittany Lovely" userId="2179ef8d-189d-4026-bc2f-586078a24bba" providerId="ADAL" clId="{4469A390-5A8A-4804-8CF6-88C8DCEFA192}" dt="2026-07-30T16:35:50.945" v="8" actId="478"/>
          <ac:spMkLst>
            <pc:docMk/>
            <pc:sldMk cId="0" sldId="257"/>
            <ac:spMk id="38" creationId="{2280B6B9-40BD-7951-C8BB-24687668D746}"/>
          </ac:spMkLst>
        </pc:spChg>
        <pc:spChg chg="del">
          <ac:chgData name="Brittany Lovely" userId="2179ef8d-189d-4026-bc2f-586078a24bba" providerId="ADAL" clId="{4469A390-5A8A-4804-8CF6-88C8DCEFA192}" dt="2026-07-30T16:35:50.945" v="8" actId="478"/>
          <ac:spMkLst>
            <pc:docMk/>
            <pc:sldMk cId="0" sldId="257"/>
            <ac:spMk id="42" creationId="{3F91188A-5A19-1759-AA94-065CA6CF16D2}"/>
          </ac:spMkLst>
        </pc:spChg>
        <pc:spChg chg="del">
          <ac:chgData name="Brittany Lovely" userId="2179ef8d-189d-4026-bc2f-586078a24bba" providerId="ADAL" clId="{4469A390-5A8A-4804-8CF6-88C8DCEFA192}" dt="2026-07-30T16:35:50.945" v="8" actId="478"/>
          <ac:spMkLst>
            <pc:docMk/>
            <pc:sldMk cId="0" sldId="257"/>
            <ac:spMk id="45" creationId="{B6EEB570-89D0-7911-F580-B311A29C014B}"/>
          </ac:spMkLst>
        </pc:spChg>
        <pc:spChg chg="del">
          <ac:chgData name="Brittany Lovely" userId="2179ef8d-189d-4026-bc2f-586078a24bba" providerId="ADAL" clId="{4469A390-5A8A-4804-8CF6-88C8DCEFA192}" dt="2026-07-30T16:35:50.945" v="8" actId="478"/>
          <ac:spMkLst>
            <pc:docMk/>
            <pc:sldMk cId="0" sldId="257"/>
            <ac:spMk id="89" creationId="{AC2A0F25-0F61-A6BD-01B8-4D2F01BCCB2F}"/>
          </ac:spMkLst>
        </pc:spChg>
        <pc:spChg chg="del">
          <ac:chgData name="Brittany Lovely" userId="2179ef8d-189d-4026-bc2f-586078a24bba" providerId="ADAL" clId="{4469A390-5A8A-4804-8CF6-88C8DCEFA192}" dt="2026-07-30T16:35:50.945" v="8" actId="478"/>
          <ac:spMkLst>
            <pc:docMk/>
            <pc:sldMk cId="0" sldId="257"/>
            <ac:spMk id="91" creationId="{94D28132-2E3C-0E82-54B7-10DEDA5E4CD5}"/>
          </ac:spMkLst>
        </pc:spChg>
        <pc:spChg chg="del">
          <ac:chgData name="Brittany Lovely" userId="2179ef8d-189d-4026-bc2f-586078a24bba" providerId="ADAL" clId="{4469A390-5A8A-4804-8CF6-88C8DCEFA192}" dt="2026-07-30T16:35:50.945" v="8" actId="478"/>
          <ac:spMkLst>
            <pc:docMk/>
            <pc:sldMk cId="0" sldId="257"/>
            <ac:spMk id="92" creationId="{1B2EEF1D-5DAC-7963-A905-739F68D4A658}"/>
          </ac:spMkLst>
        </pc:spChg>
        <pc:spChg chg="del">
          <ac:chgData name="Brittany Lovely" userId="2179ef8d-189d-4026-bc2f-586078a24bba" providerId="ADAL" clId="{4469A390-5A8A-4804-8CF6-88C8DCEFA192}" dt="2026-07-30T16:35:50.945" v="8" actId="478"/>
          <ac:spMkLst>
            <pc:docMk/>
            <pc:sldMk cId="0" sldId="257"/>
            <ac:spMk id="93" creationId="{DE50F0F0-59FA-CC5E-0F2C-00789CE5A0ED}"/>
          </ac:spMkLst>
        </pc:spChg>
        <pc:spChg chg="del">
          <ac:chgData name="Brittany Lovely" userId="2179ef8d-189d-4026-bc2f-586078a24bba" providerId="ADAL" clId="{4469A390-5A8A-4804-8CF6-88C8DCEFA192}" dt="2026-07-30T16:35:50.945" v="8" actId="478"/>
          <ac:spMkLst>
            <pc:docMk/>
            <pc:sldMk cId="0" sldId="257"/>
            <ac:spMk id="95" creationId="{F89B488D-3CA8-CC2B-061A-AA2B04F6E445}"/>
          </ac:spMkLst>
        </pc:spChg>
        <pc:spChg chg="del">
          <ac:chgData name="Brittany Lovely" userId="2179ef8d-189d-4026-bc2f-586078a24bba" providerId="ADAL" clId="{4469A390-5A8A-4804-8CF6-88C8DCEFA192}" dt="2026-07-30T16:35:50.945" v="8" actId="478"/>
          <ac:spMkLst>
            <pc:docMk/>
            <pc:sldMk cId="0" sldId="257"/>
            <ac:spMk id="97" creationId="{66C7D146-21FC-D6E5-BDCA-8B1ECB0994F9}"/>
          </ac:spMkLst>
        </pc:spChg>
        <pc:spChg chg="del">
          <ac:chgData name="Brittany Lovely" userId="2179ef8d-189d-4026-bc2f-586078a24bba" providerId="ADAL" clId="{4469A390-5A8A-4804-8CF6-88C8DCEFA192}" dt="2026-07-30T16:35:50.945" v="8" actId="478"/>
          <ac:spMkLst>
            <pc:docMk/>
            <pc:sldMk cId="0" sldId="257"/>
            <ac:spMk id="98" creationId="{59A56DB5-BAB0-896E-8E21-1D86DF84CC11}"/>
          </ac:spMkLst>
        </pc:spChg>
      </pc:sldChg>
      <pc:sldChg chg="delSp mod setBg">
        <pc:chgData name="Brittany Lovely" userId="2179ef8d-189d-4026-bc2f-586078a24bba" providerId="ADAL" clId="{4469A390-5A8A-4804-8CF6-88C8DCEFA192}" dt="2026-07-30T16:36:24.054" v="19"/>
        <pc:sldMkLst>
          <pc:docMk/>
          <pc:sldMk cId="0" sldId="260"/>
        </pc:sldMkLst>
        <pc:spChg chg="del">
          <ac:chgData name="Brittany Lovely" userId="2179ef8d-189d-4026-bc2f-586078a24bba" providerId="ADAL" clId="{4469A390-5A8A-4804-8CF6-88C8DCEFA192}" dt="2026-07-30T16:36:16.121" v="16" actId="478"/>
          <ac:spMkLst>
            <pc:docMk/>
            <pc:sldMk cId="0" sldId="260"/>
            <ac:spMk id="5" creationId="{FE5251E9-0D90-33BA-64DC-1324CA196A1C}"/>
          </ac:spMkLst>
        </pc:spChg>
        <pc:spChg chg="del">
          <ac:chgData name="Brittany Lovely" userId="2179ef8d-189d-4026-bc2f-586078a24bba" providerId="ADAL" clId="{4469A390-5A8A-4804-8CF6-88C8DCEFA192}" dt="2026-07-30T16:36:16.121" v="16" actId="478"/>
          <ac:spMkLst>
            <pc:docMk/>
            <pc:sldMk cId="0" sldId="260"/>
            <ac:spMk id="6" creationId="{D610AA06-F429-BCCA-2B29-DAD4F8A47E86}"/>
          </ac:spMkLst>
        </pc:spChg>
        <pc:spChg chg="del">
          <ac:chgData name="Brittany Lovely" userId="2179ef8d-189d-4026-bc2f-586078a24bba" providerId="ADAL" clId="{4469A390-5A8A-4804-8CF6-88C8DCEFA192}" dt="2026-07-30T16:36:16.121" v="16" actId="478"/>
          <ac:spMkLst>
            <pc:docMk/>
            <pc:sldMk cId="0" sldId="260"/>
            <ac:spMk id="7" creationId="{D45CE5B3-2089-5D27-89C9-E0263CDF0C6E}"/>
          </ac:spMkLst>
        </pc:spChg>
        <pc:spChg chg="del">
          <ac:chgData name="Brittany Lovely" userId="2179ef8d-189d-4026-bc2f-586078a24bba" providerId="ADAL" clId="{4469A390-5A8A-4804-8CF6-88C8DCEFA192}" dt="2026-07-30T16:36:16.121" v="16" actId="478"/>
          <ac:spMkLst>
            <pc:docMk/>
            <pc:sldMk cId="0" sldId="260"/>
            <ac:spMk id="9" creationId="{238296D3-3AB6-16DC-A7A8-6A0B9BA0322D}"/>
          </ac:spMkLst>
        </pc:spChg>
        <pc:spChg chg="del">
          <ac:chgData name="Brittany Lovely" userId="2179ef8d-189d-4026-bc2f-586078a24bba" providerId="ADAL" clId="{4469A390-5A8A-4804-8CF6-88C8DCEFA192}" dt="2026-07-30T16:36:16.121" v="16" actId="478"/>
          <ac:spMkLst>
            <pc:docMk/>
            <pc:sldMk cId="0" sldId="260"/>
            <ac:spMk id="10" creationId="{238D0BF0-C35A-360F-5833-F2D90CF62C4A}"/>
          </ac:spMkLst>
        </pc:spChg>
        <pc:spChg chg="del">
          <ac:chgData name="Brittany Lovely" userId="2179ef8d-189d-4026-bc2f-586078a24bba" providerId="ADAL" clId="{4469A390-5A8A-4804-8CF6-88C8DCEFA192}" dt="2026-07-30T16:36:16.121" v="16" actId="478"/>
          <ac:spMkLst>
            <pc:docMk/>
            <pc:sldMk cId="0" sldId="260"/>
            <ac:spMk id="16" creationId="{D69F1B78-B9F3-C4F0-2CE5-0C38FF578C0B}"/>
          </ac:spMkLst>
        </pc:spChg>
        <pc:spChg chg="del">
          <ac:chgData name="Brittany Lovely" userId="2179ef8d-189d-4026-bc2f-586078a24bba" providerId="ADAL" clId="{4469A390-5A8A-4804-8CF6-88C8DCEFA192}" dt="2026-07-30T16:36:16.121" v="16" actId="478"/>
          <ac:spMkLst>
            <pc:docMk/>
            <pc:sldMk cId="0" sldId="260"/>
            <ac:spMk id="17" creationId="{60054AB0-2870-D3BC-DA9D-3E1A687508BD}"/>
          </ac:spMkLst>
        </pc:spChg>
        <pc:spChg chg="del">
          <ac:chgData name="Brittany Lovely" userId="2179ef8d-189d-4026-bc2f-586078a24bba" providerId="ADAL" clId="{4469A390-5A8A-4804-8CF6-88C8DCEFA192}" dt="2026-07-30T16:36:16.121" v="16" actId="478"/>
          <ac:spMkLst>
            <pc:docMk/>
            <pc:sldMk cId="0" sldId="260"/>
            <ac:spMk id="23" creationId="{68D81F45-F52B-ACE1-D408-A713038A6F39}"/>
          </ac:spMkLst>
        </pc:spChg>
        <pc:spChg chg="del">
          <ac:chgData name="Brittany Lovely" userId="2179ef8d-189d-4026-bc2f-586078a24bba" providerId="ADAL" clId="{4469A390-5A8A-4804-8CF6-88C8DCEFA192}" dt="2026-07-30T16:36:16.121" v="16" actId="478"/>
          <ac:spMkLst>
            <pc:docMk/>
            <pc:sldMk cId="0" sldId="260"/>
            <ac:spMk id="34" creationId="{37EB238A-8FDD-BECA-E162-47B453A81537}"/>
          </ac:spMkLst>
        </pc:spChg>
        <pc:spChg chg="del">
          <ac:chgData name="Brittany Lovely" userId="2179ef8d-189d-4026-bc2f-586078a24bba" providerId="ADAL" clId="{4469A390-5A8A-4804-8CF6-88C8DCEFA192}" dt="2026-07-30T16:36:16.121" v="16" actId="478"/>
          <ac:spMkLst>
            <pc:docMk/>
            <pc:sldMk cId="0" sldId="260"/>
            <ac:spMk id="35" creationId="{AB38889F-2D0D-E43A-06A8-D1842D6F7EC5}"/>
          </ac:spMkLst>
        </pc:spChg>
      </pc:sldChg>
      <pc:sldChg chg="delSp mod setBg">
        <pc:chgData name="Brittany Lovely" userId="2179ef8d-189d-4026-bc2f-586078a24bba" providerId="ADAL" clId="{4469A390-5A8A-4804-8CF6-88C8DCEFA192}" dt="2026-07-30T16:38:52.467" v="50"/>
        <pc:sldMkLst>
          <pc:docMk/>
          <pc:sldMk cId="0" sldId="266"/>
        </pc:sldMkLst>
        <pc:spChg chg="del">
          <ac:chgData name="Brittany Lovely" userId="2179ef8d-189d-4026-bc2f-586078a24bba" providerId="ADAL" clId="{4469A390-5A8A-4804-8CF6-88C8DCEFA192}" dt="2026-07-30T16:38:45.415" v="47" actId="478"/>
          <ac:spMkLst>
            <pc:docMk/>
            <pc:sldMk cId="0" sldId="266"/>
            <ac:spMk id="3" creationId="{51B2C6F9-DE81-53BD-5840-CDDF9BCF2FFB}"/>
          </ac:spMkLst>
        </pc:spChg>
        <pc:picChg chg="del">
          <ac:chgData name="Brittany Lovely" userId="2179ef8d-189d-4026-bc2f-586078a24bba" providerId="ADAL" clId="{4469A390-5A8A-4804-8CF6-88C8DCEFA192}" dt="2026-07-30T16:38:45.415" v="47" actId="478"/>
          <ac:picMkLst>
            <pc:docMk/>
            <pc:sldMk cId="0" sldId="266"/>
            <ac:picMk id="2" creationId="{42DBDA39-FD43-904E-428A-18FF1C6590C7}"/>
          </ac:picMkLst>
        </pc:picChg>
      </pc:sldChg>
      <pc:sldChg chg="delSp mod setBg">
        <pc:chgData name="Brittany Lovely" userId="2179ef8d-189d-4026-bc2f-586078a24bba" providerId="ADAL" clId="{4469A390-5A8A-4804-8CF6-88C8DCEFA192}" dt="2026-07-30T16:39:01.496" v="54"/>
        <pc:sldMkLst>
          <pc:docMk/>
          <pc:sldMk cId="0" sldId="270"/>
        </pc:sldMkLst>
        <pc:spChg chg="del">
          <ac:chgData name="Brittany Lovely" userId="2179ef8d-189d-4026-bc2f-586078a24bba" providerId="ADAL" clId="{4469A390-5A8A-4804-8CF6-88C8DCEFA192}" dt="2026-07-30T16:38:55.334" v="51" actId="478"/>
          <ac:spMkLst>
            <pc:docMk/>
            <pc:sldMk cId="0" sldId="270"/>
            <ac:spMk id="73" creationId="{3A294E63-922D-5D6E-C531-6FDFD68A081F}"/>
          </ac:spMkLst>
        </pc:spChg>
        <pc:spChg chg="del">
          <ac:chgData name="Brittany Lovely" userId="2179ef8d-189d-4026-bc2f-586078a24bba" providerId="ADAL" clId="{4469A390-5A8A-4804-8CF6-88C8DCEFA192}" dt="2026-07-30T16:38:55.334" v="51" actId="478"/>
          <ac:spMkLst>
            <pc:docMk/>
            <pc:sldMk cId="0" sldId="270"/>
            <ac:spMk id="74" creationId="{4B9BB2BB-FAFE-BC77-F061-20B8326B09C8}"/>
          </ac:spMkLst>
        </pc:spChg>
        <pc:spChg chg="del">
          <ac:chgData name="Brittany Lovely" userId="2179ef8d-189d-4026-bc2f-586078a24bba" providerId="ADAL" clId="{4469A390-5A8A-4804-8CF6-88C8DCEFA192}" dt="2026-07-30T16:38:55.334" v="51" actId="478"/>
          <ac:spMkLst>
            <pc:docMk/>
            <pc:sldMk cId="0" sldId="270"/>
            <ac:spMk id="98" creationId="{F907AC71-4446-3113-8464-F9FF8A931A2D}"/>
          </ac:spMkLst>
        </pc:spChg>
        <pc:spChg chg="del">
          <ac:chgData name="Brittany Lovely" userId="2179ef8d-189d-4026-bc2f-586078a24bba" providerId="ADAL" clId="{4469A390-5A8A-4804-8CF6-88C8DCEFA192}" dt="2026-07-30T16:38:55.334" v="51" actId="478"/>
          <ac:spMkLst>
            <pc:docMk/>
            <pc:sldMk cId="0" sldId="270"/>
            <ac:spMk id="102" creationId="{48DB7E94-B3DA-4A4C-9230-32DA9FD4E4B6}"/>
          </ac:spMkLst>
        </pc:spChg>
        <pc:spChg chg="del">
          <ac:chgData name="Brittany Lovely" userId="2179ef8d-189d-4026-bc2f-586078a24bba" providerId="ADAL" clId="{4469A390-5A8A-4804-8CF6-88C8DCEFA192}" dt="2026-07-30T16:38:55.334" v="51" actId="478"/>
          <ac:spMkLst>
            <pc:docMk/>
            <pc:sldMk cId="0" sldId="270"/>
            <ac:spMk id="103" creationId="{BF9292D9-D0E2-8DFA-9333-36C036CE057C}"/>
          </ac:spMkLst>
        </pc:spChg>
        <pc:spChg chg="del">
          <ac:chgData name="Brittany Lovely" userId="2179ef8d-189d-4026-bc2f-586078a24bba" providerId="ADAL" clId="{4469A390-5A8A-4804-8CF6-88C8DCEFA192}" dt="2026-07-30T16:38:55.334" v="51" actId="478"/>
          <ac:spMkLst>
            <pc:docMk/>
            <pc:sldMk cId="0" sldId="270"/>
            <ac:spMk id="104" creationId="{8B3C005B-3597-9434-A8DF-4ECD24494779}"/>
          </ac:spMkLst>
        </pc:spChg>
        <pc:spChg chg="del">
          <ac:chgData name="Brittany Lovely" userId="2179ef8d-189d-4026-bc2f-586078a24bba" providerId="ADAL" clId="{4469A390-5A8A-4804-8CF6-88C8DCEFA192}" dt="2026-07-30T16:38:55.334" v="51" actId="478"/>
          <ac:spMkLst>
            <pc:docMk/>
            <pc:sldMk cId="0" sldId="270"/>
            <ac:spMk id="105" creationId="{51598FB0-4F23-42BC-2598-31D826225F58}"/>
          </ac:spMkLst>
        </pc:spChg>
        <pc:spChg chg="del">
          <ac:chgData name="Brittany Lovely" userId="2179ef8d-189d-4026-bc2f-586078a24bba" providerId="ADAL" clId="{4469A390-5A8A-4804-8CF6-88C8DCEFA192}" dt="2026-07-30T16:38:55.334" v="51" actId="478"/>
          <ac:spMkLst>
            <pc:docMk/>
            <pc:sldMk cId="0" sldId="270"/>
            <ac:spMk id="106" creationId="{D524CCF9-8836-7EDF-738C-FEA6412F842E}"/>
          </ac:spMkLst>
        </pc:spChg>
        <pc:spChg chg="del">
          <ac:chgData name="Brittany Lovely" userId="2179ef8d-189d-4026-bc2f-586078a24bba" providerId="ADAL" clId="{4469A390-5A8A-4804-8CF6-88C8DCEFA192}" dt="2026-07-30T16:38:55.334" v="51" actId="478"/>
          <ac:spMkLst>
            <pc:docMk/>
            <pc:sldMk cId="0" sldId="270"/>
            <ac:spMk id="110" creationId="{B3CFF064-ADDB-3D2B-4936-7E6E38F92DF0}"/>
          </ac:spMkLst>
        </pc:spChg>
        <pc:spChg chg="del">
          <ac:chgData name="Brittany Lovely" userId="2179ef8d-189d-4026-bc2f-586078a24bba" providerId="ADAL" clId="{4469A390-5A8A-4804-8CF6-88C8DCEFA192}" dt="2026-07-30T16:38:55.334" v="51" actId="478"/>
          <ac:spMkLst>
            <pc:docMk/>
            <pc:sldMk cId="0" sldId="270"/>
            <ac:spMk id="112" creationId="{01254FFF-48EF-DBEF-C9F9-86A8F6D48AFF}"/>
          </ac:spMkLst>
        </pc:spChg>
      </pc:sldChg>
      <pc:sldChg chg="delSp mod setBg">
        <pc:chgData name="Brittany Lovely" userId="2179ef8d-189d-4026-bc2f-586078a24bba" providerId="ADAL" clId="{4469A390-5A8A-4804-8CF6-88C8DCEFA192}" dt="2026-07-30T16:36:13.635" v="15"/>
        <pc:sldMkLst>
          <pc:docMk/>
          <pc:sldMk cId="1636866583" sldId="290"/>
        </pc:sldMkLst>
        <pc:spChg chg="del">
          <ac:chgData name="Brittany Lovely" userId="2179ef8d-189d-4026-bc2f-586078a24bba" providerId="ADAL" clId="{4469A390-5A8A-4804-8CF6-88C8DCEFA192}" dt="2026-07-30T16:36:06.328" v="12" actId="478"/>
          <ac:spMkLst>
            <pc:docMk/>
            <pc:sldMk cId="1636866583" sldId="290"/>
            <ac:spMk id="4" creationId="{67701198-00F0-CFBF-634D-F713E58EA1E8}"/>
          </ac:spMkLst>
        </pc:spChg>
        <pc:picChg chg="del">
          <ac:chgData name="Brittany Lovely" userId="2179ef8d-189d-4026-bc2f-586078a24bba" providerId="ADAL" clId="{4469A390-5A8A-4804-8CF6-88C8DCEFA192}" dt="2026-07-30T16:36:06.328" v="12" actId="478"/>
          <ac:picMkLst>
            <pc:docMk/>
            <pc:sldMk cId="1636866583" sldId="290"/>
            <ac:picMk id="2" creationId="{F8ED50F4-4601-F6F6-5904-1D176EC857E5}"/>
          </ac:picMkLst>
        </pc:picChg>
      </pc:sldChg>
      <pc:sldChg chg="delSp mod setBg">
        <pc:chgData name="Brittany Lovely" userId="2179ef8d-189d-4026-bc2f-586078a24bba" providerId="ADAL" clId="{4469A390-5A8A-4804-8CF6-88C8DCEFA192}" dt="2026-07-30T16:35:18.534" v="3"/>
        <pc:sldMkLst>
          <pc:docMk/>
          <pc:sldMk cId="2650643993" sldId="301"/>
        </pc:sldMkLst>
        <pc:spChg chg="del">
          <ac:chgData name="Brittany Lovely" userId="2179ef8d-189d-4026-bc2f-586078a24bba" providerId="ADAL" clId="{4469A390-5A8A-4804-8CF6-88C8DCEFA192}" dt="2026-07-30T16:35:03.515" v="0" actId="478"/>
          <ac:spMkLst>
            <pc:docMk/>
            <pc:sldMk cId="2650643993" sldId="301"/>
            <ac:spMk id="10" creationId="{DDFC9335-8BE8-DFEE-B8E4-247C908BE28D}"/>
          </ac:spMkLst>
        </pc:spChg>
        <pc:picChg chg="del">
          <ac:chgData name="Brittany Lovely" userId="2179ef8d-189d-4026-bc2f-586078a24bba" providerId="ADAL" clId="{4469A390-5A8A-4804-8CF6-88C8DCEFA192}" dt="2026-07-30T16:35:03.515" v="0" actId="478"/>
          <ac:picMkLst>
            <pc:docMk/>
            <pc:sldMk cId="2650643993" sldId="301"/>
            <ac:picMk id="3" creationId="{549D6B60-EB80-6861-8461-3755F172210B}"/>
          </ac:picMkLst>
        </pc:picChg>
        <pc:picChg chg="del">
          <ac:chgData name="Brittany Lovely" userId="2179ef8d-189d-4026-bc2f-586078a24bba" providerId="ADAL" clId="{4469A390-5A8A-4804-8CF6-88C8DCEFA192}" dt="2026-07-30T16:35:03.515" v="0" actId="478"/>
          <ac:picMkLst>
            <pc:docMk/>
            <pc:sldMk cId="2650643993" sldId="301"/>
            <ac:picMk id="6" creationId="{A8C69258-5C52-8514-1C4B-FC73C5063951}"/>
          </ac:picMkLst>
        </pc:picChg>
        <pc:picChg chg="del">
          <ac:chgData name="Brittany Lovely" userId="2179ef8d-189d-4026-bc2f-586078a24bba" providerId="ADAL" clId="{4469A390-5A8A-4804-8CF6-88C8DCEFA192}" dt="2026-07-30T16:35:03.515" v="0" actId="478"/>
          <ac:picMkLst>
            <pc:docMk/>
            <pc:sldMk cId="2650643993" sldId="301"/>
            <ac:picMk id="8" creationId="{501C2571-5B1D-9093-021D-D15B90C5CEEA}"/>
          </ac:picMkLst>
        </pc:picChg>
      </pc:sldChg>
      <pc:sldChg chg="delSp mod setBg">
        <pc:chgData name="Brittany Lovely" userId="2179ef8d-189d-4026-bc2f-586078a24bba" providerId="ADAL" clId="{4469A390-5A8A-4804-8CF6-88C8DCEFA192}" dt="2026-07-30T16:41:15.547" v="104"/>
        <pc:sldMkLst>
          <pc:docMk/>
          <pc:sldMk cId="292739247" sldId="464"/>
        </pc:sldMkLst>
        <pc:spChg chg="del">
          <ac:chgData name="Brittany Lovely" userId="2179ef8d-189d-4026-bc2f-586078a24bba" providerId="ADAL" clId="{4469A390-5A8A-4804-8CF6-88C8DCEFA192}" dt="2026-07-30T16:41:08.626" v="101" actId="478"/>
          <ac:spMkLst>
            <pc:docMk/>
            <pc:sldMk cId="292739247" sldId="464"/>
            <ac:spMk id="2" creationId="{6D70F3C2-CD41-61F6-0299-65AFACA5379E}"/>
          </ac:spMkLst>
        </pc:spChg>
        <pc:spChg chg="del">
          <ac:chgData name="Brittany Lovely" userId="2179ef8d-189d-4026-bc2f-586078a24bba" providerId="ADAL" clId="{4469A390-5A8A-4804-8CF6-88C8DCEFA192}" dt="2026-07-30T16:41:08.626" v="101" actId="478"/>
          <ac:spMkLst>
            <pc:docMk/>
            <pc:sldMk cId="292739247" sldId="464"/>
            <ac:spMk id="3" creationId="{8D6C22F7-9E34-54FC-24E6-4CED807868DC}"/>
          </ac:spMkLst>
        </pc:spChg>
        <pc:spChg chg="del">
          <ac:chgData name="Brittany Lovely" userId="2179ef8d-189d-4026-bc2f-586078a24bba" providerId="ADAL" clId="{4469A390-5A8A-4804-8CF6-88C8DCEFA192}" dt="2026-07-30T16:41:08.626" v="101" actId="478"/>
          <ac:spMkLst>
            <pc:docMk/>
            <pc:sldMk cId="292739247" sldId="464"/>
            <ac:spMk id="4" creationId="{EF032D0F-1350-E205-A9C3-DC47CDF6C81E}"/>
          </ac:spMkLst>
        </pc:spChg>
        <pc:spChg chg="del">
          <ac:chgData name="Brittany Lovely" userId="2179ef8d-189d-4026-bc2f-586078a24bba" providerId="ADAL" clId="{4469A390-5A8A-4804-8CF6-88C8DCEFA192}" dt="2026-07-30T16:41:08.626" v="101" actId="478"/>
          <ac:spMkLst>
            <pc:docMk/>
            <pc:sldMk cId="292739247" sldId="464"/>
            <ac:spMk id="8" creationId="{DDC5DB4A-B14C-056B-27BC-0935B724CB4C}"/>
          </ac:spMkLst>
        </pc:spChg>
        <pc:graphicFrameChg chg="del">
          <ac:chgData name="Brittany Lovely" userId="2179ef8d-189d-4026-bc2f-586078a24bba" providerId="ADAL" clId="{4469A390-5A8A-4804-8CF6-88C8DCEFA192}" dt="2026-07-30T16:41:08.626" v="101" actId="478"/>
          <ac:graphicFrameMkLst>
            <pc:docMk/>
            <pc:sldMk cId="292739247" sldId="464"/>
            <ac:graphicFrameMk id="11" creationId="{2D010EB6-0836-23C5-9B4F-87A7188113ED}"/>
          </ac:graphicFrameMkLst>
        </pc:graphicFrameChg>
        <pc:picChg chg="del">
          <ac:chgData name="Brittany Lovely" userId="2179ef8d-189d-4026-bc2f-586078a24bba" providerId="ADAL" clId="{4469A390-5A8A-4804-8CF6-88C8DCEFA192}" dt="2026-07-30T16:41:08.626" v="101" actId="478"/>
          <ac:picMkLst>
            <pc:docMk/>
            <pc:sldMk cId="292739247" sldId="464"/>
            <ac:picMk id="5" creationId="{FAFCBB27-44F8-0092-58A3-52881D098834}"/>
          </ac:picMkLst>
        </pc:picChg>
      </pc:sldChg>
      <pc:sldChg chg="addSp delSp modSp mod setBg">
        <pc:chgData name="Brittany Lovely" userId="2179ef8d-189d-4026-bc2f-586078a24bba" providerId="ADAL" clId="{4469A390-5A8A-4804-8CF6-88C8DCEFA192}" dt="2026-07-30T16:41:56.148" v="119"/>
        <pc:sldMkLst>
          <pc:docMk/>
          <pc:sldMk cId="2848043574" sldId="471"/>
        </pc:sldMkLst>
        <pc:spChg chg="del">
          <ac:chgData name="Brittany Lovely" userId="2179ef8d-189d-4026-bc2f-586078a24bba" providerId="ADAL" clId="{4469A390-5A8A-4804-8CF6-88C8DCEFA192}" dt="2026-07-30T16:41:46.591" v="115" actId="478"/>
          <ac:spMkLst>
            <pc:docMk/>
            <pc:sldMk cId="2848043574" sldId="471"/>
            <ac:spMk id="2" creationId="{6C20F703-759E-621C-5BFB-8BCC7C9ECFE5}"/>
          </ac:spMkLst>
        </pc:spChg>
        <pc:spChg chg="add del mod">
          <ac:chgData name="Brittany Lovely" userId="2179ef8d-189d-4026-bc2f-586078a24bba" providerId="ADAL" clId="{4469A390-5A8A-4804-8CF6-88C8DCEFA192}" dt="2026-07-30T16:41:48.401" v="116" actId="478"/>
          <ac:spMkLst>
            <pc:docMk/>
            <pc:sldMk cId="2848043574" sldId="471"/>
            <ac:spMk id="7" creationId="{2FC73C67-74CE-E346-5715-E4A51CD5DAC4}"/>
          </ac:spMkLst>
        </pc:spChg>
        <pc:spChg chg="del">
          <ac:chgData name="Brittany Lovely" userId="2179ef8d-189d-4026-bc2f-586078a24bba" providerId="ADAL" clId="{4469A390-5A8A-4804-8CF6-88C8DCEFA192}" dt="2026-07-30T16:41:46.591" v="115" actId="478"/>
          <ac:spMkLst>
            <pc:docMk/>
            <pc:sldMk cId="2848043574" sldId="471"/>
            <ac:spMk id="11" creationId="{6E5A9312-8842-D75F-3828-6783B56692D7}"/>
          </ac:spMkLst>
        </pc:spChg>
        <pc:picChg chg="del">
          <ac:chgData name="Brittany Lovely" userId="2179ef8d-189d-4026-bc2f-586078a24bba" providerId="ADAL" clId="{4469A390-5A8A-4804-8CF6-88C8DCEFA192}" dt="2026-07-30T16:41:46.591" v="115" actId="478"/>
          <ac:picMkLst>
            <pc:docMk/>
            <pc:sldMk cId="2848043574" sldId="471"/>
            <ac:picMk id="3" creationId="{C68AC38B-0CC5-C3FA-53E4-DB8501EB1975}"/>
          </ac:picMkLst>
        </pc:picChg>
        <pc:picChg chg="del">
          <ac:chgData name="Brittany Lovely" userId="2179ef8d-189d-4026-bc2f-586078a24bba" providerId="ADAL" clId="{4469A390-5A8A-4804-8CF6-88C8DCEFA192}" dt="2026-07-30T16:41:46.591" v="115" actId="478"/>
          <ac:picMkLst>
            <pc:docMk/>
            <pc:sldMk cId="2848043574" sldId="471"/>
            <ac:picMk id="4" creationId="{95A5722B-C747-1FE5-C9AE-5405E93BEB36}"/>
          </ac:picMkLst>
        </pc:picChg>
        <pc:picChg chg="del">
          <ac:chgData name="Brittany Lovely" userId="2179ef8d-189d-4026-bc2f-586078a24bba" providerId="ADAL" clId="{4469A390-5A8A-4804-8CF6-88C8DCEFA192}" dt="2026-07-30T16:41:46.591" v="115" actId="478"/>
          <ac:picMkLst>
            <pc:docMk/>
            <pc:sldMk cId="2848043574" sldId="471"/>
            <ac:picMk id="5" creationId="{5AA7FB71-4625-2185-AA8F-820BBDE871D5}"/>
          </ac:picMkLst>
        </pc:picChg>
        <pc:picChg chg="del">
          <ac:chgData name="Brittany Lovely" userId="2179ef8d-189d-4026-bc2f-586078a24bba" providerId="ADAL" clId="{4469A390-5A8A-4804-8CF6-88C8DCEFA192}" dt="2026-07-30T16:41:46.591" v="115" actId="478"/>
          <ac:picMkLst>
            <pc:docMk/>
            <pc:sldMk cId="2848043574" sldId="471"/>
            <ac:picMk id="8" creationId="{33AA624F-73B0-B1E0-C9CF-E4EBE95B8EAE}"/>
          </ac:picMkLst>
        </pc:picChg>
      </pc:sldChg>
      <pc:sldChg chg="delSp mod setBg">
        <pc:chgData name="Brittany Lovely" userId="2179ef8d-189d-4026-bc2f-586078a24bba" providerId="ADAL" clId="{4469A390-5A8A-4804-8CF6-88C8DCEFA192}" dt="2026-07-30T16:40:33.170" v="88"/>
        <pc:sldMkLst>
          <pc:docMk/>
          <pc:sldMk cId="2257284229" sldId="540"/>
        </pc:sldMkLst>
        <pc:spChg chg="del">
          <ac:chgData name="Brittany Lovely" userId="2179ef8d-189d-4026-bc2f-586078a24bba" providerId="ADAL" clId="{4469A390-5A8A-4804-8CF6-88C8DCEFA192}" dt="2026-07-30T16:40:27.099" v="85" actId="478"/>
          <ac:spMkLst>
            <pc:docMk/>
            <pc:sldMk cId="2257284229" sldId="540"/>
            <ac:spMk id="5" creationId="{B4DC19DA-89B7-B2D8-01FA-728EF94626A1}"/>
          </ac:spMkLst>
        </pc:spChg>
        <pc:spChg chg="del">
          <ac:chgData name="Brittany Lovely" userId="2179ef8d-189d-4026-bc2f-586078a24bba" providerId="ADAL" clId="{4469A390-5A8A-4804-8CF6-88C8DCEFA192}" dt="2026-07-30T16:40:27.099" v="85" actId="478"/>
          <ac:spMkLst>
            <pc:docMk/>
            <pc:sldMk cId="2257284229" sldId="540"/>
            <ac:spMk id="7" creationId="{F8774C56-4D52-394C-F127-10CE173AFABD}"/>
          </ac:spMkLst>
        </pc:spChg>
        <pc:spChg chg="del">
          <ac:chgData name="Brittany Lovely" userId="2179ef8d-189d-4026-bc2f-586078a24bba" providerId="ADAL" clId="{4469A390-5A8A-4804-8CF6-88C8DCEFA192}" dt="2026-07-30T16:40:27.099" v="85" actId="478"/>
          <ac:spMkLst>
            <pc:docMk/>
            <pc:sldMk cId="2257284229" sldId="540"/>
            <ac:spMk id="9" creationId="{E5BBB319-DD81-EBA0-167A-BD297D70AC34}"/>
          </ac:spMkLst>
        </pc:spChg>
        <pc:spChg chg="del">
          <ac:chgData name="Brittany Lovely" userId="2179ef8d-189d-4026-bc2f-586078a24bba" providerId="ADAL" clId="{4469A390-5A8A-4804-8CF6-88C8DCEFA192}" dt="2026-07-30T16:40:27.099" v="85" actId="478"/>
          <ac:spMkLst>
            <pc:docMk/>
            <pc:sldMk cId="2257284229" sldId="540"/>
            <ac:spMk id="12" creationId="{35A2D4E2-4FC9-011A-A351-4F0BC8AB86D0}"/>
          </ac:spMkLst>
        </pc:spChg>
        <pc:spChg chg="del">
          <ac:chgData name="Brittany Lovely" userId="2179ef8d-189d-4026-bc2f-586078a24bba" providerId="ADAL" clId="{4469A390-5A8A-4804-8CF6-88C8DCEFA192}" dt="2026-07-30T16:40:27.099" v="85" actId="478"/>
          <ac:spMkLst>
            <pc:docMk/>
            <pc:sldMk cId="2257284229" sldId="540"/>
            <ac:spMk id="13" creationId="{55279B53-52C3-A3EE-F061-C01564065E6A}"/>
          </ac:spMkLst>
        </pc:spChg>
        <pc:spChg chg="del">
          <ac:chgData name="Brittany Lovely" userId="2179ef8d-189d-4026-bc2f-586078a24bba" providerId="ADAL" clId="{4469A390-5A8A-4804-8CF6-88C8DCEFA192}" dt="2026-07-30T16:40:27.099" v="85" actId="478"/>
          <ac:spMkLst>
            <pc:docMk/>
            <pc:sldMk cId="2257284229" sldId="540"/>
            <ac:spMk id="18" creationId="{6C7A9DC4-D5C1-EBBD-C90F-107363331684}"/>
          </ac:spMkLst>
        </pc:spChg>
        <pc:picChg chg="del">
          <ac:chgData name="Brittany Lovely" userId="2179ef8d-189d-4026-bc2f-586078a24bba" providerId="ADAL" clId="{4469A390-5A8A-4804-8CF6-88C8DCEFA192}" dt="2026-07-30T16:40:27.099" v="85" actId="478"/>
          <ac:picMkLst>
            <pc:docMk/>
            <pc:sldMk cId="2257284229" sldId="540"/>
            <ac:picMk id="2" creationId="{9C576790-4135-717F-FA93-C51B8D23701F}"/>
          </ac:picMkLst>
        </pc:picChg>
      </pc:sldChg>
      <pc:sldChg chg="delSp mod setBg">
        <pc:chgData name="Brittany Lovely" userId="2179ef8d-189d-4026-bc2f-586078a24bba" providerId="ADAL" clId="{4469A390-5A8A-4804-8CF6-88C8DCEFA192}" dt="2026-07-30T16:41:05.490" v="100"/>
        <pc:sldMkLst>
          <pc:docMk/>
          <pc:sldMk cId="319167402" sldId="552"/>
        </pc:sldMkLst>
        <pc:spChg chg="del">
          <ac:chgData name="Brittany Lovely" userId="2179ef8d-189d-4026-bc2f-586078a24bba" providerId="ADAL" clId="{4469A390-5A8A-4804-8CF6-88C8DCEFA192}" dt="2026-07-30T16:40:57.558" v="97" actId="478"/>
          <ac:spMkLst>
            <pc:docMk/>
            <pc:sldMk cId="319167402" sldId="552"/>
            <ac:spMk id="3" creationId="{57AD824B-A673-F0BD-ACD4-9C734DFA3B1F}"/>
          </ac:spMkLst>
        </pc:spChg>
        <pc:picChg chg="del">
          <ac:chgData name="Brittany Lovely" userId="2179ef8d-189d-4026-bc2f-586078a24bba" providerId="ADAL" clId="{4469A390-5A8A-4804-8CF6-88C8DCEFA192}" dt="2026-07-30T16:40:57.558" v="97" actId="478"/>
          <ac:picMkLst>
            <pc:docMk/>
            <pc:sldMk cId="319167402" sldId="552"/>
            <ac:picMk id="2" creationId="{0BD04CE0-6A0C-95B3-9C1C-9163CB43CAFF}"/>
          </ac:picMkLst>
        </pc:picChg>
      </pc:sldChg>
      <pc:sldChg chg="addSp delSp modSp mod setBg">
        <pc:chgData name="Brittany Lovely" userId="2179ef8d-189d-4026-bc2f-586078a24bba" providerId="ADAL" clId="{4469A390-5A8A-4804-8CF6-88C8DCEFA192}" dt="2026-07-30T16:39:26.857" v="63"/>
        <pc:sldMkLst>
          <pc:docMk/>
          <pc:sldMk cId="2065494258" sldId="563"/>
        </pc:sldMkLst>
        <pc:spChg chg="del">
          <ac:chgData name="Brittany Lovely" userId="2179ef8d-189d-4026-bc2f-586078a24bba" providerId="ADAL" clId="{4469A390-5A8A-4804-8CF6-88C8DCEFA192}" dt="2026-07-30T16:39:18.290" v="59" actId="478"/>
          <ac:spMkLst>
            <pc:docMk/>
            <pc:sldMk cId="2065494258" sldId="563"/>
            <ac:spMk id="3" creationId="{8C41FB74-0981-50F2-28CC-7895F1A75B65}"/>
          </ac:spMkLst>
        </pc:spChg>
        <pc:spChg chg="add del mod">
          <ac:chgData name="Brittany Lovely" userId="2179ef8d-189d-4026-bc2f-586078a24bba" providerId="ADAL" clId="{4469A390-5A8A-4804-8CF6-88C8DCEFA192}" dt="2026-07-30T16:39:20.222" v="60" actId="478"/>
          <ac:spMkLst>
            <pc:docMk/>
            <pc:sldMk cId="2065494258" sldId="563"/>
            <ac:spMk id="5" creationId="{2CD73B5A-3E15-6B37-82C9-0270764DF343}"/>
          </ac:spMkLst>
        </pc:spChg>
        <pc:spChg chg="del">
          <ac:chgData name="Brittany Lovely" userId="2179ef8d-189d-4026-bc2f-586078a24bba" providerId="ADAL" clId="{4469A390-5A8A-4804-8CF6-88C8DCEFA192}" dt="2026-07-30T16:39:18.290" v="59" actId="478"/>
          <ac:spMkLst>
            <pc:docMk/>
            <pc:sldMk cId="2065494258" sldId="563"/>
            <ac:spMk id="10" creationId="{1F3D4202-505D-226E-349F-E400308E0E44}"/>
          </ac:spMkLst>
        </pc:spChg>
        <pc:spChg chg="del">
          <ac:chgData name="Brittany Lovely" userId="2179ef8d-189d-4026-bc2f-586078a24bba" providerId="ADAL" clId="{4469A390-5A8A-4804-8CF6-88C8DCEFA192}" dt="2026-07-30T16:39:18.290" v="59" actId="478"/>
          <ac:spMkLst>
            <pc:docMk/>
            <pc:sldMk cId="2065494258" sldId="563"/>
            <ac:spMk id="11" creationId="{B6F8750B-9C80-0BE1-E5F2-A4F27C81E2D4}"/>
          </ac:spMkLst>
        </pc:spChg>
        <pc:spChg chg="del">
          <ac:chgData name="Brittany Lovely" userId="2179ef8d-189d-4026-bc2f-586078a24bba" providerId="ADAL" clId="{4469A390-5A8A-4804-8CF6-88C8DCEFA192}" dt="2026-07-30T16:39:18.290" v="59" actId="478"/>
          <ac:spMkLst>
            <pc:docMk/>
            <pc:sldMk cId="2065494258" sldId="563"/>
            <ac:spMk id="12" creationId="{0FA7B24B-E4CD-B8A7-F185-52C4FA564561}"/>
          </ac:spMkLst>
        </pc:spChg>
        <pc:spChg chg="del">
          <ac:chgData name="Brittany Lovely" userId="2179ef8d-189d-4026-bc2f-586078a24bba" providerId="ADAL" clId="{4469A390-5A8A-4804-8CF6-88C8DCEFA192}" dt="2026-07-30T16:39:18.290" v="59" actId="478"/>
          <ac:spMkLst>
            <pc:docMk/>
            <pc:sldMk cId="2065494258" sldId="563"/>
            <ac:spMk id="28" creationId="{06B66FD7-ECD4-2159-463B-EB45ECA1DA67}"/>
          </ac:spMkLst>
        </pc:spChg>
        <pc:spChg chg="del">
          <ac:chgData name="Brittany Lovely" userId="2179ef8d-189d-4026-bc2f-586078a24bba" providerId="ADAL" clId="{4469A390-5A8A-4804-8CF6-88C8DCEFA192}" dt="2026-07-30T16:39:18.290" v="59" actId="478"/>
          <ac:spMkLst>
            <pc:docMk/>
            <pc:sldMk cId="2065494258" sldId="563"/>
            <ac:spMk id="32" creationId="{DB720902-6A3A-441A-4DC8-EE0D37A4DCD3}"/>
          </ac:spMkLst>
        </pc:spChg>
        <pc:spChg chg="del">
          <ac:chgData name="Brittany Lovely" userId="2179ef8d-189d-4026-bc2f-586078a24bba" providerId="ADAL" clId="{4469A390-5A8A-4804-8CF6-88C8DCEFA192}" dt="2026-07-30T16:39:20.222" v="60" actId="478"/>
          <ac:spMkLst>
            <pc:docMk/>
            <pc:sldMk cId="2065494258" sldId="563"/>
            <ac:spMk id="33" creationId="{53B3D764-28A3-4330-0F5B-638E1F0F7F43}"/>
          </ac:spMkLst>
        </pc:spChg>
        <pc:spChg chg="del">
          <ac:chgData name="Brittany Lovely" userId="2179ef8d-189d-4026-bc2f-586078a24bba" providerId="ADAL" clId="{4469A390-5A8A-4804-8CF6-88C8DCEFA192}" dt="2026-07-30T16:39:18.290" v="59" actId="478"/>
          <ac:spMkLst>
            <pc:docMk/>
            <pc:sldMk cId="2065494258" sldId="563"/>
            <ac:spMk id="35" creationId="{BEBE7E96-15EC-91D5-C49B-BA7939297121}"/>
          </ac:spMkLst>
        </pc:spChg>
        <pc:spChg chg="del">
          <ac:chgData name="Brittany Lovely" userId="2179ef8d-189d-4026-bc2f-586078a24bba" providerId="ADAL" clId="{4469A390-5A8A-4804-8CF6-88C8DCEFA192}" dt="2026-07-30T16:39:18.290" v="59" actId="478"/>
          <ac:spMkLst>
            <pc:docMk/>
            <pc:sldMk cId="2065494258" sldId="563"/>
            <ac:spMk id="36" creationId="{D913F58D-D353-0FB4-BCEE-926AB81C1B86}"/>
          </ac:spMkLst>
        </pc:spChg>
        <pc:spChg chg="del">
          <ac:chgData name="Brittany Lovely" userId="2179ef8d-189d-4026-bc2f-586078a24bba" providerId="ADAL" clId="{4469A390-5A8A-4804-8CF6-88C8DCEFA192}" dt="2026-07-30T16:39:18.290" v="59" actId="478"/>
          <ac:spMkLst>
            <pc:docMk/>
            <pc:sldMk cId="2065494258" sldId="563"/>
            <ac:spMk id="37" creationId="{17C3DA20-D46F-72D8-B2B9-5E8297930551}"/>
          </ac:spMkLst>
        </pc:spChg>
      </pc:sldChg>
      <pc:sldChg chg="delSp mod setBg">
        <pc:chgData name="Brittany Lovely" userId="2179ef8d-189d-4026-bc2f-586078a24bba" providerId="ADAL" clId="{4469A390-5A8A-4804-8CF6-88C8DCEFA192}" dt="2026-07-30T16:35:35.967" v="7"/>
        <pc:sldMkLst>
          <pc:docMk/>
          <pc:sldMk cId="3566914764" sldId="2147140161"/>
        </pc:sldMkLst>
        <pc:spChg chg="del">
          <ac:chgData name="Brittany Lovely" userId="2179ef8d-189d-4026-bc2f-586078a24bba" providerId="ADAL" clId="{4469A390-5A8A-4804-8CF6-88C8DCEFA192}" dt="2026-07-30T16:35:22.511" v="4" actId="478"/>
          <ac:spMkLst>
            <pc:docMk/>
            <pc:sldMk cId="3566914764" sldId="2147140161"/>
            <ac:spMk id="3" creationId="{3909DC4B-7A43-B1AB-BBB8-27FD1C6C0687}"/>
          </ac:spMkLst>
        </pc:spChg>
        <pc:spChg chg="del">
          <ac:chgData name="Brittany Lovely" userId="2179ef8d-189d-4026-bc2f-586078a24bba" providerId="ADAL" clId="{4469A390-5A8A-4804-8CF6-88C8DCEFA192}" dt="2026-07-30T16:35:22.511" v="4" actId="478"/>
          <ac:spMkLst>
            <pc:docMk/>
            <pc:sldMk cId="3566914764" sldId="2147140161"/>
            <ac:spMk id="5" creationId="{E02A85C8-201D-115D-CFCF-B1CECD53C19F}"/>
          </ac:spMkLst>
        </pc:spChg>
        <pc:spChg chg="del">
          <ac:chgData name="Brittany Lovely" userId="2179ef8d-189d-4026-bc2f-586078a24bba" providerId="ADAL" clId="{4469A390-5A8A-4804-8CF6-88C8DCEFA192}" dt="2026-07-30T16:35:22.511" v="4" actId="478"/>
          <ac:spMkLst>
            <pc:docMk/>
            <pc:sldMk cId="3566914764" sldId="2147140161"/>
            <ac:spMk id="13" creationId="{3BA0EE13-600E-D0CE-EA56-86B9CC142E31}"/>
          </ac:spMkLst>
        </pc:spChg>
        <pc:grpChg chg="del">
          <ac:chgData name="Brittany Lovely" userId="2179ef8d-189d-4026-bc2f-586078a24bba" providerId="ADAL" clId="{4469A390-5A8A-4804-8CF6-88C8DCEFA192}" dt="2026-07-30T16:35:22.511" v="4" actId="478"/>
          <ac:grpSpMkLst>
            <pc:docMk/>
            <pc:sldMk cId="3566914764" sldId="2147140161"/>
            <ac:grpSpMk id="6" creationId="{9C5C9FFE-960A-2493-1949-4434CA5E5B39}"/>
          </ac:grpSpMkLst>
        </pc:grpChg>
        <pc:picChg chg="del">
          <ac:chgData name="Brittany Lovely" userId="2179ef8d-189d-4026-bc2f-586078a24bba" providerId="ADAL" clId="{4469A390-5A8A-4804-8CF6-88C8DCEFA192}" dt="2026-07-30T16:35:22.511" v="4" actId="478"/>
          <ac:picMkLst>
            <pc:docMk/>
            <pc:sldMk cId="3566914764" sldId="2147140161"/>
            <ac:picMk id="18" creationId="{AD01ADF6-D293-0CB6-6823-23BF71154990}"/>
          </ac:picMkLst>
        </pc:picChg>
        <pc:picChg chg="del">
          <ac:chgData name="Brittany Lovely" userId="2179ef8d-189d-4026-bc2f-586078a24bba" providerId="ADAL" clId="{4469A390-5A8A-4804-8CF6-88C8DCEFA192}" dt="2026-07-30T16:35:22.511" v="4" actId="478"/>
          <ac:picMkLst>
            <pc:docMk/>
            <pc:sldMk cId="3566914764" sldId="2147140161"/>
            <ac:picMk id="22" creationId="{4082404C-F91F-C086-291F-1435AA3CE2A0}"/>
          </ac:picMkLst>
        </pc:picChg>
      </pc:sldChg>
      <pc:sldChg chg="delSp setBg">
        <pc:chgData name="Brittany Lovely" userId="2179ef8d-189d-4026-bc2f-586078a24bba" providerId="ADAL" clId="{4469A390-5A8A-4804-8CF6-88C8DCEFA192}" dt="2026-07-30T16:38:08.315" v="33"/>
        <pc:sldMkLst>
          <pc:docMk/>
          <pc:sldMk cId="1941106473" sldId="2147140173"/>
        </pc:sldMkLst>
        <pc:spChg chg="del">
          <ac:chgData name="Brittany Lovely" userId="2179ef8d-189d-4026-bc2f-586078a24bba" providerId="ADAL" clId="{4469A390-5A8A-4804-8CF6-88C8DCEFA192}" dt="2026-07-30T16:37:57.349" v="30" actId="478"/>
          <ac:spMkLst>
            <pc:docMk/>
            <pc:sldMk cId="1941106473" sldId="2147140173"/>
            <ac:spMk id="2" creationId="{FBBC65F7-7F96-6DFD-3781-8D6F9C57683C}"/>
          </ac:spMkLst>
        </pc:spChg>
        <pc:spChg chg="del">
          <ac:chgData name="Brittany Lovely" userId="2179ef8d-189d-4026-bc2f-586078a24bba" providerId="ADAL" clId="{4469A390-5A8A-4804-8CF6-88C8DCEFA192}" dt="2026-07-30T16:37:57.349" v="30" actId="478"/>
          <ac:spMkLst>
            <pc:docMk/>
            <pc:sldMk cId="1941106473" sldId="2147140173"/>
            <ac:spMk id="6" creationId="{D871892C-D857-518F-B4C1-138EFA693931}"/>
          </ac:spMkLst>
        </pc:spChg>
        <pc:spChg chg="del">
          <ac:chgData name="Brittany Lovely" userId="2179ef8d-189d-4026-bc2f-586078a24bba" providerId="ADAL" clId="{4469A390-5A8A-4804-8CF6-88C8DCEFA192}" dt="2026-07-30T16:37:57.349" v="30" actId="478"/>
          <ac:spMkLst>
            <pc:docMk/>
            <pc:sldMk cId="1941106473" sldId="2147140173"/>
            <ac:spMk id="10" creationId="{182D827B-07E6-CCD1-C309-700DCD20198B}"/>
          </ac:spMkLst>
        </pc:spChg>
        <pc:spChg chg="del">
          <ac:chgData name="Brittany Lovely" userId="2179ef8d-189d-4026-bc2f-586078a24bba" providerId="ADAL" clId="{4469A390-5A8A-4804-8CF6-88C8DCEFA192}" dt="2026-07-30T16:37:57.349" v="30" actId="478"/>
          <ac:spMkLst>
            <pc:docMk/>
            <pc:sldMk cId="1941106473" sldId="2147140173"/>
            <ac:spMk id="11" creationId="{317B52EC-9050-F7DD-1160-9A15B8B0B90A}"/>
          </ac:spMkLst>
        </pc:spChg>
        <pc:spChg chg="del">
          <ac:chgData name="Brittany Lovely" userId="2179ef8d-189d-4026-bc2f-586078a24bba" providerId="ADAL" clId="{4469A390-5A8A-4804-8CF6-88C8DCEFA192}" dt="2026-07-30T16:37:57.349" v="30" actId="478"/>
          <ac:spMkLst>
            <pc:docMk/>
            <pc:sldMk cId="1941106473" sldId="2147140173"/>
            <ac:spMk id="13" creationId="{AB4D8742-273B-7722-84D5-A940E4F42F57}"/>
          </ac:spMkLst>
        </pc:spChg>
        <pc:spChg chg="del">
          <ac:chgData name="Brittany Lovely" userId="2179ef8d-189d-4026-bc2f-586078a24bba" providerId="ADAL" clId="{4469A390-5A8A-4804-8CF6-88C8DCEFA192}" dt="2026-07-30T16:37:57.349" v="30" actId="478"/>
          <ac:spMkLst>
            <pc:docMk/>
            <pc:sldMk cId="1941106473" sldId="2147140173"/>
            <ac:spMk id="14" creationId="{A05AFA4A-C0F5-9144-C5AA-FFB0D973FEFA}"/>
          </ac:spMkLst>
        </pc:spChg>
        <pc:spChg chg="del">
          <ac:chgData name="Brittany Lovely" userId="2179ef8d-189d-4026-bc2f-586078a24bba" providerId="ADAL" clId="{4469A390-5A8A-4804-8CF6-88C8DCEFA192}" dt="2026-07-30T16:37:57.349" v="30" actId="478"/>
          <ac:spMkLst>
            <pc:docMk/>
            <pc:sldMk cId="1941106473" sldId="2147140173"/>
            <ac:spMk id="17" creationId="{4BDC5F62-531D-B0FD-7A4C-2EC622605232}"/>
          </ac:spMkLst>
        </pc:spChg>
        <pc:picChg chg="del">
          <ac:chgData name="Brittany Lovely" userId="2179ef8d-189d-4026-bc2f-586078a24bba" providerId="ADAL" clId="{4469A390-5A8A-4804-8CF6-88C8DCEFA192}" dt="2026-07-30T16:37:57.349" v="30" actId="478"/>
          <ac:picMkLst>
            <pc:docMk/>
            <pc:sldMk cId="1941106473" sldId="2147140173"/>
            <ac:picMk id="9" creationId="{E99A4270-A60D-A400-F168-D294F23DB8F9}"/>
          </ac:picMkLst>
        </pc:picChg>
        <pc:picChg chg="del">
          <ac:chgData name="Brittany Lovely" userId="2179ef8d-189d-4026-bc2f-586078a24bba" providerId="ADAL" clId="{4469A390-5A8A-4804-8CF6-88C8DCEFA192}" dt="2026-07-30T16:37:57.349" v="30" actId="478"/>
          <ac:picMkLst>
            <pc:docMk/>
            <pc:sldMk cId="1941106473" sldId="2147140173"/>
            <ac:picMk id="1026" creationId="{029DBB34-5781-66C9-C50E-2C828CB38CB9}"/>
          </ac:picMkLst>
        </pc:picChg>
        <pc:cxnChg chg="del">
          <ac:chgData name="Brittany Lovely" userId="2179ef8d-189d-4026-bc2f-586078a24bba" providerId="ADAL" clId="{4469A390-5A8A-4804-8CF6-88C8DCEFA192}" dt="2026-07-30T16:37:57.349" v="30" actId="478"/>
          <ac:cxnSpMkLst>
            <pc:docMk/>
            <pc:sldMk cId="1941106473" sldId="2147140173"/>
            <ac:cxnSpMk id="4" creationId="{C0216C68-3822-CF1A-D5FC-89A4CF0493DC}"/>
          </ac:cxnSpMkLst>
        </pc:cxnChg>
      </pc:sldChg>
      <pc:sldChg chg="delSp mod setBg">
        <pc:chgData name="Brittany Lovely" userId="2179ef8d-189d-4026-bc2f-586078a24bba" providerId="ADAL" clId="{4469A390-5A8A-4804-8CF6-88C8DCEFA192}" dt="2026-07-30T16:42:07.486" v="123"/>
        <pc:sldMkLst>
          <pc:docMk/>
          <pc:sldMk cId="1752217863" sldId="2147140174"/>
        </pc:sldMkLst>
        <pc:spChg chg="del">
          <ac:chgData name="Brittany Lovely" userId="2179ef8d-189d-4026-bc2f-586078a24bba" providerId="ADAL" clId="{4469A390-5A8A-4804-8CF6-88C8DCEFA192}" dt="2026-07-30T16:42:00.315" v="120" actId="478"/>
          <ac:spMkLst>
            <pc:docMk/>
            <pc:sldMk cId="1752217863" sldId="2147140174"/>
            <ac:spMk id="2" creationId="{D068DDC3-1933-96B7-980F-9DC524F2D771}"/>
          </ac:spMkLst>
        </pc:spChg>
        <pc:spChg chg="del">
          <ac:chgData name="Brittany Lovely" userId="2179ef8d-189d-4026-bc2f-586078a24bba" providerId="ADAL" clId="{4469A390-5A8A-4804-8CF6-88C8DCEFA192}" dt="2026-07-30T16:42:00.315" v="120" actId="478"/>
          <ac:spMkLst>
            <pc:docMk/>
            <pc:sldMk cId="1752217863" sldId="2147140174"/>
            <ac:spMk id="4" creationId="{584B2B44-43C4-E20C-0D46-47549E139831}"/>
          </ac:spMkLst>
        </pc:spChg>
        <pc:spChg chg="del">
          <ac:chgData name="Brittany Lovely" userId="2179ef8d-189d-4026-bc2f-586078a24bba" providerId="ADAL" clId="{4469A390-5A8A-4804-8CF6-88C8DCEFA192}" dt="2026-07-30T16:42:00.315" v="120" actId="478"/>
          <ac:spMkLst>
            <pc:docMk/>
            <pc:sldMk cId="1752217863" sldId="2147140174"/>
            <ac:spMk id="5" creationId="{2C82FEAD-51A7-0128-5D3A-C8CDE0506E32}"/>
          </ac:spMkLst>
        </pc:spChg>
        <pc:picChg chg="del">
          <ac:chgData name="Brittany Lovely" userId="2179ef8d-189d-4026-bc2f-586078a24bba" providerId="ADAL" clId="{4469A390-5A8A-4804-8CF6-88C8DCEFA192}" dt="2026-07-30T16:42:00.315" v="120" actId="478"/>
          <ac:picMkLst>
            <pc:docMk/>
            <pc:sldMk cId="1752217863" sldId="2147140174"/>
            <ac:picMk id="3" creationId="{93B7D7EA-324C-2C65-3CCA-F455C706F8C3}"/>
          </ac:picMkLst>
        </pc:picChg>
      </pc:sldChg>
      <pc:sldChg chg="delSp mod setBg">
        <pc:chgData name="Brittany Lovely" userId="2179ef8d-189d-4026-bc2f-586078a24bba" providerId="ADAL" clId="{4469A390-5A8A-4804-8CF6-88C8DCEFA192}" dt="2026-07-30T16:36:55.044" v="29"/>
        <pc:sldMkLst>
          <pc:docMk/>
          <pc:sldMk cId="380923865" sldId="2147140175"/>
        </pc:sldMkLst>
        <pc:spChg chg="del">
          <ac:chgData name="Brittany Lovely" userId="2179ef8d-189d-4026-bc2f-586078a24bba" providerId="ADAL" clId="{4469A390-5A8A-4804-8CF6-88C8DCEFA192}" dt="2026-07-30T16:36:43.695" v="26" actId="478"/>
          <ac:spMkLst>
            <pc:docMk/>
            <pc:sldMk cId="380923865" sldId="2147140175"/>
            <ac:spMk id="3" creationId="{5CF7CF01-8BC8-7BBC-BE1E-AC7C48A904B2}"/>
          </ac:spMkLst>
        </pc:spChg>
        <pc:picChg chg="del">
          <ac:chgData name="Brittany Lovely" userId="2179ef8d-189d-4026-bc2f-586078a24bba" providerId="ADAL" clId="{4469A390-5A8A-4804-8CF6-88C8DCEFA192}" dt="2026-07-30T16:36:43.695" v="26" actId="478"/>
          <ac:picMkLst>
            <pc:docMk/>
            <pc:sldMk cId="380923865" sldId="2147140175"/>
            <ac:picMk id="2" creationId="{7E3F207F-8875-F2CC-413D-B4ABD3627A4A}"/>
          </ac:picMkLst>
        </pc:picChg>
      </pc:sldChg>
      <pc:sldChg chg="delSp setBg">
        <pc:chgData name="Brittany Lovely" userId="2179ef8d-189d-4026-bc2f-586078a24bba" providerId="ADAL" clId="{4469A390-5A8A-4804-8CF6-88C8DCEFA192}" dt="2026-07-30T16:38:20.902" v="37"/>
        <pc:sldMkLst>
          <pc:docMk/>
          <pc:sldMk cId="3279794726" sldId="2147140176"/>
        </pc:sldMkLst>
        <pc:spChg chg="del">
          <ac:chgData name="Brittany Lovely" userId="2179ef8d-189d-4026-bc2f-586078a24bba" providerId="ADAL" clId="{4469A390-5A8A-4804-8CF6-88C8DCEFA192}" dt="2026-07-30T16:38:11.521" v="34" actId="478"/>
          <ac:spMkLst>
            <pc:docMk/>
            <pc:sldMk cId="3279794726" sldId="2147140176"/>
            <ac:spMk id="5" creationId="{668BD40E-2D28-83AE-D263-43E01E7F8634}"/>
          </ac:spMkLst>
        </pc:spChg>
        <pc:spChg chg="del">
          <ac:chgData name="Brittany Lovely" userId="2179ef8d-189d-4026-bc2f-586078a24bba" providerId="ADAL" clId="{4469A390-5A8A-4804-8CF6-88C8DCEFA192}" dt="2026-07-30T16:38:11.521" v="34" actId="478"/>
          <ac:spMkLst>
            <pc:docMk/>
            <pc:sldMk cId="3279794726" sldId="2147140176"/>
            <ac:spMk id="7" creationId="{962A5E0F-D823-03BB-6E3B-BD82F6DCA3F8}"/>
          </ac:spMkLst>
        </pc:spChg>
        <pc:spChg chg="del">
          <ac:chgData name="Brittany Lovely" userId="2179ef8d-189d-4026-bc2f-586078a24bba" providerId="ADAL" clId="{4469A390-5A8A-4804-8CF6-88C8DCEFA192}" dt="2026-07-30T16:38:11.521" v="34" actId="478"/>
          <ac:spMkLst>
            <pc:docMk/>
            <pc:sldMk cId="3279794726" sldId="2147140176"/>
            <ac:spMk id="9" creationId="{B2F036F7-586B-4FAD-EB6E-820CF1C0D81D}"/>
          </ac:spMkLst>
        </pc:spChg>
        <pc:spChg chg="del">
          <ac:chgData name="Brittany Lovely" userId="2179ef8d-189d-4026-bc2f-586078a24bba" providerId="ADAL" clId="{4469A390-5A8A-4804-8CF6-88C8DCEFA192}" dt="2026-07-30T16:38:11.521" v="34" actId="478"/>
          <ac:spMkLst>
            <pc:docMk/>
            <pc:sldMk cId="3279794726" sldId="2147140176"/>
            <ac:spMk id="10" creationId="{3DE0B4E6-CC0D-9EEB-7D31-61765791ECB9}"/>
          </ac:spMkLst>
        </pc:spChg>
        <pc:spChg chg="del">
          <ac:chgData name="Brittany Lovely" userId="2179ef8d-189d-4026-bc2f-586078a24bba" providerId="ADAL" clId="{4469A390-5A8A-4804-8CF6-88C8DCEFA192}" dt="2026-07-30T16:38:11.521" v="34" actId="478"/>
          <ac:spMkLst>
            <pc:docMk/>
            <pc:sldMk cId="3279794726" sldId="2147140176"/>
            <ac:spMk id="11" creationId="{3ADA09F4-671B-74DD-A199-2EAC0E4DC89D}"/>
          </ac:spMkLst>
        </pc:spChg>
        <pc:spChg chg="del">
          <ac:chgData name="Brittany Lovely" userId="2179ef8d-189d-4026-bc2f-586078a24bba" providerId="ADAL" clId="{4469A390-5A8A-4804-8CF6-88C8DCEFA192}" dt="2026-07-30T16:38:11.521" v="34" actId="478"/>
          <ac:spMkLst>
            <pc:docMk/>
            <pc:sldMk cId="3279794726" sldId="2147140176"/>
            <ac:spMk id="12" creationId="{40D14EA7-C387-05F5-5339-1E5728B02F8C}"/>
          </ac:spMkLst>
        </pc:spChg>
        <pc:spChg chg="del">
          <ac:chgData name="Brittany Lovely" userId="2179ef8d-189d-4026-bc2f-586078a24bba" providerId="ADAL" clId="{4469A390-5A8A-4804-8CF6-88C8DCEFA192}" dt="2026-07-30T16:38:11.521" v="34" actId="478"/>
          <ac:spMkLst>
            <pc:docMk/>
            <pc:sldMk cId="3279794726" sldId="2147140176"/>
            <ac:spMk id="28" creationId="{C1FD6C9F-67A2-7762-E0D7-F01B56F99374}"/>
          </ac:spMkLst>
        </pc:spChg>
        <pc:picChg chg="del">
          <ac:chgData name="Brittany Lovely" userId="2179ef8d-189d-4026-bc2f-586078a24bba" providerId="ADAL" clId="{4469A390-5A8A-4804-8CF6-88C8DCEFA192}" dt="2026-07-30T16:38:11.521" v="34" actId="478"/>
          <ac:picMkLst>
            <pc:docMk/>
            <pc:sldMk cId="3279794726" sldId="2147140176"/>
            <ac:picMk id="13" creationId="{F5B8247B-F513-F9E6-7C9C-3153F15ACB85}"/>
          </ac:picMkLst>
        </pc:picChg>
        <pc:picChg chg="del">
          <ac:chgData name="Brittany Lovely" userId="2179ef8d-189d-4026-bc2f-586078a24bba" providerId="ADAL" clId="{4469A390-5A8A-4804-8CF6-88C8DCEFA192}" dt="2026-07-30T16:38:11.521" v="34" actId="478"/>
          <ac:picMkLst>
            <pc:docMk/>
            <pc:sldMk cId="3279794726" sldId="2147140176"/>
            <ac:picMk id="18" creationId="{1E4F52BD-C80E-1C08-F9B5-7348236A9275}"/>
          </ac:picMkLst>
        </pc:picChg>
        <pc:picChg chg="del">
          <ac:chgData name="Brittany Lovely" userId="2179ef8d-189d-4026-bc2f-586078a24bba" providerId="ADAL" clId="{4469A390-5A8A-4804-8CF6-88C8DCEFA192}" dt="2026-07-30T16:38:11.521" v="34" actId="478"/>
          <ac:picMkLst>
            <pc:docMk/>
            <pc:sldMk cId="3279794726" sldId="2147140176"/>
            <ac:picMk id="20" creationId="{8F707EFC-E871-2EB0-016F-20535A1B6FDF}"/>
          </ac:picMkLst>
        </pc:picChg>
      </pc:sldChg>
      <pc:sldChg chg="delSp mod setBg">
        <pc:chgData name="Brittany Lovely" userId="2179ef8d-189d-4026-bc2f-586078a24bba" providerId="ADAL" clId="{4469A390-5A8A-4804-8CF6-88C8DCEFA192}" dt="2026-07-30T16:40:11.156" v="80"/>
        <pc:sldMkLst>
          <pc:docMk/>
          <pc:sldMk cId="2540597553" sldId="2147140181"/>
        </pc:sldMkLst>
        <pc:spChg chg="del">
          <ac:chgData name="Brittany Lovely" userId="2179ef8d-189d-4026-bc2f-586078a24bba" providerId="ADAL" clId="{4469A390-5A8A-4804-8CF6-88C8DCEFA192}" dt="2026-07-30T16:40:04.174" v="76" actId="478"/>
          <ac:spMkLst>
            <pc:docMk/>
            <pc:sldMk cId="2540597553" sldId="2147140181"/>
            <ac:spMk id="3" creationId="{2D20A21C-C708-64E4-150A-955C1CFEA040}"/>
          </ac:spMkLst>
        </pc:spChg>
        <pc:spChg chg="del">
          <ac:chgData name="Brittany Lovely" userId="2179ef8d-189d-4026-bc2f-586078a24bba" providerId="ADAL" clId="{4469A390-5A8A-4804-8CF6-88C8DCEFA192}" dt="2026-07-30T16:40:04.174" v="76" actId="478"/>
          <ac:spMkLst>
            <pc:docMk/>
            <pc:sldMk cId="2540597553" sldId="2147140181"/>
            <ac:spMk id="4" creationId="{D4CE52F6-D667-132D-C42D-D040E67BABC6}"/>
          </ac:spMkLst>
        </pc:spChg>
        <pc:spChg chg="del">
          <ac:chgData name="Brittany Lovely" userId="2179ef8d-189d-4026-bc2f-586078a24bba" providerId="ADAL" clId="{4469A390-5A8A-4804-8CF6-88C8DCEFA192}" dt="2026-07-30T16:40:05.692" v="77" actId="478"/>
          <ac:spMkLst>
            <pc:docMk/>
            <pc:sldMk cId="2540597553" sldId="2147140181"/>
            <ac:spMk id="5" creationId="{0DC7C652-394B-E8DB-AB94-8C29E2A5171A}"/>
          </ac:spMkLst>
        </pc:spChg>
        <pc:spChg chg="del">
          <ac:chgData name="Brittany Lovely" userId="2179ef8d-189d-4026-bc2f-586078a24bba" providerId="ADAL" clId="{4469A390-5A8A-4804-8CF6-88C8DCEFA192}" dt="2026-07-30T16:40:04.174" v="76" actId="478"/>
          <ac:spMkLst>
            <pc:docMk/>
            <pc:sldMk cId="2540597553" sldId="2147140181"/>
            <ac:spMk id="8" creationId="{CBC78360-41FC-0B0F-3777-06163BDDBBB8}"/>
          </ac:spMkLst>
        </pc:spChg>
        <pc:spChg chg="del">
          <ac:chgData name="Brittany Lovely" userId="2179ef8d-189d-4026-bc2f-586078a24bba" providerId="ADAL" clId="{4469A390-5A8A-4804-8CF6-88C8DCEFA192}" dt="2026-07-30T16:40:04.174" v="76" actId="478"/>
          <ac:spMkLst>
            <pc:docMk/>
            <pc:sldMk cId="2540597553" sldId="2147140181"/>
            <ac:spMk id="132" creationId="{ACCE7C8A-F47B-DC9D-C9E9-048C4C1906BC}"/>
          </ac:spMkLst>
        </pc:spChg>
        <pc:picChg chg="del">
          <ac:chgData name="Brittany Lovely" userId="2179ef8d-189d-4026-bc2f-586078a24bba" providerId="ADAL" clId="{4469A390-5A8A-4804-8CF6-88C8DCEFA192}" dt="2026-07-30T16:40:04.174" v="76" actId="478"/>
          <ac:picMkLst>
            <pc:docMk/>
            <pc:sldMk cId="2540597553" sldId="2147140181"/>
            <ac:picMk id="6" creationId="{7EC0AA78-E6F3-E04D-A464-9D323A37D7E0}"/>
          </ac:picMkLst>
        </pc:picChg>
        <pc:picChg chg="del">
          <ac:chgData name="Brittany Lovely" userId="2179ef8d-189d-4026-bc2f-586078a24bba" providerId="ADAL" clId="{4469A390-5A8A-4804-8CF6-88C8DCEFA192}" dt="2026-07-30T16:40:04.174" v="76" actId="478"/>
          <ac:picMkLst>
            <pc:docMk/>
            <pc:sldMk cId="2540597553" sldId="2147140181"/>
            <ac:picMk id="133" creationId="{837DD5BC-822E-FB7A-1935-1407E8A717CF}"/>
          </ac:picMkLst>
        </pc:picChg>
      </pc:sldChg>
      <pc:sldChg chg="delSp mod setBg">
        <pc:chgData name="Brittany Lovely" userId="2179ef8d-189d-4026-bc2f-586078a24bba" providerId="ADAL" clId="{4469A390-5A8A-4804-8CF6-88C8DCEFA192}" dt="2026-07-30T16:39:46.826" v="71"/>
        <pc:sldMkLst>
          <pc:docMk/>
          <pc:sldMk cId="3431955386" sldId="2147140183"/>
        </pc:sldMkLst>
        <pc:spChg chg="del">
          <ac:chgData name="Brittany Lovely" userId="2179ef8d-189d-4026-bc2f-586078a24bba" providerId="ADAL" clId="{4469A390-5A8A-4804-8CF6-88C8DCEFA192}" dt="2026-07-30T16:39:38.550" v="68" actId="478"/>
          <ac:spMkLst>
            <pc:docMk/>
            <pc:sldMk cId="3431955386" sldId="2147140183"/>
            <ac:spMk id="2" creationId="{C393185F-4975-35EF-6061-D1B76D05AC67}"/>
          </ac:spMkLst>
        </pc:spChg>
        <pc:spChg chg="del">
          <ac:chgData name="Brittany Lovely" userId="2179ef8d-189d-4026-bc2f-586078a24bba" providerId="ADAL" clId="{4469A390-5A8A-4804-8CF6-88C8DCEFA192}" dt="2026-07-30T16:39:38.550" v="68" actId="478"/>
          <ac:spMkLst>
            <pc:docMk/>
            <pc:sldMk cId="3431955386" sldId="2147140183"/>
            <ac:spMk id="3" creationId="{0AAA356A-73E5-98DF-B8D3-154D29FC26F7}"/>
          </ac:spMkLst>
        </pc:spChg>
        <pc:spChg chg="del">
          <ac:chgData name="Brittany Lovely" userId="2179ef8d-189d-4026-bc2f-586078a24bba" providerId="ADAL" clId="{4469A390-5A8A-4804-8CF6-88C8DCEFA192}" dt="2026-07-30T16:39:38.550" v="68" actId="478"/>
          <ac:spMkLst>
            <pc:docMk/>
            <pc:sldMk cId="3431955386" sldId="2147140183"/>
            <ac:spMk id="4" creationId="{534E849E-BD74-0561-7B4F-F3F5B07365EA}"/>
          </ac:spMkLst>
        </pc:spChg>
        <pc:spChg chg="del">
          <ac:chgData name="Brittany Lovely" userId="2179ef8d-189d-4026-bc2f-586078a24bba" providerId="ADAL" clId="{4469A390-5A8A-4804-8CF6-88C8DCEFA192}" dt="2026-07-30T16:39:38.550" v="68" actId="478"/>
          <ac:spMkLst>
            <pc:docMk/>
            <pc:sldMk cId="3431955386" sldId="2147140183"/>
            <ac:spMk id="6" creationId="{43C056B0-06E5-C4CC-F4FE-DE20D3757D42}"/>
          </ac:spMkLst>
        </pc:spChg>
        <pc:spChg chg="del">
          <ac:chgData name="Brittany Lovely" userId="2179ef8d-189d-4026-bc2f-586078a24bba" providerId="ADAL" clId="{4469A390-5A8A-4804-8CF6-88C8DCEFA192}" dt="2026-07-30T16:39:38.550" v="68" actId="478"/>
          <ac:spMkLst>
            <pc:docMk/>
            <pc:sldMk cId="3431955386" sldId="2147140183"/>
            <ac:spMk id="8" creationId="{9AE9E282-03B7-175E-2362-10F41806914A}"/>
          </ac:spMkLst>
        </pc:spChg>
        <pc:picChg chg="del">
          <ac:chgData name="Brittany Lovely" userId="2179ef8d-189d-4026-bc2f-586078a24bba" providerId="ADAL" clId="{4469A390-5A8A-4804-8CF6-88C8DCEFA192}" dt="2026-07-30T16:39:38.550" v="68" actId="478"/>
          <ac:picMkLst>
            <pc:docMk/>
            <pc:sldMk cId="3431955386" sldId="2147140183"/>
            <ac:picMk id="5" creationId="{ABC5C914-EF84-855F-8594-AB0457ED7800}"/>
          </ac:picMkLst>
        </pc:picChg>
        <pc:picChg chg="del">
          <ac:chgData name="Brittany Lovely" userId="2179ef8d-189d-4026-bc2f-586078a24bba" providerId="ADAL" clId="{4469A390-5A8A-4804-8CF6-88C8DCEFA192}" dt="2026-07-30T16:39:38.550" v="68" actId="478"/>
          <ac:picMkLst>
            <pc:docMk/>
            <pc:sldMk cId="3431955386" sldId="2147140183"/>
            <ac:picMk id="12" creationId="{42F879EC-1173-EFA0-1C77-1339C601E01F}"/>
          </ac:picMkLst>
        </pc:picChg>
      </pc:sldChg>
      <pc:sldChg chg="delSp mod setBg">
        <pc:chgData name="Brittany Lovely" userId="2179ef8d-189d-4026-bc2f-586078a24bba" providerId="ADAL" clId="{4469A390-5A8A-4804-8CF6-88C8DCEFA192}" dt="2026-07-30T16:40:24.277" v="84"/>
        <pc:sldMkLst>
          <pc:docMk/>
          <pc:sldMk cId="3170013036" sldId="2147140185"/>
        </pc:sldMkLst>
        <pc:spChg chg="del">
          <ac:chgData name="Brittany Lovely" userId="2179ef8d-189d-4026-bc2f-586078a24bba" providerId="ADAL" clId="{4469A390-5A8A-4804-8CF6-88C8DCEFA192}" dt="2026-07-30T16:40:13.960" v="81" actId="478"/>
          <ac:spMkLst>
            <pc:docMk/>
            <pc:sldMk cId="3170013036" sldId="2147140185"/>
            <ac:spMk id="3" creationId="{E45AA40F-E2C3-F591-904D-8A7B036B0DCA}"/>
          </ac:spMkLst>
        </pc:spChg>
        <pc:picChg chg="del">
          <ac:chgData name="Brittany Lovely" userId="2179ef8d-189d-4026-bc2f-586078a24bba" providerId="ADAL" clId="{4469A390-5A8A-4804-8CF6-88C8DCEFA192}" dt="2026-07-30T16:40:13.960" v="81" actId="478"/>
          <ac:picMkLst>
            <pc:docMk/>
            <pc:sldMk cId="3170013036" sldId="2147140185"/>
            <ac:picMk id="2" creationId="{554C0031-E5EC-4F59-3B04-2A5E97233DB5}"/>
          </ac:picMkLst>
        </pc:picChg>
      </pc:sldChg>
      <pc:sldChg chg="delSp mod setBg">
        <pc:chgData name="Brittany Lovely" userId="2179ef8d-189d-4026-bc2f-586078a24bba" providerId="ADAL" clId="{4469A390-5A8A-4804-8CF6-88C8DCEFA192}" dt="2026-07-30T16:40:44.650" v="92"/>
        <pc:sldMkLst>
          <pc:docMk/>
          <pc:sldMk cId="255979485" sldId="2147140186"/>
        </pc:sldMkLst>
        <pc:spChg chg="del">
          <ac:chgData name="Brittany Lovely" userId="2179ef8d-189d-4026-bc2f-586078a24bba" providerId="ADAL" clId="{4469A390-5A8A-4804-8CF6-88C8DCEFA192}" dt="2026-07-30T16:40:36.159" v="89" actId="478"/>
          <ac:spMkLst>
            <pc:docMk/>
            <pc:sldMk cId="255979485" sldId="2147140186"/>
            <ac:spMk id="3" creationId="{778E73F5-63DC-B5E9-3900-044180F3245E}"/>
          </ac:spMkLst>
        </pc:spChg>
        <pc:spChg chg="del">
          <ac:chgData name="Brittany Lovely" userId="2179ef8d-189d-4026-bc2f-586078a24bba" providerId="ADAL" clId="{4469A390-5A8A-4804-8CF6-88C8DCEFA192}" dt="2026-07-30T16:40:36.159" v="89" actId="478"/>
          <ac:spMkLst>
            <pc:docMk/>
            <pc:sldMk cId="255979485" sldId="2147140186"/>
            <ac:spMk id="4" creationId="{5F6218E9-9472-5B18-AF00-322748345486}"/>
          </ac:spMkLst>
        </pc:spChg>
        <pc:spChg chg="del">
          <ac:chgData name="Brittany Lovely" userId="2179ef8d-189d-4026-bc2f-586078a24bba" providerId="ADAL" clId="{4469A390-5A8A-4804-8CF6-88C8DCEFA192}" dt="2026-07-30T16:40:36.159" v="89" actId="478"/>
          <ac:spMkLst>
            <pc:docMk/>
            <pc:sldMk cId="255979485" sldId="2147140186"/>
            <ac:spMk id="8" creationId="{26C3A6B6-2A4B-FD16-C509-90D4EE6AF569}"/>
          </ac:spMkLst>
        </pc:spChg>
        <pc:spChg chg="del">
          <ac:chgData name="Brittany Lovely" userId="2179ef8d-189d-4026-bc2f-586078a24bba" providerId="ADAL" clId="{4469A390-5A8A-4804-8CF6-88C8DCEFA192}" dt="2026-07-30T16:40:36.159" v="89" actId="478"/>
          <ac:spMkLst>
            <pc:docMk/>
            <pc:sldMk cId="255979485" sldId="2147140186"/>
            <ac:spMk id="9" creationId="{23F9555A-7EBC-7F8D-7127-F01B040A6C4C}"/>
          </ac:spMkLst>
        </pc:spChg>
        <pc:spChg chg="del">
          <ac:chgData name="Brittany Lovely" userId="2179ef8d-189d-4026-bc2f-586078a24bba" providerId="ADAL" clId="{4469A390-5A8A-4804-8CF6-88C8DCEFA192}" dt="2026-07-30T16:40:36.159" v="89" actId="478"/>
          <ac:spMkLst>
            <pc:docMk/>
            <pc:sldMk cId="255979485" sldId="2147140186"/>
            <ac:spMk id="10" creationId="{B4700BF0-02AE-354F-3A51-B30616F2CEA5}"/>
          </ac:spMkLst>
        </pc:spChg>
        <pc:spChg chg="del">
          <ac:chgData name="Brittany Lovely" userId="2179ef8d-189d-4026-bc2f-586078a24bba" providerId="ADAL" clId="{4469A390-5A8A-4804-8CF6-88C8DCEFA192}" dt="2026-07-30T16:40:36.159" v="89" actId="478"/>
          <ac:spMkLst>
            <pc:docMk/>
            <pc:sldMk cId="255979485" sldId="2147140186"/>
            <ac:spMk id="12" creationId="{CB4C1C55-C764-ACA0-FBDA-1475733DA9B6}"/>
          </ac:spMkLst>
        </pc:spChg>
        <pc:picChg chg="del">
          <ac:chgData name="Brittany Lovely" userId="2179ef8d-189d-4026-bc2f-586078a24bba" providerId="ADAL" clId="{4469A390-5A8A-4804-8CF6-88C8DCEFA192}" dt="2026-07-30T16:40:36.159" v="89" actId="478"/>
          <ac:picMkLst>
            <pc:docMk/>
            <pc:sldMk cId="255979485" sldId="2147140186"/>
            <ac:picMk id="5" creationId="{DC8C286F-1BF2-4E3F-B995-99FDC02721FB}"/>
          </ac:picMkLst>
        </pc:picChg>
        <pc:picChg chg="del">
          <ac:chgData name="Brittany Lovely" userId="2179ef8d-189d-4026-bc2f-586078a24bba" providerId="ADAL" clId="{4469A390-5A8A-4804-8CF6-88C8DCEFA192}" dt="2026-07-30T16:40:36.159" v="89" actId="478"/>
          <ac:picMkLst>
            <pc:docMk/>
            <pc:sldMk cId="255979485" sldId="2147140186"/>
            <ac:picMk id="6" creationId="{3A04EF4E-480E-EB72-E75D-768D2381EB3C}"/>
          </ac:picMkLst>
        </pc:picChg>
        <pc:picChg chg="del">
          <ac:chgData name="Brittany Lovely" userId="2179ef8d-189d-4026-bc2f-586078a24bba" providerId="ADAL" clId="{4469A390-5A8A-4804-8CF6-88C8DCEFA192}" dt="2026-07-30T16:40:36.159" v="89" actId="478"/>
          <ac:picMkLst>
            <pc:docMk/>
            <pc:sldMk cId="255979485" sldId="2147140186"/>
            <ac:picMk id="11" creationId="{457DE9B0-73B9-0149-4040-1A46AEDF0BB3}"/>
          </ac:picMkLst>
        </pc:picChg>
      </pc:sldChg>
      <pc:sldChg chg="delSp setBg">
        <pc:chgData name="Brittany Lovely" userId="2179ef8d-189d-4026-bc2f-586078a24bba" providerId="ADAL" clId="{4469A390-5A8A-4804-8CF6-88C8DCEFA192}" dt="2026-07-30T16:40:54.744" v="96"/>
        <pc:sldMkLst>
          <pc:docMk/>
          <pc:sldMk cId="4081639773" sldId="2147140192"/>
        </pc:sldMkLst>
        <pc:spChg chg="del">
          <ac:chgData name="Brittany Lovely" userId="2179ef8d-189d-4026-bc2f-586078a24bba" providerId="ADAL" clId="{4469A390-5A8A-4804-8CF6-88C8DCEFA192}" dt="2026-07-30T16:40:48.044" v="93" actId="478"/>
          <ac:spMkLst>
            <pc:docMk/>
            <pc:sldMk cId="4081639773" sldId="2147140192"/>
            <ac:spMk id="3" creationId="{890B441B-B271-7041-BA26-2414803FF7E6}"/>
          </ac:spMkLst>
        </pc:spChg>
        <pc:spChg chg="del">
          <ac:chgData name="Brittany Lovely" userId="2179ef8d-189d-4026-bc2f-586078a24bba" providerId="ADAL" clId="{4469A390-5A8A-4804-8CF6-88C8DCEFA192}" dt="2026-07-30T16:40:48.044" v="93" actId="478"/>
          <ac:spMkLst>
            <pc:docMk/>
            <pc:sldMk cId="4081639773" sldId="2147140192"/>
            <ac:spMk id="4" creationId="{AC3C4CD3-F8B1-2451-9167-FBA902A275F2}"/>
          </ac:spMkLst>
        </pc:spChg>
        <pc:spChg chg="del">
          <ac:chgData name="Brittany Lovely" userId="2179ef8d-189d-4026-bc2f-586078a24bba" providerId="ADAL" clId="{4469A390-5A8A-4804-8CF6-88C8DCEFA192}" dt="2026-07-30T16:40:48.044" v="93" actId="478"/>
          <ac:spMkLst>
            <pc:docMk/>
            <pc:sldMk cId="4081639773" sldId="2147140192"/>
            <ac:spMk id="5" creationId="{1F461932-8D88-B2CE-A65D-CB77995FA126}"/>
          </ac:spMkLst>
        </pc:spChg>
        <pc:spChg chg="del">
          <ac:chgData name="Brittany Lovely" userId="2179ef8d-189d-4026-bc2f-586078a24bba" providerId="ADAL" clId="{4469A390-5A8A-4804-8CF6-88C8DCEFA192}" dt="2026-07-30T16:40:48.044" v="93" actId="478"/>
          <ac:spMkLst>
            <pc:docMk/>
            <pc:sldMk cId="4081639773" sldId="2147140192"/>
            <ac:spMk id="7" creationId="{91F2FAAC-3DDE-99E6-59B4-54881CCAD903}"/>
          </ac:spMkLst>
        </pc:spChg>
        <pc:picChg chg="del">
          <ac:chgData name="Brittany Lovely" userId="2179ef8d-189d-4026-bc2f-586078a24bba" providerId="ADAL" clId="{4469A390-5A8A-4804-8CF6-88C8DCEFA192}" dt="2026-07-30T16:40:48.044" v="93" actId="478"/>
          <ac:picMkLst>
            <pc:docMk/>
            <pc:sldMk cId="4081639773" sldId="2147140192"/>
            <ac:picMk id="2" creationId="{3978BFB5-CF20-BA7D-1A1F-0A7896FD54C5}"/>
          </ac:picMkLst>
        </pc:picChg>
      </pc:sldChg>
      <pc:sldChg chg="delSp setBg">
        <pc:chgData name="Brittany Lovely" userId="2179ef8d-189d-4026-bc2f-586078a24bba" providerId="ADAL" clId="{4469A390-5A8A-4804-8CF6-88C8DCEFA192}" dt="2026-07-30T16:38:32.659" v="42"/>
        <pc:sldMkLst>
          <pc:docMk/>
          <pc:sldMk cId="3495426721" sldId="2147140198"/>
        </pc:sldMkLst>
        <pc:spChg chg="del">
          <ac:chgData name="Brittany Lovely" userId="2179ef8d-189d-4026-bc2f-586078a24bba" providerId="ADAL" clId="{4469A390-5A8A-4804-8CF6-88C8DCEFA192}" dt="2026-07-30T16:38:24.026" v="38" actId="478"/>
          <ac:spMkLst>
            <pc:docMk/>
            <pc:sldMk cId="3495426721" sldId="2147140198"/>
            <ac:spMk id="5" creationId="{A3B35722-1A12-D495-2C91-78A1C6BEEE93}"/>
          </ac:spMkLst>
        </pc:spChg>
        <pc:spChg chg="del">
          <ac:chgData name="Brittany Lovely" userId="2179ef8d-189d-4026-bc2f-586078a24bba" providerId="ADAL" clId="{4469A390-5A8A-4804-8CF6-88C8DCEFA192}" dt="2026-07-30T16:38:24.026" v="38" actId="478"/>
          <ac:spMkLst>
            <pc:docMk/>
            <pc:sldMk cId="3495426721" sldId="2147140198"/>
            <ac:spMk id="7" creationId="{F6BEB7F1-9643-676F-8D00-67E173F5FAFD}"/>
          </ac:spMkLst>
        </pc:spChg>
        <pc:spChg chg="del">
          <ac:chgData name="Brittany Lovely" userId="2179ef8d-189d-4026-bc2f-586078a24bba" providerId="ADAL" clId="{4469A390-5A8A-4804-8CF6-88C8DCEFA192}" dt="2026-07-30T16:38:24.026" v="38" actId="478"/>
          <ac:spMkLst>
            <pc:docMk/>
            <pc:sldMk cId="3495426721" sldId="2147140198"/>
            <ac:spMk id="9" creationId="{6E5D8F0E-260B-977C-A1F9-857D38569948}"/>
          </ac:spMkLst>
        </pc:spChg>
        <pc:spChg chg="del">
          <ac:chgData name="Brittany Lovely" userId="2179ef8d-189d-4026-bc2f-586078a24bba" providerId="ADAL" clId="{4469A390-5A8A-4804-8CF6-88C8DCEFA192}" dt="2026-07-30T16:38:24.026" v="38" actId="478"/>
          <ac:spMkLst>
            <pc:docMk/>
            <pc:sldMk cId="3495426721" sldId="2147140198"/>
            <ac:spMk id="11" creationId="{8F56F476-E03A-CFDA-DD80-1B71F033DD81}"/>
          </ac:spMkLst>
        </pc:spChg>
        <pc:spChg chg="del">
          <ac:chgData name="Brittany Lovely" userId="2179ef8d-189d-4026-bc2f-586078a24bba" providerId="ADAL" clId="{4469A390-5A8A-4804-8CF6-88C8DCEFA192}" dt="2026-07-30T16:38:24.026" v="38" actId="478"/>
          <ac:spMkLst>
            <pc:docMk/>
            <pc:sldMk cId="3495426721" sldId="2147140198"/>
            <ac:spMk id="12" creationId="{D0006B47-8082-5107-92E0-5151E5D70DD5}"/>
          </ac:spMkLst>
        </pc:spChg>
        <pc:spChg chg="del">
          <ac:chgData name="Brittany Lovely" userId="2179ef8d-189d-4026-bc2f-586078a24bba" providerId="ADAL" clId="{4469A390-5A8A-4804-8CF6-88C8DCEFA192}" dt="2026-07-30T16:38:24.026" v="38" actId="478"/>
          <ac:spMkLst>
            <pc:docMk/>
            <pc:sldMk cId="3495426721" sldId="2147140198"/>
            <ac:spMk id="24" creationId="{67B9FD19-C683-CE42-CB62-EA35DB17C8F0}"/>
          </ac:spMkLst>
        </pc:spChg>
        <pc:spChg chg="del">
          <ac:chgData name="Brittany Lovely" userId="2179ef8d-189d-4026-bc2f-586078a24bba" providerId="ADAL" clId="{4469A390-5A8A-4804-8CF6-88C8DCEFA192}" dt="2026-07-30T16:38:24.026" v="38" actId="478"/>
          <ac:spMkLst>
            <pc:docMk/>
            <pc:sldMk cId="3495426721" sldId="2147140198"/>
            <ac:spMk id="25" creationId="{C7607D8B-D7AD-122E-D787-E9D232BD40CA}"/>
          </ac:spMkLst>
        </pc:spChg>
        <pc:picChg chg="del">
          <ac:chgData name="Brittany Lovely" userId="2179ef8d-189d-4026-bc2f-586078a24bba" providerId="ADAL" clId="{4469A390-5A8A-4804-8CF6-88C8DCEFA192}" dt="2026-07-30T16:38:24.026" v="38" actId="478"/>
          <ac:picMkLst>
            <pc:docMk/>
            <pc:sldMk cId="3495426721" sldId="2147140198"/>
            <ac:picMk id="4" creationId="{16EA3164-692B-3C81-200C-9B721DE89CE1}"/>
          </ac:picMkLst>
        </pc:picChg>
        <pc:picChg chg="del">
          <ac:chgData name="Brittany Lovely" userId="2179ef8d-189d-4026-bc2f-586078a24bba" providerId="ADAL" clId="{4469A390-5A8A-4804-8CF6-88C8DCEFA192}" dt="2026-07-30T16:38:24.026" v="38" actId="478"/>
          <ac:picMkLst>
            <pc:docMk/>
            <pc:sldMk cId="3495426721" sldId="2147140198"/>
            <ac:picMk id="6" creationId="{EC312C75-DA73-A167-0D42-087F7DA25E07}"/>
          </ac:picMkLst>
        </pc:picChg>
        <pc:picChg chg="del">
          <ac:chgData name="Brittany Lovely" userId="2179ef8d-189d-4026-bc2f-586078a24bba" providerId="ADAL" clId="{4469A390-5A8A-4804-8CF6-88C8DCEFA192}" dt="2026-07-30T16:38:24.026" v="38" actId="478"/>
          <ac:picMkLst>
            <pc:docMk/>
            <pc:sldMk cId="3495426721" sldId="2147140198"/>
            <ac:picMk id="18" creationId="{1BBA4E10-8A18-FFEF-BDE2-A25DB0EB7B3A}"/>
          </ac:picMkLst>
        </pc:picChg>
      </pc:sldChg>
      <pc:sldChg chg="delSp setBg">
        <pc:chgData name="Brittany Lovely" userId="2179ef8d-189d-4026-bc2f-586078a24bba" providerId="ADAL" clId="{4469A390-5A8A-4804-8CF6-88C8DCEFA192}" dt="2026-07-30T16:38:42.735" v="46"/>
        <pc:sldMkLst>
          <pc:docMk/>
          <pc:sldMk cId="3026619027" sldId="2147140199"/>
        </pc:sldMkLst>
        <pc:spChg chg="del">
          <ac:chgData name="Brittany Lovely" userId="2179ef8d-189d-4026-bc2f-586078a24bba" providerId="ADAL" clId="{4469A390-5A8A-4804-8CF6-88C8DCEFA192}" dt="2026-07-30T16:38:35.836" v="43" actId="478"/>
          <ac:spMkLst>
            <pc:docMk/>
            <pc:sldMk cId="3026619027" sldId="2147140199"/>
            <ac:spMk id="5" creationId="{F48FEEA0-360F-EA61-03AB-A21209930815}"/>
          </ac:spMkLst>
        </pc:spChg>
        <pc:spChg chg="del">
          <ac:chgData name="Brittany Lovely" userId="2179ef8d-189d-4026-bc2f-586078a24bba" providerId="ADAL" clId="{4469A390-5A8A-4804-8CF6-88C8DCEFA192}" dt="2026-07-30T16:38:35.836" v="43" actId="478"/>
          <ac:spMkLst>
            <pc:docMk/>
            <pc:sldMk cId="3026619027" sldId="2147140199"/>
            <ac:spMk id="10" creationId="{1EA0D1B7-31E7-097A-8DC8-33305EFAF2B1}"/>
          </ac:spMkLst>
        </pc:spChg>
        <pc:spChg chg="del">
          <ac:chgData name="Brittany Lovely" userId="2179ef8d-189d-4026-bc2f-586078a24bba" providerId="ADAL" clId="{4469A390-5A8A-4804-8CF6-88C8DCEFA192}" dt="2026-07-30T16:38:35.836" v="43" actId="478"/>
          <ac:spMkLst>
            <pc:docMk/>
            <pc:sldMk cId="3026619027" sldId="2147140199"/>
            <ac:spMk id="24" creationId="{E7D8C804-0592-A6DA-19FC-4CB151BEDD04}"/>
          </ac:spMkLst>
        </pc:spChg>
        <pc:spChg chg="del">
          <ac:chgData name="Brittany Lovely" userId="2179ef8d-189d-4026-bc2f-586078a24bba" providerId="ADAL" clId="{4469A390-5A8A-4804-8CF6-88C8DCEFA192}" dt="2026-07-30T16:38:35.836" v="43" actId="478"/>
          <ac:spMkLst>
            <pc:docMk/>
            <pc:sldMk cId="3026619027" sldId="2147140199"/>
            <ac:spMk id="35" creationId="{66F04B66-5CF0-C28E-3389-66E947607209}"/>
          </ac:spMkLst>
        </pc:spChg>
        <pc:spChg chg="del">
          <ac:chgData name="Brittany Lovely" userId="2179ef8d-189d-4026-bc2f-586078a24bba" providerId="ADAL" clId="{4469A390-5A8A-4804-8CF6-88C8DCEFA192}" dt="2026-07-30T16:38:35.836" v="43" actId="478"/>
          <ac:spMkLst>
            <pc:docMk/>
            <pc:sldMk cId="3026619027" sldId="2147140199"/>
            <ac:spMk id="36" creationId="{C7ACA946-7678-290F-44AD-283F17AAD026}"/>
          </ac:spMkLst>
        </pc:spChg>
        <pc:spChg chg="del">
          <ac:chgData name="Brittany Lovely" userId="2179ef8d-189d-4026-bc2f-586078a24bba" providerId="ADAL" clId="{4469A390-5A8A-4804-8CF6-88C8DCEFA192}" dt="2026-07-30T16:38:35.836" v="43" actId="478"/>
          <ac:spMkLst>
            <pc:docMk/>
            <pc:sldMk cId="3026619027" sldId="2147140199"/>
            <ac:spMk id="37" creationId="{13E31BC8-F9A2-5FBA-2EF0-BBB830335768}"/>
          </ac:spMkLst>
        </pc:spChg>
        <pc:spChg chg="del">
          <ac:chgData name="Brittany Lovely" userId="2179ef8d-189d-4026-bc2f-586078a24bba" providerId="ADAL" clId="{4469A390-5A8A-4804-8CF6-88C8DCEFA192}" dt="2026-07-30T16:38:35.836" v="43" actId="478"/>
          <ac:spMkLst>
            <pc:docMk/>
            <pc:sldMk cId="3026619027" sldId="2147140199"/>
            <ac:spMk id="38" creationId="{25BEA5BE-DCFE-E5E4-4D27-3207A6F4ECCC}"/>
          </ac:spMkLst>
        </pc:spChg>
        <pc:picChg chg="del">
          <ac:chgData name="Brittany Lovely" userId="2179ef8d-189d-4026-bc2f-586078a24bba" providerId="ADAL" clId="{4469A390-5A8A-4804-8CF6-88C8DCEFA192}" dt="2026-07-30T16:38:35.836" v="43" actId="478"/>
          <ac:picMkLst>
            <pc:docMk/>
            <pc:sldMk cId="3026619027" sldId="2147140199"/>
            <ac:picMk id="2" creationId="{B70910C7-827C-6650-54DD-89C34E6FAC99}"/>
          </ac:picMkLst>
        </pc:picChg>
        <pc:picChg chg="del">
          <ac:chgData name="Brittany Lovely" userId="2179ef8d-189d-4026-bc2f-586078a24bba" providerId="ADAL" clId="{4469A390-5A8A-4804-8CF6-88C8DCEFA192}" dt="2026-07-30T16:38:35.836" v="43" actId="478"/>
          <ac:picMkLst>
            <pc:docMk/>
            <pc:sldMk cId="3026619027" sldId="2147140199"/>
            <ac:picMk id="31" creationId="{ACD0A2EC-8D35-B104-0D83-2E4C9E213D0F}"/>
          </ac:picMkLst>
        </pc:picChg>
        <pc:picChg chg="del">
          <ac:chgData name="Brittany Lovely" userId="2179ef8d-189d-4026-bc2f-586078a24bba" providerId="ADAL" clId="{4469A390-5A8A-4804-8CF6-88C8DCEFA192}" dt="2026-07-30T16:38:35.836" v="43" actId="478"/>
          <ac:picMkLst>
            <pc:docMk/>
            <pc:sldMk cId="3026619027" sldId="2147140199"/>
            <ac:picMk id="41" creationId="{07F68511-579F-4AB1-2CE8-DEFF4B80FC0E}"/>
          </ac:picMkLst>
        </pc:picChg>
      </pc:sldChg>
      <pc:sldChg chg="delSp mod setBg">
        <pc:chgData name="Brittany Lovely" userId="2179ef8d-189d-4026-bc2f-586078a24bba" providerId="ADAL" clId="{4469A390-5A8A-4804-8CF6-88C8DCEFA192}" dt="2026-07-30T16:39:56.529" v="75"/>
        <pc:sldMkLst>
          <pc:docMk/>
          <pc:sldMk cId="0" sldId="2147140200"/>
        </pc:sldMkLst>
        <pc:spChg chg="del">
          <ac:chgData name="Brittany Lovely" userId="2179ef8d-189d-4026-bc2f-586078a24bba" providerId="ADAL" clId="{4469A390-5A8A-4804-8CF6-88C8DCEFA192}" dt="2026-07-30T16:39:49.769" v="72" actId="478"/>
          <ac:spMkLst>
            <pc:docMk/>
            <pc:sldMk cId="0" sldId="2147140200"/>
            <ac:spMk id="3" creationId="{AD01DE38-7BC3-4B3A-A271-580303EE4E39}"/>
          </ac:spMkLst>
        </pc:spChg>
        <pc:picChg chg="del">
          <ac:chgData name="Brittany Lovely" userId="2179ef8d-189d-4026-bc2f-586078a24bba" providerId="ADAL" clId="{4469A390-5A8A-4804-8CF6-88C8DCEFA192}" dt="2026-07-30T16:39:49.769" v="72" actId="478"/>
          <ac:picMkLst>
            <pc:docMk/>
            <pc:sldMk cId="0" sldId="2147140200"/>
            <ac:picMk id="2" creationId="{72302B0C-3396-C025-F980-E981E879B309}"/>
          </ac:picMkLst>
        </pc:picChg>
      </pc:sldChg>
      <pc:sldChg chg="delSp mod setBg">
        <pc:chgData name="Brittany Lovely" userId="2179ef8d-189d-4026-bc2f-586078a24bba" providerId="ADAL" clId="{4469A390-5A8A-4804-8CF6-88C8DCEFA192}" dt="2026-07-30T16:39:36.043" v="67"/>
        <pc:sldMkLst>
          <pc:docMk/>
          <pc:sldMk cId="4158557550" sldId="2147140201"/>
        </pc:sldMkLst>
        <pc:spChg chg="del">
          <ac:chgData name="Brittany Lovely" userId="2179ef8d-189d-4026-bc2f-586078a24bba" providerId="ADAL" clId="{4469A390-5A8A-4804-8CF6-88C8DCEFA192}" dt="2026-07-30T16:39:29.483" v="64" actId="478"/>
          <ac:spMkLst>
            <pc:docMk/>
            <pc:sldMk cId="4158557550" sldId="2147140201"/>
            <ac:spMk id="2" creationId="{99116DA8-E770-939E-2DEA-4D84AD9883F5}"/>
          </ac:spMkLst>
        </pc:spChg>
        <pc:spChg chg="del">
          <ac:chgData name="Brittany Lovely" userId="2179ef8d-189d-4026-bc2f-586078a24bba" providerId="ADAL" clId="{4469A390-5A8A-4804-8CF6-88C8DCEFA192}" dt="2026-07-30T16:39:29.483" v="64" actId="478"/>
          <ac:spMkLst>
            <pc:docMk/>
            <pc:sldMk cId="4158557550" sldId="2147140201"/>
            <ac:spMk id="22" creationId="{89F31855-06C1-BB30-79C8-36FC29C617CA}"/>
          </ac:spMkLst>
        </pc:spChg>
        <pc:spChg chg="del">
          <ac:chgData name="Brittany Lovely" userId="2179ef8d-189d-4026-bc2f-586078a24bba" providerId="ADAL" clId="{4469A390-5A8A-4804-8CF6-88C8DCEFA192}" dt="2026-07-30T16:39:29.483" v="64" actId="478"/>
          <ac:spMkLst>
            <pc:docMk/>
            <pc:sldMk cId="4158557550" sldId="2147140201"/>
            <ac:spMk id="24" creationId="{0126FD24-9D26-B38C-9564-4E6A68137698}"/>
          </ac:spMkLst>
        </pc:spChg>
        <pc:spChg chg="del">
          <ac:chgData name="Brittany Lovely" userId="2179ef8d-189d-4026-bc2f-586078a24bba" providerId="ADAL" clId="{4469A390-5A8A-4804-8CF6-88C8DCEFA192}" dt="2026-07-30T16:39:29.483" v="64" actId="478"/>
          <ac:spMkLst>
            <pc:docMk/>
            <pc:sldMk cId="4158557550" sldId="2147140201"/>
            <ac:spMk id="29" creationId="{F1A7EF15-163F-36D2-1E36-3769E4C08ED0}"/>
          </ac:spMkLst>
        </pc:spChg>
        <pc:spChg chg="del">
          <ac:chgData name="Brittany Lovely" userId="2179ef8d-189d-4026-bc2f-586078a24bba" providerId="ADAL" clId="{4469A390-5A8A-4804-8CF6-88C8DCEFA192}" dt="2026-07-30T16:39:29.483" v="64" actId="478"/>
          <ac:spMkLst>
            <pc:docMk/>
            <pc:sldMk cId="4158557550" sldId="2147140201"/>
            <ac:spMk id="32" creationId="{D0D29DDD-773B-7FD8-52C7-F807023E397F}"/>
          </ac:spMkLst>
        </pc:spChg>
        <pc:spChg chg="del">
          <ac:chgData name="Brittany Lovely" userId="2179ef8d-189d-4026-bc2f-586078a24bba" providerId="ADAL" clId="{4469A390-5A8A-4804-8CF6-88C8DCEFA192}" dt="2026-07-30T16:39:29.483" v="64" actId="478"/>
          <ac:spMkLst>
            <pc:docMk/>
            <pc:sldMk cId="4158557550" sldId="2147140201"/>
            <ac:spMk id="34" creationId="{DCF632DE-110B-2C86-63AC-FF6BE580A88C}"/>
          </ac:spMkLst>
        </pc:spChg>
        <pc:spChg chg="del">
          <ac:chgData name="Brittany Lovely" userId="2179ef8d-189d-4026-bc2f-586078a24bba" providerId="ADAL" clId="{4469A390-5A8A-4804-8CF6-88C8DCEFA192}" dt="2026-07-30T16:39:29.483" v="64" actId="478"/>
          <ac:spMkLst>
            <pc:docMk/>
            <pc:sldMk cId="4158557550" sldId="2147140201"/>
            <ac:spMk id="38" creationId="{72A726C2-F953-9ABC-C931-508EF664A55E}"/>
          </ac:spMkLst>
        </pc:spChg>
        <pc:spChg chg="del">
          <ac:chgData name="Brittany Lovely" userId="2179ef8d-189d-4026-bc2f-586078a24bba" providerId="ADAL" clId="{4469A390-5A8A-4804-8CF6-88C8DCEFA192}" dt="2026-07-30T16:39:29.483" v="64" actId="478"/>
          <ac:spMkLst>
            <pc:docMk/>
            <pc:sldMk cId="4158557550" sldId="2147140201"/>
            <ac:spMk id="39" creationId="{6CA5A385-539A-1867-2207-51EE4CD08755}"/>
          </ac:spMkLst>
        </pc:spChg>
        <pc:spChg chg="del">
          <ac:chgData name="Brittany Lovely" userId="2179ef8d-189d-4026-bc2f-586078a24bba" providerId="ADAL" clId="{4469A390-5A8A-4804-8CF6-88C8DCEFA192}" dt="2026-07-30T16:39:29.483" v="64" actId="478"/>
          <ac:spMkLst>
            <pc:docMk/>
            <pc:sldMk cId="4158557550" sldId="2147140201"/>
            <ac:spMk id="40" creationId="{964BECB4-802B-C83E-1582-56791FA151A1}"/>
          </ac:spMkLst>
        </pc:spChg>
        <pc:picChg chg="del">
          <ac:chgData name="Brittany Lovely" userId="2179ef8d-189d-4026-bc2f-586078a24bba" providerId="ADAL" clId="{4469A390-5A8A-4804-8CF6-88C8DCEFA192}" dt="2026-07-30T16:39:29.483" v="64" actId="478"/>
          <ac:picMkLst>
            <pc:docMk/>
            <pc:sldMk cId="4158557550" sldId="2147140201"/>
            <ac:picMk id="25" creationId="{B74DF8D8-D8E3-1CF7-42A7-24087351A8EF}"/>
          </ac:picMkLst>
        </pc:picChg>
      </pc:sldChg>
      <pc:sldChg chg="delSp mod setBg">
        <pc:chgData name="Brittany Lovely" userId="2179ef8d-189d-4026-bc2f-586078a24bba" providerId="ADAL" clId="{4469A390-5A8A-4804-8CF6-88C8DCEFA192}" dt="2026-07-30T16:39:15.277" v="58"/>
        <pc:sldMkLst>
          <pc:docMk/>
          <pc:sldMk cId="484947929" sldId="2147140202"/>
        </pc:sldMkLst>
        <pc:spChg chg="del">
          <ac:chgData name="Brittany Lovely" userId="2179ef8d-189d-4026-bc2f-586078a24bba" providerId="ADAL" clId="{4469A390-5A8A-4804-8CF6-88C8DCEFA192}" dt="2026-07-30T16:39:07.282" v="55" actId="478"/>
          <ac:spMkLst>
            <pc:docMk/>
            <pc:sldMk cId="484947929" sldId="2147140202"/>
            <ac:spMk id="5" creationId="{BF461A25-112F-F230-9464-44EB2284492A}"/>
          </ac:spMkLst>
        </pc:spChg>
        <pc:spChg chg="del">
          <ac:chgData name="Brittany Lovely" userId="2179ef8d-189d-4026-bc2f-586078a24bba" providerId="ADAL" clId="{4469A390-5A8A-4804-8CF6-88C8DCEFA192}" dt="2026-07-30T16:39:07.282" v="55" actId="478"/>
          <ac:spMkLst>
            <pc:docMk/>
            <pc:sldMk cId="484947929" sldId="2147140202"/>
            <ac:spMk id="14" creationId="{D1F2EA86-843C-95DE-C899-412827A1648A}"/>
          </ac:spMkLst>
        </pc:spChg>
        <pc:spChg chg="del">
          <ac:chgData name="Brittany Lovely" userId="2179ef8d-189d-4026-bc2f-586078a24bba" providerId="ADAL" clId="{4469A390-5A8A-4804-8CF6-88C8DCEFA192}" dt="2026-07-30T16:39:07.282" v="55" actId="478"/>
          <ac:spMkLst>
            <pc:docMk/>
            <pc:sldMk cId="484947929" sldId="2147140202"/>
            <ac:spMk id="18" creationId="{93A7A468-5D57-DBD8-2561-D9B80D71EEF5}"/>
          </ac:spMkLst>
        </pc:spChg>
        <pc:spChg chg="del">
          <ac:chgData name="Brittany Lovely" userId="2179ef8d-189d-4026-bc2f-586078a24bba" providerId="ADAL" clId="{4469A390-5A8A-4804-8CF6-88C8DCEFA192}" dt="2026-07-30T16:39:07.282" v="55" actId="478"/>
          <ac:spMkLst>
            <pc:docMk/>
            <pc:sldMk cId="484947929" sldId="2147140202"/>
            <ac:spMk id="25" creationId="{AC2FB0AD-7704-4060-0632-5F7ACA1B02F5}"/>
          </ac:spMkLst>
        </pc:spChg>
        <pc:spChg chg="del">
          <ac:chgData name="Brittany Lovely" userId="2179ef8d-189d-4026-bc2f-586078a24bba" providerId="ADAL" clId="{4469A390-5A8A-4804-8CF6-88C8DCEFA192}" dt="2026-07-30T16:39:07.282" v="55" actId="478"/>
          <ac:spMkLst>
            <pc:docMk/>
            <pc:sldMk cId="484947929" sldId="2147140202"/>
            <ac:spMk id="27" creationId="{DB2FE94D-8238-9634-B22B-8792B1477CDD}"/>
          </ac:spMkLst>
        </pc:spChg>
        <pc:spChg chg="del">
          <ac:chgData name="Brittany Lovely" userId="2179ef8d-189d-4026-bc2f-586078a24bba" providerId="ADAL" clId="{4469A390-5A8A-4804-8CF6-88C8DCEFA192}" dt="2026-07-30T16:39:07.282" v="55" actId="478"/>
          <ac:spMkLst>
            <pc:docMk/>
            <pc:sldMk cId="484947929" sldId="2147140202"/>
            <ac:spMk id="28" creationId="{93201BB3-975F-188E-54C2-A6006F84BEF6}"/>
          </ac:spMkLst>
        </pc:spChg>
        <pc:spChg chg="del">
          <ac:chgData name="Brittany Lovely" userId="2179ef8d-189d-4026-bc2f-586078a24bba" providerId="ADAL" clId="{4469A390-5A8A-4804-8CF6-88C8DCEFA192}" dt="2026-07-30T16:39:07.282" v="55" actId="478"/>
          <ac:spMkLst>
            <pc:docMk/>
            <pc:sldMk cId="484947929" sldId="2147140202"/>
            <ac:spMk id="30" creationId="{06F5B9D2-7FC9-9BF4-0180-BB7133010DA5}"/>
          </ac:spMkLst>
        </pc:spChg>
        <pc:spChg chg="del">
          <ac:chgData name="Brittany Lovely" userId="2179ef8d-189d-4026-bc2f-586078a24bba" providerId="ADAL" clId="{4469A390-5A8A-4804-8CF6-88C8DCEFA192}" dt="2026-07-30T16:39:07.282" v="55" actId="478"/>
          <ac:spMkLst>
            <pc:docMk/>
            <pc:sldMk cId="484947929" sldId="2147140202"/>
            <ac:spMk id="31" creationId="{A52CE030-22BF-B9C7-ED66-89EBF50874A9}"/>
          </ac:spMkLst>
        </pc:spChg>
        <pc:spChg chg="del">
          <ac:chgData name="Brittany Lovely" userId="2179ef8d-189d-4026-bc2f-586078a24bba" providerId="ADAL" clId="{4469A390-5A8A-4804-8CF6-88C8DCEFA192}" dt="2026-07-30T16:39:07.282" v="55" actId="478"/>
          <ac:spMkLst>
            <pc:docMk/>
            <pc:sldMk cId="484947929" sldId="2147140202"/>
            <ac:spMk id="32" creationId="{90B7B250-0ED9-01D6-87B6-A26D84E6D22F}"/>
          </ac:spMkLst>
        </pc:spChg>
        <pc:spChg chg="del">
          <ac:chgData name="Brittany Lovely" userId="2179ef8d-189d-4026-bc2f-586078a24bba" providerId="ADAL" clId="{4469A390-5A8A-4804-8CF6-88C8DCEFA192}" dt="2026-07-30T16:39:07.282" v="55" actId="478"/>
          <ac:spMkLst>
            <pc:docMk/>
            <pc:sldMk cId="484947929" sldId="2147140202"/>
            <ac:spMk id="33" creationId="{0BE5D402-395B-CF4E-BDBC-93DC059782E4}"/>
          </ac:spMkLst>
        </pc:spChg>
      </pc:sldChg>
      <pc:sldChg chg="addSp delSp modSp mod setBg">
        <pc:chgData name="Brittany Lovely" userId="2179ef8d-189d-4026-bc2f-586078a24bba" providerId="ADAL" clId="{4469A390-5A8A-4804-8CF6-88C8DCEFA192}" dt="2026-07-30T16:41:30.375" v="109"/>
        <pc:sldMkLst>
          <pc:docMk/>
          <pc:sldMk cId="990120396" sldId="2147140203"/>
        </pc:sldMkLst>
        <pc:spChg chg="del">
          <ac:chgData name="Brittany Lovely" userId="2179ef8d-189d-4026-bc2f-586078a24bba" providerId="ADAL" clId="{4469A390-5A8A-4804-8CF6-88C8DCEFA192}" dt="2026-07-30T16:41:19.974" v="105" actId="478"/>
          <ac:spMkLst>
            <pc:docMk/>
            <pc:sldMk cId="990120396" sldId="2147140203"/>
            <ac:spMk id="2" creationId="{6EE90BF9-13A7-4C14-9988-6BE1D9AEF304}"/>
          </ac:spMkLst>
        </pc:spChg>
        <pc:spChg chg="add del mod">
          <ac:chgData name="Brittany Lovely" userId="2179ef8d-189d-4026-bc2f-586078a24bba" providerId="ADAL" clId="{4469A390-5A8A-4804-8CF6-88C8DCEFA192}" dt="2026-07-30T16:41:22.347" v="106" actId="478"/>
          <ac:spMkLst>
            <pc:docMk/>
            <pc:sldMk cId="990120396" sldId="2147140203"/>
            <ac:spMk id="5" creationId="{E124BC4E-E4A9-F5B3-D4CF-39F2D9F1BA6A}"/>
          </ac:spMkLst>
        </pc:spChg>
        <pc:picChg chg="del">
          <ac:chgData name="Brittany Lovely" userId="2179ef8d-189d-4026-bc2f-586078a24bba" providerId="ADAL" clId="{4469A390-5A8A-4804-8CF6-88C8DCEFA192}" dt="2026-07-30T16:41:19.974" v="105" actId="478"/>
          <ac:picMkLst>
            <pc:docMk/>
            <pc:sldMk cId="990120396" sldId="2147140203"/>
            <ac:picMk id="3" creationId="{F08DB03D-9E35-03E8-8C64-7087B82AD14F}"/>
          </ac:picMkLst>
        </pc:picChg>
      </pc:sldChg>
      <pc:sldChg chg="delSp mod setBg">
        <pc:chgData name="Brittany Lovely" userId="2179ef8d-189d-4026-bc2f-586078a24bba" providerId="ADAL" clId="{4469A390-5A8A-4804-8CF6-88C8DCEFA192}" dt="2026-07-30T16:41:42.885" v="114"/>
        <pc:sldMkLst>
          <pc:docMk/>
          <pc:sldMk cId="2534106520" sldId="2147140204"/>
        </pc:sldMkLst>
        <pc:spChg chg="del">
          <ac:chgData name="Brittany Lovely" userId="2179ef8d-189d-4026-bc2f-586078a24bba" providerId="ADAL" clId="{4469A390-5A8A-4804-8CF6-88C8DCEFA192}" dt="2026-07-30T16:41:36.461" v="111" actId="478"/>
          <ac:spMkLst>
            <pc:docMk/>
            <pc:sldMk cId="2534106520" sldId="2147140204"/>
            <ac:spMk id="2" creationId="{2DA0CDBE-4C83-5233-EA23-B5FB45DF5BE5}"/>
          </ac:spMkLst>
        </pc:spChg>
        <pc:picChg chg="del">
          <ac:chgData name="Brittany Lovely" userId="2179ef8d-189d-4026-bc2f-586078a24bba" providerId="ADAL" clId="{4469A390-5A8A-4804-8CF6-88C8DCEFA192}" dt="2026-07-30T16:41:34.055" v="110" actId="478"/>
          <ac:picMkLst>
            <pc:docMk/>
            <pc:sldMk cId="2534106520" sldId="2147140204"/>
            <ac:picMk id="3" creationId="{85BA7BC0-B813-8516-1C43-11E9D7CE98BB}"/>
          </ac:picMkLst>
        </pc:picChg>
        <pc:picChg chg="del">
          <ac:chgData name="Brittany Lovely" userId="2179ef8d-189d-4026-bc2f-586078a24bba" providerId="ADAL" clId="{4469A390-5A8A-4804-8CF6-88C8DCEFA192}" dt="2026-07-30T16:41:34.055" v="110" actId="478"/>
          <ac:picMkLst>
            <pc:docMk/>
            <pc:sldMk cId="2534106520" sldId="2147140204"/>
            <ac:picMk id="4" creationId="{36554FA3-2FCE-4F03-8A26-895CB07274D5}"/>
          </ac:picMkLst>
        </pc:picChg>
        <pc:picChg chg="del">
          <ac:chgData name="Brittany Lovely" userId="2179ef8d-189d-4026-bc2f-586078a24bba" providerId="ADAL" clId="{4469A390-5A8A-4804-8CF6-88C8DCEFA192}" dt="2026-07-30T16:41:34.055" v="110" actId="478"/>
          <ac:picMkLst>
            <pc:docMk/>
            <pc:sldMk cId="2534106520" sldId="2147140204"/>
            <ac:picMk id="5" creationId="{D03CDA99-E8DB-6B8E-FF0B-92B5B24AA96C}"/>
          </ac:picMkLst>
        </pc:picChg>
        <pc:picChg chg="del">
          <ac:chgData name="Brittany Lovely" userId="2179ef8d-189d-4026-bc2f-586078a24bba" providerId="ADAL" clId="{4469A390-5A8A-4804-8CF6-88C8DCEFA192}" dt="2026-07-30T16:41:34.055" v="110" actId="478"/>
          <ac:picMkLst>
            <pc:docMk/>
            <pc:sldMk cId="2534106520" sldId="2147140204"/>
            <ac:picMk id="6" creationId="{8905D419-5D04-C76A-8FD9-ABA47CB5B7EC}"/>
          </ac:picMkLst>
        </pc:picChg>
        <pc:picChg chg="del">
          <ac:chgData name="Brittany Lovely" userId="2179ef8d-189d-4026-bc2f-586078a24bba" providerId="ADAL" clId="{4469A390-5A8A-4804-8CF6-88C8DCEFA192}" dt="2026-07-30T16:41:34.055" v="110" actId="478"/>
          <ac:picMkLst>
            <pc:docMk/>
            <pc:sldMk cId="2534106520" sldId="2147140204"/>
            <ac:picMk id="9" creationId="{C5AA4C7F-1FC9-EDBC-2896-0E97B6A21CED}"/>
          </ac:picMkLst>
        </pc:picChg>
      </pc:sldChg>
      <pc:sldChg chg="delSp mod setBg">
        <pc:chgData name="Brittany Lovely" userId="2179ef8d-189d-4026-bc2f-586078a24bba" providerId="ADAL" clId="{4469A390-5A8A-4804-8CF6-88C8DCEFA192}" dt="2026-07-30T16:36:39.030" v="25"/>
        <pc:sldMkLst>
          <pc:docMk/>
          <pc:sldMk cId="3131604620" sldId="2147140210"/>
        </pc:sldMkLst>
        <pc:spChg chg="del">
          <ac:chgData name="Brittany Lovely" userId="2179ef8d-189d-4026-bc2f-586078a24bba" providerId="ADAL" clId="{4469A390-5A8A-4804-8CF6-88C8DCEFA192}" dt="2026-07-30T16:36:30.673" v="22" actId="478"/>
          <ac:spMkLst>
            <pc:docMk/>
            <pc:sldMk cId="3131604620" sldId="2147140210"/>
            <ac:spMk id="2" creationId="{7FE23292-8136-90F3-7D55-DB8D5954DEF5}"/>
          </ac:spMkLst>
        </pc:spChg>
        <pc:spChg chg="del">
          <ac:chgData name="Brittany Lovely" userId="2179ef8d-189d-4026-bc2f-586078a24bba" providerId="ADAL" clId="{4469A390-5A8A-4804-8CF6-88C8DCEFA192}" dt="2026-07-30T16:36:29.629" v="21" actId="478"/>
          <ac:spMkLst>
            <pc:docMk/>
            <pc:sldMk cId="3131604620" sldId="2147140210"/>
            <ac:spMk id="4" creationId="{E5B6381A-8115-E1A0-7C18-D74006743327}"/>
          </ac:spMkLst>
        </pc:spChg>
        <pc:picChg chg="del">
          <ac:chgData name="Brittany Lovely" userId="2179ef8d-189d-4026-bc2f-586078a24bba" providerId="ADAL" clId="{4469A390-5A8A-4804-8CF6-88C8DCEFA192}" dt="2026-07-30T16:36:28.045" v="20" actId="478"/>
          <ac:picMkLst>
            <pc:docMk/>
            <pc:sldMk cId="3131604620" sldId="2147140210"/>
            <ac:picMk id="6" creationId="{26577DAF-F48E-74F8-F7B9-39BCAC286E4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52097A-D369-4B8A-BE11-4154CE3B47A6}" type="datetimeFigureOut">
              <a:rPr lang="en-US" smtClean="0"/>
              <a:t>7/30/2026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877D4-C115-4B9D-B6EE-99781311D293}" type="slidenum">
              <a:rPr lang="en-US" smtClean="0"/>
              <a:t>‹#›</a:t>
            </a:fld>
            <a:endParaRPr lang="en-US"/>
          </a:p>
        </p:txBody>
      </p:sp>
    </p:spTree>
    <p:extLst>
      <p:ext uri="{BB962C8B-B14F-4D97-AF65-F5344CB8AC3E}">
        <p14:creationId xmlns:p14="http://schemas.microsoft.com/office/powerpoint/2010/main" val="1659457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ancer.org/cancer/breast-cancer/risk-and-prevention/breast-cancer-risk-factors-you-cannot-change.html"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cancer.org/cancer/breast-cancer/risk-and-prevention/breast-cancer-risk-factors-you-cannot-change.html"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E35197-6DA9-744D-98ED-310B7A3B435B}" type="slidenum">
              <a:rPr lang="en-US" smtClean="0"/>
              <a:t>1</a:t>
            </a:fld>
            <a:endParaRPr lang="en-US"/>
          </a:p>
        </p:txBody>
      </p:sp>
    </p:spTree>
    <p:extLst>
      <p:ext uri="{BB962C8B-B14F-4D97-AF65-F5344CB8AC3E}">
        <p14:creationId xmlns:p14="http://schemas.microsoft.com/office/powerpoint/2010/main" val="1041484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defRPr b="0" i="0"/>
            </a:pPr>
            <a:r>
              <a:rPr lang="1034" b="1" dirty="0"/>
              <a:t>Notas del orador</a:t>
            </a:r>
            <a:br>
              <a:rPr lang="1034" b="1" dirty="0">
                <a:cs typeface="+mn-lt"/>
              </a:rPr>
            </a:br>
            <a:endParaRPr lang="en-US" b="1" dirty="0"/>
          </a:p>
          <a:p>
            <a:pPr>
              <a:spcBef>
                <a:spcPct val="0"/>
              </a:spcBef>
              <a:spcAft>
                <a:spcPct val="0"/>
              </a:spcAft>
              <a:defRPr b="0" i="0"/>
            </a:pPr>
            <a:r>
              <a:rPr lang="1034" b="0" i="0" dirty="0">
                <a:solidFill>
                  <a:srgbClr val="1A1A1A"/>
                </a:solidFill>
                <a:effectLst/>
                <a:latin typeface="Source Sans Pro"/>
              </a:rPr>
              <a:t>El cáncer de </a:t>
            </a:r>
            <a:r>
              <a:rPr lang="1034" dirty="0">
                <a:solidFill>
                  <a:srgbClr val="1A1A1A"/>
                </a:solidFill>
                <a:latin typeface="Source Sans Pro"/>
              </a:rPr>
              <a:t>seno</a:t>
            </a:r>
            <a:r>
              <a:rPr lang="1034" b="0" i="0" dirty="0">
                <a:solidFill>
                  <a:srgbClr val="1A1A1A"/>
                </a:solidFill>
                <a:effectLst/>
                <a:latin typeface="Source Sans Pro"/>
              </a:rPr>
              <a:t> es el tipo de cáncer más común en las mujeres en los Estados Unidos. </a:t>
            </a:r>
            <a:r>
              <a:rPr lang="1034" sz="1200" dirty="0">
                <a:solidFill>
                  <a:srgbClr val="002060"/>
                </a:solidFill>
                <a:latin typeface="Source Sans Pro"/>
              </a:rPr>
              <a:t>Los casos de cáncer de </a:t>
            </a:r>
            <a:r>
              <a:rPr lang="1034" dirty="0">
                <a:solidFill>
                  <a:srgbClr val="002060"/>
                </a:solidFill>
                <a:latin typeface="Source Sans Pro"/>
              </a:rPr>
              <a:t>seno</a:t>
            </a:r>
            <a:r>
              <a:rPr lang="1034" sz="1200" dirty="0">
                <a:solidFill>
                  <a:srgbClr val="002060"/>
                </a:solidFill>
                <a:latin typeface="Source Sans Pro"/>
              </a:rPr>
              <a:t> están aumentando a un ritmo de </a:t>
            </a:r>
            <a:r>
              <a:rPr lang="1034" dirty="0">
                <a:solidFill>
                  <a:srgbClr val="002060"/>
                </a:solidFill>
                <a:latin typeface="Source Sans Pro"/>
              </a:rPr>
              <a:t>1.0%</a:t>
            </a:r>
            <a:r>
              <a:rPr lang="1034" sz="1200" b="1" dirty="0">
                <a:solidFill>
                  <a:srgbClr val="002060"/>
                </a:solidFill>
                <a:latin typeface="Source Sans Pro"/>
              </a:rPr>
              <a:t> cada año</a:t>
            </a:r>
            <a:r>
              <a:rPr lang="1034" b="1" dirty="0">
                <a:solidFill>
                  <a:srgbClr val="002060"/>
                </a:solidFill>
                <a:latin typeface="Source Sans Pro"/>
              </a:rPr>
              <a:t> entre 201</a:t>
            </a:r>
            <a:r>
              <a:rPr lang="en-US" b="1" dirty="0">
                <a:solidFill>
                  <a:srgbClr val="002060"/>
                </a:solidFill>
                <a:latin typeface="Source Sans Pro"/>
              </a:rPr>
              <a:t>3</a:t>
            </a:r>
            <a:r>
              <a:rPr lang="1034" b="1" dirty="0">
                <a:solidFill>
                  <a:srgbClr val="002060"/>
                </a:solidFill>
                <a:latin typeface="Source Sans Pro"/>
              </a:rPr>
              <a:t> y 202</a:t>
            </a:r>
            <a:r>
              <a:rPr lang="en-US" b="1" dirty="0">
                <a:solidFill>
                  <a:srgbClr val="002060"/>
                </a:solidFill>
                <a:latin typeface="Source Sans Pro"/>
              </a:rPr>
              <a:t>2</a:t>
            </a:r>
            <a:r>
              <a:rPr lang="1034" sz="1200" dirty="0">
                <a:solidFill>
                  <a:srgbClr val="002060"/>
                </a:solidFill>
                <a:latin typeface="Source Sans Pro"/>
              </a:rPr>
              <a:t>.</a:t>
            </a:r>
            <a:r>
              <a:rPr lang="en-US" sz="1200" dirty="0">
                <a:solidFill>
                  <a:srgbClr val="002060"/>
                </a:solidFill>
                <a:latin typeface="Source Sans Pro"/>
              </a:rPr>
              <a:t> </a:t>
            </a:r>
            <a:r>
              <a:rPr lang="en-US" dirty="0">
                <a:solidFill>
                  <a:srgbClr val="3C4043"/>
                </a:solidFill>
              </a:rPr>
              <a:t>Esta </a:t>
            </a:r>
            <a:r>
              <a:rPr lang="en-US" dirty="0" err="1">
                <a:solidFill>
                  <a:srgbClr val="3C4043"/>
                </a:solidFill>
              </a:rPr>
              <a:t>cifra</a:t>
            </a:r>
            <a:r>
              <a:rPr lang="en-US" dirty="0">
                <a:solidFill>
                  <a:srgbClr val="3C4043"/>
                </a:solidFill>
              </a:rPr>
              <a:t> es </a:t>
            </a:r>
            <a:r>
              <a:rPr lang="en-US" dirty="0" err="1">
                <a:solidFill>
                  <a:srgbClr val="3C4043"/>
                </a:solidFill>
              </a:rPr>
              <a:t>ligeramente</a:t>
            </a:r>
            <a:r>
              <a:rPr lang="en-US" dirty="0">
                <a:solidFill>
                  <a:srgbClr val="3C4043"/>
                </a:solidFill>
              </a:rPr>
              <a:t> mayor </a:t>
            </a:r>
            <a:r>
              <a:rPr lang="en-US" dirty="0" err="1">
                <a:solidFill>
                  <a:srgbClr val="3C4043"/>
                </a:solidFill>
              </a:rPr>
              <a:t>en</a:t>
            </a:r>
            <a:r>
              <a:rPr lang="en-US" dirty="0">
                <a:solidFill>
                  <a:srgbClr val="3C4043"/>
                </a:solidFill>
              </a:rPr>
              <a:t> </a:t>
            </a:r>
            <a:r>
              <a:rPr lang="en-US" dirty="0" err="1">
                <a:solidFill>
                  <a:srgbClr val="3C4043"/>
                </a:solidFill>
              </a:rPr>
              <a:t>mujeres</a:t>
            </a:r>
            <a:r>
              <a:rPr lang="en-US" dirty="0">
                <a:solidFill>
                  <a:srgbClr val="3C4043"/>
                </a:solidFill>
              </a:rPr>
              <a:t> </a:t>
            </a:r>
            <a:r>
              <a:rPr lang="en-US" dirty="0" err="1">
                <a:solidFill>
                  <a:srgbClr val="3C4043"/>
                </a:solidFill>
              </a:rPr>
              <a:t>menores</a:t>
            </a:r>
            <a:r>
              <a:rPr lang="en-US" dirty="0">
                <a:solidFill>
                  <a:srgbClr val="3C4043"/>
                </a:solidFill>
              </a:rPr>
              <a:t> de 50 </a:t>
            </a:r>
            <a:r>
              <a:rPr lang="en-US" dirty="0" err="1">
                <a:solidFill>
                  <a:srgbClr val="3C4043"/>
                </a:solidFill>
              </a:rPr>
              <a:t>años</a:t>
            </a:r>
            <a:r>
              <a:rPr lang="en-US" dirty="0">
                <a:solidFill>
                  <a:srgbClr val="3C4043"/>
                </a:solidFill>
              </a:rPr>
              <a:t> (1.4 %).</a:t>
            </a:r>
            <a:endParaRPr lang="en-US" b="0" i="1" dirty="0">
              <a:solidFill>
                <a:srgbClr val="002060"/>
              </a:solidFill>
              <a:effectLst/>
              <a:latin typeface="Source Sans Pro" panose="020B0503030403020204" pitchFamily="34" charset="77"/>
              <a:ea typeface="Source Sans Pro"/>
            </a:endParaRPr>
          </a:p>
          <a:p>
            <a:pPr>
              <a:spcBef>
                <a:spcPct val="0"/>
              </a:spcBef>
              <a:spcAft>
                <a:spcPct val="0"/>
              </a:spcAft>
              <a:defRPr b="0" i="0"/>
            </a:pPr>
            <a:endParaRPr lang="en-US" dirty="0">
              <a:solidFill>
                <a:srgbClr val="3C4043"/>
              </a:solidFill>
              <a:latin typeface="+mn-lt"/>
              <a:ea typeface="Calibri"/>
              <a:cs typeface="Calibri"/>
            </a:endParaRPr>
          </a:p>
          <a:p>
            <a:pPr algn="l">
              <a:defRPr b="0" i="0"/>
            </a:pPr>
            <a:r>
              <a:rPr lang="1034" b="0" i="0" dirty="0">
                <a:solidFill>
                  <a:srgbClr val="1A1A1A"/>
                </a:solidFill>
                <a:effectLst/>
                <a:latin typeface="Source Sans Pro"/>
              </a:rPr>
              <a:t>Las estimaciones de la American Cancer Society para el cáncer de </a:t>
            </a:r>
            <a:r>
              <a:rPr lang="1034" dirty="0">
                <a:solidFill>
                  <a:srgbClr val="1A1A1A"/>
                </a:solidFill>
                <a:latin typeface="Source Sans Pro"/>
              </a:rPr>
              <a:t>seno</a:t>
            </a:r>
            <a:r>
              <a:rPr lang="1034" b="0" i="0" dirty="0">
                <a:solidFill>
                  <a:srgbClr val="1A1A1A"/>
                </a:solidFill>
                <a:effectLst/>
                <a:latin typeface="Source Sans Pro"/>
              </a:rPr>
              <a:t> en los Estados Unidos para 202</a:t>
            </a:r>
            <a:r>
              <a:rPr lang="en-US" b="0" i="0" dirty="0">
                <a:solidFill>
                  <a:srgbClr val="1A1A1A"/>
                </a:solidFill>
                <a:effectLst/>
                <a:latin typeface="Source Sans Pro"/>
              </a:rPr>
              <a:t>6</a:t>
            </a:r>
            <a:r>
              <a:rPr lang="1034" b="0" i="0" dirty="0">
                <a:solidFill>
                  <a:srgbClr val="1A1A1A"/>
                </a:solidFill>
                <a:effectLst/>
                <a:latin typeface="Source Sans Pro"/>
              </a:rPr>
              <a:t> son: </a:t>
            </a:r>
            <a:endParaRPr lang="1034" b="0" i="0" dirty="0">
              <a:solidFill>
                <a:srgbClr val="1A1A1A"/>
              </a:solidFill>
              <a:effectLst/>
              <a:latin typeface="Source Sans Pro"/>
              <a:ea typeface="Source Sans Pro"/>
            </a:endParaRPr>
          </a:p>
          <a:p>
            <a:pPr marL="171450" indent="-171450">
              <a:buFont typeface="Arial" pitchFamily="34" charset="0"/>
              <a:buChar char="•"/>
              <a:defRPr b="0" i="0"/>
            </a:pPr>
            <a:r>
              <a:rPr lang="1034" b="0" i="0" dirty="0">
                <a:solidFill>
                  <a:srgbClr val="1A1A1A"/>
                </a:solidFill>
                <a:effectLst/>
                <a:latin typeface="Source Sans Pro"/>
              </a:rPr>
              <a:t>Se diagnosticarán unos </a:t>
            </a:r>
            <a:r>
              <a:rPr lang="en-US" b="0" i="0" dirty="0">
                <a:solidFill>
                  <a:srgbClr val="1A1A1A"/>
                </a:solidFill>
                <a:effectLst/>
                <a:latin typeface="Source Sans Pro"/>
              </a:rPr>
              <a:t>321 910</a:t>
            </a:r>
            <a:r>
              <a:rPr lang="1034" b="0" i="0" dirty="0">
                <a:solidFill>
                  <a:srgbClr val="1A1A1A"/>
                </a:solidFill>
                <a:effectLst/>
                <a:latin typeface="Source Sans Pro"/>
              </a:rPr>
              <a:t> nuevos casos de cáncer de </a:t>
            </a:r>
            <a:r>
              <a:rPr lang="1034" dirty="0">
                <a:solidFill>
                  <a:srgbClr val="1A1A1A"/>
                </a:solidFill>
                <a:latin typeface="Source Sans Pro"/>
              </a:rPr>
              <a:t>seno</a:t>
            </a:r>
            <a:r>
              <a:rPr lang="1034" b="0" i="0" dirty="0">
                <a:solidFill>
                  <a:srgbClr val="1A1A1A"/>
                </a:solidFill>
                <a:effectLst/>
                <a:latin typeface="Source Sans Pro"/>
              </a:rPr>
              <a:t> invasivo en mujeres</a:t>
            </a:r>
            <a:r>
              <a:rPr lang="1034" dirty="0">
                <a:solidFill>
                  <a:srgbClr val="1A1A1A"/>
                </a:solidFill>
                <a:latin typeface="Source Sans Pro"/>
              </a:rPr>
              <a:t>, </a:t>
            </a:r>
            <a:r>
              <a:rPr lang="en-US" dirty="0">
                <a:solidFill>
                  <a:srgbClr val="3C4043"/>
                </a:solidFill>
              </a:rPr>
              <a:t>con 60 730 </a:t>
            </a:r>
            <a:r>
              <a:rPr lang="en-US" dirty="0" err="1">
                <a:solidFill>
                  <a:srgbClr val="3C4043"/>
                </a:solidFill>
              </a:rPr>
              <a:t>casos</a:t>
            </a:r>
            <a:r>
              <a:rPr lang="en-US" dirty="0">
                <a:solidFill>
                  <a:srgbClr val="3C4043"/>
                </a:solidFill>
              </a:rPr>
              <a:t> </a:t>
            </a:r>
            <a:r>
              <a:rPr lang="en-US" dirty="0" err="1">
                <a:solidFill>
                  <a:srgbClr val="3C4043"/>
                </a:solidFill>
              </a:rPr>
              <a:t>adicionales</a:t>
            </a:r>
            <a:r>
              <a:rPr lang="en-US" dirty="0">
                <a:solidFill>
                  <a:srgbClr val="3C4043"/>
                </a:solidFill>
              </a:rPr>
              <a:t> de carcinoma ductal in situ (CDIS).</a:t>
            </a:r>
            <a:endParaRPr lang="1034" b="0" i="0" dirty="0">
              <a:solidFill>
                <a:srgbClr val="1A1A1A"/>
              </a:solidFill>
              <a:effectLst/>
              <a:latin typeface="Source Sans Pro"/>
              <a:ea typeface="Source Sans Pro"/>
            </a:endParaRPr>
          </a:p>
          <a:p>
            <a:pPr marL="171450" marR="0" lvl="0" indent="-171450" algn="l" defTabSz="914400" rtl="0" eaLnBrk="1" fontAlgn="auto" latinLnBrk="0" hangingPunct="1">
              <a:lnSpc>
                <a:spcPct val="100000"/>
              </a:lnSpc>
              <a:spcBef>
                <a:spcPct val="0"/>
              </a:spcBef>
              <a:spcAft>
                <a:spcPct val="0"/>
              </a:spcAft>
              <a:buClrTx/>
              <a:buSzTx/>
              <a:buFont typeface="Arial" pitchFamily="34" charset="0"/>
              <a:buChar char="•"/>
              <a:defRPr b="0" i="0"/>
            </a:pPr>
            <a:r>
              <a:rPr lang="1034" b="0" i="0" dirty="0">
                <a:solidFill>
                  <a:srgbClr val="1A1A1A"/>
                </a:solidFill>
                <a:effectLst/>
                <a:latin typeface="Source Sans Pro"/>
              </a:rPr>
              <a:t>Se diagnosticarán unos </a:t>
            </a:r>
            <a:r>
              <a:rPr lang="en-US" b="0" i="0" dirty="0">
                <a:solidFill>
                  <a:srgbClr val="1A1A1A"/>
                </a:solidFill>
                <a:effectLst/>
                <a:latin typeface="Source Sans Pro"/>
              </a:rPr>
              <a:t>2670</a:t>
            </a:r>
            <a:r>
              <a:rPr lang="1034" b="0" i="0" dirty="0">
                <a:solidFill>
                  <a:srgbClr val="1A1A1A"/>
                </a:solidFill>
                <a:effectLst/>
                <a:latin typeface="Source Sans Pro"/>
              </a:rPr>
              <a:t> nuevos casos de cáncer de </a:t>
            </a:r>
            <a:r>
              <a:rPr lang="1034" dirty="0">
                <a:solidFill>
                  <a:srgbClr val="1A1A1A"/>
                </a:solidFill>
                <a:latin typeface="Source Sans Pro"/>
              </a:rPr>
              <a:t>seno</a:t>
            </a:r>
            <a:r>
              <a:rPr lang="1034" b="0" i="0" dirty="0">
                <a:solidFill>
                  <a:srgbClr val="1A1A1A"/>
                </a:solidFill>
                <a:effectLst/>
                <a:latin typeface="Source Sans Pro"/>
              </a:rPr>
              <a:t> invasivo en hombres.</a:t>
            </a:r>
            <a:endParaRPr lang="1034" b="0" i="0" dirty="0">
              <a:solidFill>
                <a:srgbClr val="1A1A1A"/>
              </a:solidFill>
              <a:effectLst/>
              <a:latin typeface="Source Sans Pro"/>
              <a:ea typeface="Source Sans Pro"/>
            </a:endParaRPr>
          </a:p>
          <a:p>
            <a:pPr marL="171450" marR="0" lvl="0" indent="-171450" algn="l" defTabSz="914400" rtl="0" eaLnBrk="1" fontAlgn="auto" latinLnBrk="0" hangingPunct="1">
              <a:lnSpc>
                <a:spcPct val="100000"/>
              </a:lnSpc>
              <a:spcBef>
                <a:spcPct val="0"/>
              </a:spcBef>
              <a:spcAft>
                <a:spcPct val="0"/>
              </a:spcAft>
              <a:buClrTx/>
              <a:buSzTx/>
              <a:buFont typeface="Arial" pitchFamily="34" charset="0"/>
              <a:buChar char="•"/>
              <a:defRPr/>
            </a:pPr>
            <a:endParaRPr lang="en-US" b="0" i="0" dirty="0">
              <a:solidFill>
                <a:srgbClr val="1A1A1A"/>
              </a:solidFill>
              <a:effectLst/>
              <a:latin typeface="Source Sans Pro" panose="020B0503030403020204" pitchFamily="34" charset="77"/>
            </a:endParaRPr>
          </a:p>
          <a:p>
            <a:pPr marL="0" marR="0" lvl="0" indent="0" algn="l" defTabSz="914400" rtl="0" eaLnBrk="1" fontAlgn="auto" latinLnBrk="0" hangingPunct="1">
              <a:lnSpc>
                <a:spcPct val="100000"/>
              </a:lnSpc>
              <a:spcBef>
                <a:spcPct val="0"/>
              </a:spcBef>
              <a:spcAft>
                <a:spcPct val="0"/>
              </a:spcAft>
              <a:buClrTx/>
              <a:buSzTx/>
              <a:buFont typeface="Arial" pitchFamily="34" charset="0"/>
              <a:buNone/>
              <a:defRPr b="0" i="0"/>
            </a:pPr>
            <a:r>
              <a:rPr lang="1034" b="0" i="0" dirty="0">
                <a:solidFill>
                  <a:srgbClr val="1A1A1A"/>
                </a:solidFill>
                <a:effectLst/>
                <a:latin typeface="Source Sans Pro"/>
                <a:ea typeface="Source Sans Pro"/>
              </a:rPr>
              <a:t>El cáncer de </a:t>
            </a:r>
            <a:r>
              <a:rPr lang="1034" dirty="0">
                <a:solidFill>
                  <a:srgbClr val="1A1A1A"/>
                </a:solidFill>
                <a:latin typeface="Source Sans Pro"/>
                <a:ea typeface="Source Sans Pro"/>
              </a:rPr>
              <a:t>seno</a:t>
            </a:r>
            <a:r>
              <a:rPr lang="1034" b="0" i="0" dirty="0">
                <a:solidFill>
                  <a:srgbClr val="1A1A1A"/>
                </a:solidFill>
                <a:effectLst/>
                <a:latin typeface="Source Sans Pro"/>
                <a:ea typeface="Source Sans Pro"/>
              </a:rPr>
              <a:t> representa aproximadamente el </a:t>
            </a:r>
            <a:r>
              <a:rPr lang="en-US" b="0" i="0" dirty="0">
                <a:solidFill>
                  <a:srgbClr val="1A1A1A"/>
                </a:solidFill>
                <a:effectLst/>
                <a:latin typeface="Source Sans Pro"/>
                <a:ea typeface="Source Sans Pro"/>
              </a:rPr>
              <a:t>32</a:t>
            </a:r>
            <a:r>
              <a:rPr lang="1034" b="0" i="0" dirty="0">
                <a:solidFill>
                  <a:srgbClr val="1A1A1A"/>
                </a:solidFill>
                <a:effectLst/>
                <a:latin typeface="Source Sans Pro"/>
                <a:ea typeface="Source Sans Pro"/>
              </a:rPr>
              <a:t>% (o 1 de cada 3) de todos los nuevos cánceres femeninos cada año. Existe una probabilidad de 1 en 8 de que una mujer desarrolle cáncer de </a:t>
            </a:r>
            <a:r>
              <a:rPr lang="1034" dirty="0">
                <a:solidFill>
                  <a:srgbClr val="1A1A1A"/>
                </a:solidFill>
                <a:latin typeface="Source Sans Pro"/>
                <a:ea typeface="Source Sans Pro"/>
              </a:rPr>
              <a:t>seno</a:t>
            </a:r>
            <a:r>
              <a:rPr lang="1034" b="0" i="0" dirty="0">
                <a:solidFill>
                  <a:srgbClr val="1A1A1A"/>
                </a:solidFill>
                <a:effectLst/>
                <a:latin typeface="Source Sans Pro"/>
                <a:ea typeface="Source Sans Pro"/>
              </a:rPr>
              <a:t> durante su vida, pero también hay una probabilidad de 7 en 8 de que no lo desarrolle.</a:t>
            </a:r>
          </a:p>
          <a:p>
            <a:pPr marL="171450" indent="-171450">
              <a:buFont typeface="Arial" pitchFamily="34" charset="0"/>
              <a:buChar char="•"/>
              <a:defRPr/>
            </a:pPr>
            <a:endParaRPr lang="en-US" dirty="0">
              <a:solidFill>
                <a:srgbClr val="1A1A1A"/>
              </a:solidFill>
              <a:latin typeface="Source Sans Pro"/>
              <a:ea typeface="Source Sans Pro"/>
            </a:endParaRPr>
          </a:p>
          <a:p>
            <a:pPr marL="0" marR="0" lvl="0" indent="0" algn="l" defTabSz="914400" rtl="0" eaLnBrk="1" fontAlgn="auto" latinLnBrk="0" hangingPunct="1">
              <a:lnSpc>
                <a:spcPct val="100000"/>
              </a:lnSpc>
              <a:spcBef>
                <a:spcPct val="0"/>
              </a:spcBef>
              <a:spcAft>
                <a:spcPct val="0"/>
              </a:spcAft>
              <a:buClrTx/>
              <a:buSzTx/>
              <a:buFont typeface="Arial" pitchFamily="34" charset="0"/>
              <a:buNone/>
              <a:defRPr b="0" i="0"/>
            </a:pPr>
            <a:r>
              <a:rPr lang="1034" b="0" i="0" dirty="0">
                <a:solidFill>
                  <a:srgbClr val="1A1A1A"/>
                </a:solidFill>
                <a:effectLst/>
                <a:latin typeface="Source Sans Pro"/>
              </a:rPr>
              <a:t>El cáncer de </a:t>
            </a:r>
            <a:r>
              <a:rPr lang="1034" dirty="0">
                <a:solidFill>
                  <a:srgbClr val="1A1A1A"/>
                </a:solidFill>
                <a:latin typeface="Source Sans Pro"/>
              </a:rPr>
              <a:t>seno</a:t>
            </a:r>
            <a:r>
              <a:rPr lang="1034" b="0" i="0" dirty="0">
                <a:solidFill>
                  <a:srgbClr val="1A1A1A"/>
                </a:solidFill>
                <a:effectLst/>
                <a:latin typeface="Source Sans Pro"/>
              </a:rPr>
              <a:t> es menos común en los hombres, con un riesgo promedio de por vida de padecer cáncer de </a:t>
            </a:r>
            <a:r>
              <a:rPr lang="1034" dirty="0">
                <a:solidFill>
                  <a:srgbClr val="1A1A1A"/>
                </a:solidFill>
                <a:latin typeface="Source Sans Pro"/>
              </a:rPr>
              <a:t>seno</a:t>
            </a:r>
            <a:r>
              <a:rPr lang="1034" b="0" i="0" dirty="0">
                <a:solidFill>
                  <a:srgbClr val="1A1A1A"/>
                </a:solidFill>
                <a:effectLst/>
                <a:latin typeface="Source Sans Pro"/>
              </a:rPr>
              <a:t> de aproximadamente 1 en 7</a:t>
            </a:r>
            <a:r>
              <a:rPr lang="en-US" b="0" i="0" dirty="0">
                <a:solidFill>
                  <a:srgbClr val="1A1A1A"/>
                </a:solidFill>
                <a:effectLst/>
                <a:latin typeface="Source Sans Pro"/>
              </a:rPr>
              <a:t>55</a:t>
            </a:r>
            <a:r>
              <a:rPr lang="1034" b="0" i="0" dirty="0">
                <a:solidFill>
                  <a:srgbClr val="1A1A1A"/>
                </a:solidFill>
                <a:effectLst/>
                <a:latin typeface="Source Sans Pro"/>
              </a:rPr>
              <a:t>.</a:t>
            </a:r>
            <a:endParaRPr lang="1034" b="0" i="0" dirty="0">
              <a:solidFill>
                <a:srgbClr val="1A1A1A"/>
              </a:solidFill>
              <a:effectLst/>
              <a:latin typeface="Source Sans Pro"/>
              <a:ea typeface="Source Sans Pro"/>
            </a:endParaRPr>
          </a:p>
          <a:p>
            <a:pPr algn="l"/>
            <a:endParaRPr lang="en-US" b="0" i="0" dirty="0">
              <a:solidFill>
                <a:srgbClr val="1A1A1A"/>
              </a:solidFill>
              <a:effectLst/>
              <a:latin typeface="Source Sans Pro" panose="020B0503030403020204" pitchFamily="34" charset="77"/>
              <a:ea typeface="Source Sans Pro"/>
            </a:endParaRPr>
          </a:p>
          <a:p>
            <a:pPr algn="l"/>
            <a:endParaRPr lang="en-US" b="0" dirty="0"/>
          </a:p>
          <a:p>
            <a:pPr algn="l"/>
            <a:endParaRPr lang="en-US" b="0" dirty="0"/>
          </a:p>
        </p:txBody>
      </p:sp>
      <p:sp>
        <p:nvSpPr>
          <p:cNvPr id="4" name="Slide Number Placeholder 3"/>
          <p:cNvSpPr>
            <a:spLocks noGrp="1"/>
          </p:cNvSpPr>
          <p:nvPr>
            <p:ph type="sldNum" sz="quarter" idx="5"/>
          </p:nvPr>
        </p:nvSpPr>
        <p:spPr/>
        <p:txBody>
          <a:bodyPr/>
          <a:lstStyle/>
          <a:p>
            <a:fld id="{85E35197-6DA9-744D-98ED-310B7A3B435B}" type="slidenum">
              <a:rPr lang="en-US" smtClean="0"/>
              <a:t>2</a:t>
            </a:fld>
            <a:endParaRPr lang="en-US"/>
          </a:p>
        </p:txBody>
      </p:sp>
    </p:spTree>
    <p:extLst>
      <p:ext uri="{BB962C8B-B14F-4D97-AF65-F5344CB8AC3E}">
        <p14:creationId xmlns:p14="http://schemas.microsoft.com/office/powerpoint/2010/main" val="2151240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b="0" i="0"/>
            </a:pPr>
            <a:r>
              <a:rPr lang="1034" sz="1200" b="1" kern="1200">
                <a:solidFill>
                  <a:schemeClr val="tx1"/>
                </a:solidFill>
                <a:effectLst/>
                <a:latin typeface="+mn-lt"/>
                <a:ea typeface="+mn-ea"/>
                <a:cs typeface="+mn-cs"/>
              </a:rPr>
              <a:t>Notas del orador</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kern="120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itchFamily="34" charset="0"/>
              <a:buChar char="•"/>
              <a:defRPr b="0" i="0"/>
            </a:pPr>
            <a:r>
              <a:rPr lang="1034" sz="1200" kern="1200">
                <a:solidFill>
                  <a:schemeClr val="tx1"/>
                </a:solidFill>
                <a:effectLst/>
                <a:latin typeface="+mn-lt"/>
                <a:ea typeface="+mn-ea"/>
                <a:cs typeface="+mn-cs"/>
              </a:rPr>
              <a:t>Este es un resumen de lo que vamos a hablar hoy.</a:t>
            </a:r>
          </a:p>
          <a:p>
            <a:endParaRPr lang="en-US"/>
          </a:p>
        </p:txBody>
      </p:sp>
      <p:sp>
        <p:nvSpPr>
          <p:cNvPr id="4" name="Slide Number Placeholder 3"/>
          <p:cNvSpPr>
            <a:spLocks noGrp="1"/>
          </p:cNvSpPr>
          <p:nvPr>
            <p:ph type="sldNum" sz="quarter" idx="5"/>
          </p:nvPr>
        </p:nvSpPr>
        <p:spPr/>
        <p:txBody>
          <a:bodyPr/>
          <a:lstStyle/>
          <a:p>
            <a:fld id="{EBC877D4-C115-4B9D-B6EE-99781311D293}" type="slidenum">
              <a:rPr lang="en-US" smtClean="0"/>
              <a:t>3</a:t>
            </a:fld>
            <a:endParaRPr lang="en-US"/>
          </a:p>
        </p:txBody>
      </p:sp>
    </p:spTree>
    <p:extLst>
      <p:ext uri="{BB962C8B-B14F-4D97-AF65-F5344CB8AC3E}">
        <p14:creationId xmlns:p14="http://schemas.microsoft.com/office/powerpoint/2010/main" val="2960869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b="1">
                <a:cs typeface="Calibri"/>
              </a:rPr>
              <a:t>Notas del orador</a:t>
            </a:r>
            <a:endParaRPr lang="en-US" b="1">
              <a:cs typeface="Calibri"/>
            </a:endParaRPr>
          </a:p>
          <a:p>
            <a:endParaRPr lang="en-US" b="1"/>
          </a:p>
          <a:p>
            <a:pPr>
              <a:defRPr b="0" i="0"/>
            </a:pPr>
            <a:r>
              <a:rPr lang="1034" b="0" i="0">
                <a:solidFill>
                  <a:srgbClr val="1A1A1A"/>
                </a:solidFill>
                <a:effectLst/>
                <a:latin typeface="Source Sans Pro"/>
              </a:rPr>
              <a:t>Los cánceres de </a:t>
            </a:r>
            <a:r>
              <a:rPr lang="1034">
                <a:solidFill>
                  <a:srgbClr val="1A1A1A"/>
                </a:solidFill>
                <a:latin typeface="Source Sans Pro"/>
              </a:rPr>
              <a:t>seno</a:t>
            </a:r>
            <a:r>
              <a:rPr lang="1034" b="0" i="0">
                <a:solidFill>
                  <a:srgbClr val="1A1A1A"/>
                </a:solidFill>
                <a:effectLst/>
                <a:latin typeface="Source Sans Pro"/>
              </a:rPr>
              <a:t> pueden empezar en diferentes partes de la </a:t>
            </a:r>
            <a:r>
              <a:rPr lang="1034">
                <a:solidFill>
                  <a:srgbClr val="1A1A1A"/>
                </a:solidFill>
                <a:latin typeface="Source Sans Pro"/>
              </a:rPr>
              <a:t>seno</a:t>
            </a:r>
            <a:r>
              <a:rPr lang="1034" b="0" i="0">
                <a:solidFill>
                  <a:srgbClr val="1A1A1A"/>
                </a:solidFill>
                <a:effectLst/>
                <a:latin typeface="Source Sans Pro"/>
              </a:rPr>
              <a:t>. Conozcamos cuáles son estas partes y su función en el cuerpo humano.</a:t>
            </a:r>
            <a:endParaRPr lang="en-US" b="0">
              <a:latin typeface="Source Sans Pro"/>
            </a:endParaRPr>
          </a:p>
        </p:txBody>
      </p:sp>
      <p:sp>
        <p:nvSpPr>
          <p:cNvPr id="4" name="Slide Number Placeholder 3"/>
          <p:cNvSpPr>
            <a:spLocks noGrp="1"/>
          </p:cNvSpPr>
          <p:nvPr>
            <p:ph type="sldNum" sz="quarter" idx="5"/>
          </p:nvPr>
        </p:nvSpPr>
        <p:spPr/>
        <p:txBody>
          <a:bodyPr/>
          <a:lstStyle/>
          <a:p>
            <a:fld id="{EBC877D4-C115-4B9D-B6EE-99781311D293}" type="slidenum">
              <a:rPr lang="en-US" smtClean="0"/>
              <a:t>4</a:t>
            </a:fld>
            <a:endParaRPr lang="en-US"/>
          </a:p>
        </p:txBody>
      </p:sp>
    </p:spTree>
    <p:extLst>
      <p:ext uri="{BB962C8B-B14F-4D97-AF65-F5344CB8AC3E}">
        <p14:creationId xmlns:p14="http://schemas.microsoft.com/office/powerpoint/2010/main" val="1341979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sz="1200" b="1" kern="1200" dirty="0">
                <a:solidFill>
                  <a:schemeClr val="tx1"/>
                </a:solidFill>
                <a:effectLst/>
                <a:latin typeface="+mn-lt"/>
                <a:ea typeface="+mn-ea"/>
                <a:cs typeface="+mn-cs"/>
              </a:rPr>
              <a:t>Notas del orador</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indent="0">
              <a:buFont typeface="Arial" pitchFamily="34" charset="0"/>
              <a:buNone/>
              <a:defRPr b="0" i="0"/>
            </a:pPr>
            <a:r>
              <a:rPr lang="es-PE" b="0" i="0" dirty="0">
                <a:solidFill>
                  <a:srgbClr val="1A1A1A"/>
                </a:solidFill>
                <a:effectLst/>
                <a:latin typeface="Source Sans Pro"/>
              </a:rPr>
              <a:t>La </a:t>
            </a:r>
            <a:r>
              <a:rPr lang="es-PE" dirty="0">
                <a:solidFill>
                  <a:srgbClr val="1A1A1A"/>
                </a:solidFill>
                <a:latin typeface="Source Sans Pro"/>
              </a:rPr>
              <a:t>seno</a:t>
            </a:r>
            <a:r>
              <a:rPr lang="es-PE" b="0" i="0" dirty="0">
                <a:solidFill>
                  <a:srgbClr val="1A1A1A"/>
                </a:solidFill>
                <a:effectLst/>
                <a:latin typeface="Source Sans Pro"/>
              </a:rPr>
              <a:t> </a:t>
            </a:r>
            <a:r>
              <a:rPr lang="1034" b="0" i="0" dirty="0">
                <a:solidFill>
                  <a:srgbClr val="1A1A1A"/>
                </a:solidFill>
                <a:effectLst/>
                <a:latin typeface="Source Sans Pro"/>
              </a:rPr>
              <a:t>es un órgano que se encuentra encima de las costillas superiores y los músculos del pecho. Hay una </a:t>
            </a:r>
            <a:r>
              <a:rPr lang="1034" dirty="0">
                <a:solidFill>
                  <a:srgbClr val="1A1A1A"/>
                </a:solidFill>
                <a:latin typeface="Source Sans Pro"/>
              </a:rPr>
              <a:t>seno</a:t>
            </a:r>
            <a:r>
              <a:rPr lang="1034" b="0" i="0" dirty="0">
                <a:solidFill>
                  <a:srgbClr val="1A1A1A"/>
                </a:solidFill>
                <a:effectLst/>
                <a:latin typeface="Source Sans Pro"/>
              </a:rPr>
              <a:t> izquierda y otra derecha y cada una tiene principalmente glándulas, conductos y tejido graso. En las mujeres, la </a:t>
            </a:r>
            <a:r>
              <a:rPr lang="1034" dirty="0">
                <a:solidFill>
                  <a:srgbClr val="1A1A1A"/>
                </a:solidFill>
                <a:latin typeface="Source Sans Pro"/>
              </a:rPr>
              <a:t>seno</a:t>
            </a:r>
            <a:r>
              <a:rPr lang="1034" b="0" i="0" dirty="0">
                <a:solidFill>
                  <a:srgbClr val="1A1A1A"/>
                </a:solidFill>
                <a:effectLst/>
                <a:latin typeface="Source Sans Pro"/>
              </a:rPr>
              <a:t> produce y suministra leche para alimentar a los recién nacidos y a los bebés. La cantidad de tejido graso en la </a:t>
            </a:r>
            <a:r>
              <a:rPr lang="1034" dirty="0">
                <a:solidFill>
                  <a:srgbClr val="1A1A1A"/>
                </a:solidFill>
                <a:latin typeface="Source Sans Pro"/>
              </a:rPr>
              <a:t>seno</a:t>
            </a:r>
            <a:r>
              <a:rPr lang="1034" b="0" i="0" dirty="0">
                <a:solidFill>
                  <a:srgbClr val="1A1A1A"/>
                </a:solidFill>
                <a:effectLst/>
                <a:latin typeface="Source Sans Pro"/>
              </a:rPr>
              <a:t> determina el tamaño de cada </a:t>
            </a:r>
            <a:r>
              <a:rPr lang="1034" dirty="0">
                <a:solidFill>
                  <a:srgbClr val="1A1A1A"/>
                </a:solidFill>
                <a:latin typeface="Source Sans Pro"/>
              </a:rPr>
              <a:t>seno</a:t>
            </a:r>
            <a:r>
              <a:rPr lang="1034" b="0" i="0" dirty="0">
                <a:solidFill>
                  <a:srgbClr val="1A1A1A"/>
                </a:solidFill>
                <a:effectLst/>
                <a:latin typeface="Source Sans Pro"/>
              </a:rPr>
              <a:t>.</a:t>
            </a:r>
            <a:r>
              <a:rPr lang="1034" b="0" i="0" dirty="0">
                <a:solidFill>
                  <a:srgbClr val="000000"/>
                </a:solidFill>
                <a:effectLst/>
                <a:latin typeface="Times New Roman"/>
                <a:cs typeface="Times New Roman"/>
              </a:rPr>
              <a:t> </a:t>
            </a:r>
          </a:p>
          <a:p>
            <a:pPr marL="171450" indent="-171450">
              <a:buFont typeface="Arial" pitchFamily="34" charset="0"/>
              <a:buChar char="•"/>
            </a:pPr>
            <a:endParaRPr lang="en-US" b="0" i="0" dirty="0">
              <a:solidFill>
                <a:srgbClr val="000000"/>
              </a:solidFill>
              <a:effectLst/>
              <a:latin typeface="Times New Roman" panose="02020603050405020304" pitchFamily="18" charset="0"/>
            </a:endParaRPr>
          </a:p>
          <a:p>
            <a:pPr marL="171450" indent="-171450">
              <a:buFont typeface="Arial" pitchFamily="34" charset="0"/>
              <a:buChar char="•"/>
              <a:defRPr b="0" i="0"/>
            </a:pPr>
            <a:r>
              <a:rPr lang="1034" b="0" i="0" dirty="0">
                <a:solidFill>
                  <a:srgbClr val="000000"/>
                </a:solidFill>
                <a:effectLst/>
                <a:latin typeface="Times New Roman"/>
                <a:cs typeface="Times New Roman"/>
              </a:rPr>
              <a:t>Los </a:t>
            </a:r>
            <a:r>
              <a:rPr lang="1034" b="1" i="0" dirty="0">
                <a:solidFill>
                  <a:srgbClr val="000000"/>
                </a:solidFill>
                <a:effectLst/>
                <a:latin typeface="Times New Roman"/>
                <a:cs typeface="Times New Roman"/>
              </a:rPr>
              <a:t>conductos</a:t>
            </a:r>
            <a:r>
              <a:rPr lang="1034" b="0" i="0" dirty="0">
                <a:solidFill>
                  <a:srgbClr val="1A1A1A"/>
                </a:solidFill>
                <a:effectLst/>
                <a:latin typeface="Source Sans Pro"/>
              </a:rPr>
              <a:t> son pequeños canales que salen de los lobulillos y llevan la leche hasta el pezón. Este es el lugar más común donde empieza el cáncer de </a:t>
            </a:r>
            <a:r>
              <a:rPr lang="1034" dirty="0">
                <a:solidFill>
                  <a:srgbClr val="1A1A1A"/>
                </a:solidFill>
                <a:latin typeface="Source Sans Pro"/>
              </a:rPr>
              <a:t>seno</a:t>
            </a:r>
            <a:r>
              <a:rPr lang="1034" b="0" i="0" dirty="0">
                <a:solidFill>
                  <a:srgbClr val="1A1A1A"/>
                </a:solidFill>
                <a:effectLst/>
                <a:latin typeface="Source Sans Pro"/>
              </a:rPr>
              <a:t>.</a:t>
            </a:r>
            <a:endParaRPr lang="en-US" b="1" i="0" dirty="0">
              <a:solidFill>
                <a:srgbClr val="000000"/>
              </a:solidFill>
              <a:effectLst/>
              <a:latin typeface="Times New Roman" panose="02020603050405020304" pitchFamily="18" charset="0"/>
            </a:endParaRPr>
          </a:p>
          <a:p>
            <a:pPr marL="171450" indent="-171450">
              <a:buFont typeface="Arial" pitchFamily="34" charset="0"/>
              <a:buChar char="•"/>
              <a:defRPr b="0" i="0"/>
            </a:pPr>
            <a:r>
              <a:rPr lang="1034" b="0" i="0" dirty="0">
                <a:solidFill>
                  <a:srgbClr val="000000"/>
                </a:solidFill>
                <a:effectLst/>
                <a:latin typeface="Times New Roman" panose="02020603050405020304" pitchFamily="18" charset="0"/>
              </a:rPr>
              <a:t>Los </a:t>
            </a:r>
            <a:r>
              <a:rPr lang="1034" b="1" i="0" dirty="0">
                <a:solidFill>
                  <a:srgbClr val="000000"/>
                </a:solidFill>
                <a:effectLst/>
                <a:latin typeface="Times New Roman" panose="02020603050405020304" pitchFamily="18" charset="0"/>
              </a:rPr>
              <a:t>lobulillos</a:t>
            </a:r>
            <a:r>
              <a:rPr lang="1034" b="0" i="0" dirty="0">
                <a:solidFill>
                  <a:srgbClr val="1A1A1A"/>
                </a:solidFill>
                <a:effectLst/>
                <a:latin typeface="Source Sans Pro" panose="020B0503030403020204" pitchFamily="34" charset="77"/>
              </a:rPr>
              <a:t> son glándulas productoras de leche materna.</a:t>
            </a:r>
            <a:endParaRPr lang="en-US" b="1" i="0" dirty="0">
              <a:solidFill>
                <a:srgbClr val="000000"/>
              </a:solidFill>
              <a:effectLst/>
              <a:latin typeface="Times New Roman" panose="02020603050405020304" pitchFamily="18" charset="0"/>
            </a:endParaRPr>
          </a:p>
          <a:p>
            <a:pPr marL="171450" indent="-171450">
              <a:buFont typeface="Arial" pitchFamily="34" charset="0"/>
              <a:buChar char="•"/>
              <a:defRPr b="0" i="0"/>
            </a:pPr>
            <a:r>
              <a:rPr lang="1034" b="0" i="0" dirty="0">
                <a:solidFill>
                  <a:srgbClr val="000000"/>
                </a:solidFill>
                <a:effectLst/>
                <a:latin typeface="Times New Roman" panose="02020603050405020304" pitchFamily="18" charset="0"/>
              </a:rPr>
              <a:t>El </a:t>
            </a:r>
            <a:r>
              <a:rPr lang="1034" b="1" i="0" dirty="0">
                <a:solidFill>
                  <a:srgbClr val="000000"/>
                </a:solidFill>
                <a:effectLst/>
                <a:latin typeface="Times New Roman" panose="02020603050405020304" pitchFamily="18" charset="0"/>
              </a:rPr>
              <a:t>estroma</a:t>
            </a:r>
            <a:r>
              <a:rPr lang="es-PE" b="1" i="0" dirty="0">
                <a:solidFill>
                  <a:srgbClr val="000000"/>
                </a:solidFill>
                <a:effectLst/>
                <a:latin typeface="Times New Roman" panose="02020603050405020304" pitchFamily="18" charset="0"/>
              </a:rPr>
              <a:t> </a:t>
            </a:r>
            <a:r>
              <a:rPr lang="1034" b="0" i="0" dirty="0">
                <a:solidFill>
                  <a:srgbClr val="1A1A1A"/>
                </a:solidFill>
                <a:effectLst/>
                <a:latin typeface="Source Sans Pro" panose="020B0503030403020204" pitchFamily="34" charset="77"/>
              </a:rPr>
              <a:t>o la </a:t>
            </a:r>
            <a:r>
              <a:rPr lang="1034" b="1" i="0" dirty="0">
                <a:solidFill>
                  <a:srgbClr val="1A1A1A"/>
                </a:solidFill>
                <a:effectLst/>
                <a:latin typeface="Source Sans Pro" panose="020B0503030403020204" pitchFamily="34" charset="77"/>
              </a:rPr>
              <a:t>grasa y el tejido conector (estroma)</a:t>
            </a:r>
            <a:r>
              <a:rPr lang="1034" b="0" i="0" dirty="0">
                <a:solidFill>
                  <a:srgbClr val="1A1A1A"/>
                </a:solidFill>
                <a:effectLst/>
                <a:latin typeface="Source Sans Pro" panose="020B0503030403020204" pitchFamily="34" charset="77"/>
              </a:rPr>
              <a:t> rodean los conductos y los lobulillos y ayudan a mantenerlos en su lugar. </a:t>
            </a:r>
            <a:endParaRPr lang="en-US" b="0" i="0" dirty="0">
              <a:solidFill>
                <a:srgbClr val="1A1A1A"/>
              </a:solidFill>
              <a:effectLst/>
              <a:latin typeface="Source Sans Pro" panose="020B0503030403020204" pitchFamily="34" charset="77"/>
            </a:endParaRPr>
          </a:p>
          <a:p>
            <a:pPr marL="171450" indent="-171450">
              <a:buFont typeface="Arial" pitchFamily="34" charset="0"/>
              <a:buChar char="•"/>
              <a:defRPr b="0" i="0"/>
            </a:pPr>
            <a:endParaRPr lang="en-US" b="0" i="0" dirty="0">
              <a:solidFill>
                <a:srgbClr val="1A1A1A"/>
              </a:solidFill>
              <a:effectLst/>
              <a:latin typeface="Source Sans Pro" panose="020B0503030403020204" pitchFamily="34" charset="77"/>
            </a:endParaRPr>
          </a:p>
          <a:p>
            <a:pPr marL="0" indent="0">
              <a:buFont typeface="Arial" pitchFamily="34" charset="0"/>
              <a:buNone/>
              <a:defRPr b="0" i="0"/>
            </a:pPr>
            <a:r>
              <a:rPr lang="en-US" b="1" i="0" dirty="0">
                <a:solidFill>
                  <a:srgbClr val="1A1A1A"/>
                </a:solidFill>
                <a:effectLst/>
                <a:latin typeface="Source Sans Pro" panose="020B0503030403020204" pitchFamily="34" charset="77"/>
              </a:rPr>
              <a:t>Atencio: </a:t>
            </a:r>
            <a:r>
              <a:rPr lang="en-US" b="0" i="0" dirty="0">
                <a:solidFill>
                  <a:srgbClr val="1A1A1A"/>
                </a:solidFill>
                <a:effectLst/>
                <a:latin typeface="Source Sans Pro" panose="020B0503030403020204" pitchFamily="34" charset="77"/>
              </a:rPr>
              <a:t>La Galería anatomical </a:t>
            </a:r>
            <a:r>
              <a:rPr lang="en-US" b="0" i="0" dirty="0" err="1">
                <a:solidFill>
                  <a:srgbClr val="1A1A1A"/>
                </a:solidFill>
                <a:effectLst/>
                <a:latin typeface="Source Sans Pro" panose="020B0503030403020204" pitchFamily="34" charset="77"/>
              </a:rPr>
              <a:t>esta</a:t>
            </a:r>
            <a:r>
              <a:rPr lang="en-US" b="0" i="0" dirty="0">
                <a:solidFill>
                  <a:srgbClr val="1A1A1A"/>
                </a:solidFill>
                <a:effectLst/>
                <a:latin typeface="Source Sans Pro" panose="020B0503030403020204" pitchFamily="34" charset="77"/>
              </a:rPr>
              <a:t> disponible </a:t>
            </a:r>
            <a:r>
              <a:rPr lang="en-US" b="0" i="0" dirty="0" err="1">
                <a:solidFill>
                  <a:srgbClr val="1A1A1A"/>
                </a:solidFill>
                <a:effectLst/>
                <a:latin typeface="Source Sans Pro" panose="020B0503030403020204" pitchFamily="34" charset="77"/>
              </a:rPr>
              <a:t>nadamas</a:t>
            </a:r>
            <a:r>
              <a:rPr lang="en-US" b="0" i="0" dirty="0">
                <a:solidFill>
                  <a:srgbClr val="1A1A1A"/>
                </a:solidFill>
                <a:effectLst/>
                <a:latin typeface="Source Sans Pro" panose="020B0503030403020204" pitchFamily="34" charset="77"/>
              </a:rPr>
              <a:t> </a:t>
            </a:r>
            <a:r>
              <a:rPr lang="en-US" b="0" i="0" dirty="0" err="1">
                <a:solidFill>
                  <a:srgbClr val="1A1A1A"/>
                </a:solidFill>
                <a:effectLst/>
                <a:latin typeface="Source Sans Pro" panose="020B0503030403020204" pitchFamily="34" charset="77"/>
              </a:rPr>
              <a:t>en</a:t>
            </a:r>
            <a:r>
              <a:rPr lang="en-US" b="0" i="0" dirty="0">
                <a:solidFill>
                  <a:srgbClr val="1A1A1A"/>
                </a:solidFill>
                <a:effectLst/>
                <a:latin typeface="Source Sans Pro" panose="020B0503030403020204" pitchFamily="34" charset="77"/>
              </a:rPr>
              <a:t> ingles. </a:t>
            </a:r>
            <a:endParaRPr lang="en-US" b="1" dirty="0"/>
          </a:p>
        </p:txBody>
      </p:sp>
      <p:sp>
        <p:nvSpPr>
          <p:cNvPr id="4" name="Slide Number Placeholder 3"/>
          <p:cNvSpPr>
            <a:spLocks noGrp="1"/>
          </p:cNvSpPr>
          <p:nvPr>
            <p:ph type="sldNum" sz="quarter" idx="5"/>
          </p:nvPr>
        </p:nvSpPr>
        <p:spPr/>
        <p:txBody>
          <a:bodyPr/>
          <a:lstStyle/>
          <a:p>
            <a:fld id="{EBC877D4-C115-4B9D-B6EE-99781311D293}" type="slidenum">
              <a:rPr lang="en-US" smtClean="0"/>
              <a:t>5</a:t>
            </a:fld>
            <a:endParaRPr lang="en-US"/>
          </a:p>
        </p:txBody>
      </p:sp>
    </p:spTree>
    <p:extLst>
      <p:ext uri="{BB962C8B-B14F-4D97-AF65-F5344CB8AC3E}">
        <p14:creationId xmlns:p14="http://schemas.microsoft.com/office/powerpoint/2010/main" val="2676155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1A1A1A"/>
                </a:solidFill>
                <a:effectLst/>
                <a:latin typeface="Source Sans Pro" panose="020B0503030403020204" pitchFamily="34" charset="77"/>
              </a:rPr>
              <a:t>Atencio: </a:t>
            </a:r>
            <a:r>
              <a:rPr lang="en-US" b="0" i="0" dirty="0">
                <a:solidFill>
                  <a:srgbClr val="1A1A1A"/>
                </a:solidFill>
                <a:effectLst/>
                <a:latin typeface="Source Sans Pro" panose="020B0503030403020204" pitchFamily="34" charset="77"/>
              </a:rPr>
              <a:t>La Galería anatomical </a:t>
            </a:r>
            <a:r>
              <a:rPr lang="en-US" b="0" i="0" dirty="0" err="1">
                <a:solidFill>
                  <a:srgbClr val="1A1A1A"/>
                </a:solidFill>
                <a:effectLst/>
                <a:latin typeface="Source Sans Pro" panose="020B0503030403020204" pitchFamily="34" charset="77"/>
              </a:rPr>
              <a:t>esta</a:t>
            </a:r>
            <a:r>
              <a:rPr lang="en-US" b="0" i="0" dirty="0">
                <a:solidFill>
                  <a:srgbClr val="1A1A1A"/>
                </a:solidFill>
                <a:effectLst/>
                <a:latin typeface="Source Sans Pro" panose="020B0503030403020204" pitchFamily="34" charset="77"/>
              </a:rPr>
              <a:t> disponible </a:t>
            </a:r>
            <a:r>
              <a:rPr lang="en-US" b="0" i="0" dirty="0" err="1">
                <a:solidFill>
                  <a:srgbClr val="1A1A1A"/>
                </a:solidFill>
                <a:effectLst/>
                <a:latin typeface="Source Sans Pro" panose="020B0503030403020204" pitchFamily="34" charset="77"/>
              </a:rPr>
              <a:t>nadamas</a:t>
            </a:r>
            <a:r>
              <a:rPr lang="en-US" b="0" i="0" dirty="0">
                <a:solidFill>
                  <a:srgbClr val="1A1A1A"/>
                </a:solidFill>
                <a:effectLst/>
                <a:latin typeface="Source Sans Pro" panose="020B0503030403020204" pitchFamily="34" charset="77"/>
              </a:rPr>
              <a:t> </a:t>
            </a:r>
            <a:r>
              <a:rPr lang="en-US" b="0" i="0" dirty="0" err="1">
                <a:solidFill>
                  <a:srgbClr val="1A1A1A"/>
                </a:solidFill>
                <a:effectLst/>
                <a:latin typeface="Source Sans Pro" panose="020B0503030403020204" pitchFamily="34" charset="77"/>
              </a:rPr>
              <a:t>en</a:t>
            </a:r>
            <a:r>
              <a:rPr lang="en-US" b="0" i="0" dirty="0">
                <a:solidFill>
                  <a:srgbClr val="1A1A1A"/>
                </a:solidFill>
                <a:effectLst/>
                <a:latin typeface="Source Sans Pro" panose="020B0503030403020204" pitchFamily="34" charset="77"/>
              </a:rPr>
              <a:t> ingles. </a:t>
            </a:r>
            <a:endParaRPr lang="en-US" b="1" dirty="0"/>
          </a:p>
          <a:p>
            <a:endParaRPr lang="en-US" dirty="0"/>
          </a:p>
        </p:txBody>
      </p:sp>
      <p:sp>
        <p:nvSpPr>
          <p:cNvPr id="4" name="Slide Number Placeholder 3"/>
          <p:cNvSpPr>
            <a:spLocks noGrp="1"/>
          </p:cNvSpPr>
          <p:nvPr>
            <p:ph type="sldNum" sz="quarter" idx="5"/>
          </p:nvPr>
        </p:nvSpPr>
        <p:spPr/>
        <p:txBody>
          <a:bodyPr/>
          <a:lstStyle/>
          <a:p>
            <a:fld id="{EBC877D4-C115-4B9D-B6EE-99781311D293}" type="slidenum">
              <a:rPr lang="en-US" smtClean="0"/>
              <a:t>6</a:t>
            </a:fld>
            <a:endParaRPr lang="en-US"/>
          </a:p>
        </p:txBody>
      </p:sp>
    </p:spTree>
    <p:extLst>
      <p:ext uri="{BB962C8B-B14F-4D97-AF65-F5344CB8AC3E}">
        <p14:creationId xmlns:p14="http://schemas.microsoft.com/office/powerpoint/2010/main" val="2826691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b="1">
                <a:cs typeface="Calibri"/>
              </a:rPr>
              <a:t>Notas del orador</a:t>
            </a:r>
            <a:endParaRPr lang="en-US" b="1">
              <a:cs typeface="Calibri"/>
            </a:endParaRPr>
          </a:p>
          <a:p>
            <a:endParaRPr lang="en-US" b="1"/>
          </a:p>
          <a:p>
            <a:pPr>
              <a:defRPr b="0" i="0"/>
            </a:pPr>
            <a:r>
              <a:rPr lang="1034">
                <a:cs typeface="Calibri"/>
              </a:rPr>
              <a:t>Ahora que sabemos sobre el tejido mamario y lo que hace, pasemos a los tipos comunes de cáncer de seno.</a:t>
            </a:r>
            <a:endParaRPr lang="en-US" b="0">
              <a:ea typeface="Calibri"/>
              <a:cs typeface="Calibri"/>
            </a:endParaRPr>
          </a:p>
        </p:txBody>
      </p:sp>
      <p:sp>
        <p:nvSpPr>
          <p:cNvPr id="4" name="Slide Number Placeholder 3"/>
          <p:cNvSpPr>
            <a:spLocks noGrp="1"/>
          </p:cNvSpPr>
          <p:nvPr>
            <p:ph type="sldNum" sz="quarter" idx="5"/>
          </p:nvPr>
        </p:nvSpPr>
        <p:spPr/>
        <p:txBody>
          <a:bodyPr/>
          <a:lstStyle/>
          <a:p>
            <a:fld id="{EBC877D4-C115-4B9D-B6EE-99781311D293}" type="slidenum">
              <a:rPr lang="en-US" smtClean="0"/>
              <a:t>7</a:t>
            </a:fld>
            <a:endParaRPr lang="en-US"/>
          </a:p>
        </p:txBody>
      </p:sp>
    </p:spTree>
    <p:extLst>
      <p:ext uri="{BB962C8B-B14F-4D97-AF65-F5344CB8AC3E}">
        <p14:creationId xmlns:p14="http://schemas.microsoft.com/office/powerpoint/2010/main" val="4109834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sz="1200" b="1" kern="1200" dirty="0">
                <a:solidFill>
                  <a:schemeClr val="tx1"/>
                </a:solidFill>
                <a:effectLst/>
                <a:latin typeface="+mn-lt"/>
                <a:ea typeface="+mn-ea"/>
                <a:cs typeface="+mn-cs"/>
              </a:rPr>
              <a:t>Notas del orador:</a:t>
            </a:r>
            <a:r>
              <a:rPr lang="1034" sz="1200" b="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pPr marL="171450" indent="-171450" fontAlgn="base">
              <a:buFont typeface="Arial" pitchFamily="34" charset="0"/>
              <a:buChar char="•"/>
              <a:defRPr b="0" i="0"/>
            </a:pPr>
            <a:r>
              <a:rPr lang="1034" sz="1200" spc="4" dirty="0">
                <a:solidFill>
                  <a:srgbClr val="2746F8"/>
                </a:solidFill>
                <a:latin typeface="Poppins 2"/>
                <a:cs typeface="Poppins 2"/>
              </a:rPr>
              <a:t>El cáncer es un crecimiento descontrolado de células anormales en la </a:t>
            </a:r>
            <a:r>
              <a:rPr lang="1034" spc="4" dirty="0">
                <a:solidFill>
                  <a:srgbClr val="2746F8"/>
                </a:solidFill>
                <a:latin typeface="Poppins 2"/>
                <a:cs typeface="Poppins 2"/>
              </a:rPr>
              <a:t>seno</a:t>
            </a:r>
            <a:r>
              <a:rPr lang="1034" sz="1200" spc="4" dirty="0">
                <a:solidFill>
                  <a:srgbClr val="2746F8"/>
                </a:solidFill>
                <a:latin typeface="Poppins 2"/>
                <a:cs typeface="Poppins 2"/>
              </a:rPr>
              <a:t> que pueden </a:t>
            </a:r>
            <a:r>
              <a:rPr lang="1034" sz="1200" u="sng" spc="4" dirty="0">
                <a:solidFill>
                  <a:srgbClr val="2746F8"/>
                </a:solidFill>
                <a:latin typeface="Poppins 2"/>
                <a:cs typeface="Poppins 2"/>
              </a:rPr>
              <a:t>invadir</a:t>
            </a:r>
            <a:r>
              <a:rPr lang="1034" sz="1200" spc="4" dirty="0">
                <a:solidFill>
                  <a:srgbClr val="2746F8"/>
                </a:solidFill>
                <a:latin typeface="Poppins 2"/>
                <a:cs typeface="Poppins 2"/>
              </a:rPr>
              <a:t> y </a:t>
            </a:r>
            <a:r>
              <a:rPr lang="1034" sz="1200" u="sng" spc="4" dirty="0">
                <a:solidFill>
                  <a:srgbClr val="2746F8"/>
                </a:solidFill>
                <a:latin typeface="Poppins 2"/>
                <a:cs typeface="Poppins 2"/>
              </a:rPr>
              <a:t>dañar</a:t>
            </a:r>
            <a:r>
              <a:rPr lang="1034" sz="1200" spc="4" dirty="0">
                <a:solidFill>
                  <a:srgbClr val="2746F8"/>
                </a:solidFill>
                <a:latin typeface="Poppins 2"/>
                <a:cs typeface="Poppins 2"/>
              </a:rPr>
              <a:t> tejido normal</a:t>
            </a:r>
            <a:r>
              <a:rPr lang="1034" spc="4" dirty="0">
                <a:solidFill>
                  <a:srgbClr val="2746F8"/>
                </a:solidFill>
                <a:latin typeface="Poppins 2"/>
                <a:cs typeface="Poppins 2"/>
              </a:rPr>
              <a:t>. En la imagen mostrada se observan células anormales que se encuentran dentro del conducto. Todavía no han invadido ni dañado el tejido circundante.</a:t>
            </a:r>
            <a:endParaRPr lang="en-US" sz="1200" spc="4" dirty="0">
              <a:solidFill>
                <a:srgbClr val="2746F8"/>
              </a:solidFill>
              <a:latin typeface="Poppins 2"/>
              <a:cs typeface="Poppins 2"/>
            </a:endParaRPr>
          </a:p>
          <a:p>
            <a:pPr marL="171450" marR="0" lvl="0" indent="-171450" algn="l" defTabSz="914400" rtl="0" eaLnBrk="1" fontAlgn="base" latinLnBrk="0" hangingPunct="1">
              <a:lnSpc>
                <a:spcPct val="100000"/>
              </a:lnSpc>
              <a:spcBef>
                <a:spcPct val="0"/>
              </a:spcBef>
              <a:spcAft>
                <a:spcPct val="0"/>
              </a:spcAft>
              <a:buClrTx/>
              <a:buSzTx/>
              <a:buFont typeface="Arial" pitchFamily="34" charset="0"/>
              <a:buChar char="•"/>
              <a:defRPr/>
            </a:pPr>
            <a:endParaRPr lang="en-US" b="0" i="0" u="none" strike="noStrike" dirty="0">
              <a:solidFill>
                <a:srgbClr val="000000"/>
              </a:solidFill>
              <a:effectLst/>
              <a:latin typeface="Calibri" panose="020F0502020204030204" pitchFamily="34" charset="0"/>
            </a:endParaRPr>
          </a:p>
          <a:p>
            <a:pPr marL="171450" indent="-171450" fontAlgn="base">
              <a:buFont typeface="Arial" pitchFamily="34" charset="0"/>
              <a:buChar char="•"/>
              <a:defRPr b="0" i="0"/>
            </a:pPr>
            <a:r>
              <a:rPr lang="1034" b="0" i="0" u="none" strike="noStrike" dirty="0">
                <a:solidFill>
                  <a:srgbClr val="000000"/>
                </a:solidFill>
                <a:effectLst/>
                <a:latin typeface="Calibri"/>
                <a:ea typeface="Calibri"/>
                <a:cs typeface="Calibri"/>
              </a:rPr>
              <a:t>La mayoría de los cánceres de </a:t>
            </a:r>
            <a:r>
              <a:rPr lang="1034" dirty="0">
                <a:solidFill>
                  <a:srgbClr val="000000"/>
                </a:solidFill>
                <a:latin typeface="Calibri"/>
                <a:ea typeface="Calibri"/>
                <a:cs typeface="Calibri"/>
              </a:rPr>
              <a:t>seno</a:t>
            </a:r>
            <a:r>
              <a:rPr lang="1034" b="0" i="0" u="none" strike="noStrike" dirty="0">
                <a:solidFill>
                  <a:srgbClr val="000000"/>
                </a:solidFill>
                <a:effectLst/>
                <a:latin typeface="Calibri"/>
                <a:ea typeface="Calibri"/>
                <a:cs typeface="Calibri"/>
              </a:rPr>
              <a:t> empiezan en las células que recubren los conductos (</a:t>
            </a:r>
            <a:r>
              <a:rPr lang="1034" b="1" i="0" u="none" strike="noStrike" dirty="0">
                <a:solidFill>
                  <a:srgbClr val="000000"/>
                </a:solidFill>
                <a:effectLst/>
                <a:latin typeface="Calibri"/>
                <a:ea typeface="Calibri"/>
                <a:cs typeface="Calibri"/>
              </a:rPr>
              <a:t>cánceres ductales</a:t>
            </a:r>
            <a:r>
              <a:rPr lang="1034" b="0" i="0" u="none" strike="noStrike" dirty="0">
                <a:solidFill>
                  <a:srgbClr val="000000"/>
                </a:solidFill>
                <a:effectLst/>
                <a:latin typeface="Calibri"/>
                <a:ea typeface="Calibri"/>
                <a:cs typeface="Calibri"/>
              </a:rPr>
              <a:t>). </a:t>
            </a:r>
            <a:endParaRPr lang="en-US" b="0" i="0" u="none" strike="noStrike" dirty="0">
              <a:solidFill>
                <a:srgbClr val="000000"/>
              </a:solidFill>
              <a:effectLst/>
              <a:latin typeface="Calibri" panose="020F0502020204030204" pitchFamily="34" charset="0"/>
              <a:ea typeface="Calibri"/>
              <a:cs typeface="Calibri"/>
            </a:endParaRPr>
          </a:p>
          <a:p>
            <a:pPr marL="171450" indent="-171450" algn="l" rtl="0" fontAlgn="base">
              <a:buFont typeface="Arial" pitchFamily="34" charset="0"/>
              <a:buChar char="•"/>
            </a:pPr>
            <a:endParaRPr lang="en-US" b="0" i="0" dirty="0">
              <a:solidFill>
                <a:srgbClr val="000000"/>
              </a:solidFill>
              <a:effectLst/>
              <a:latin typeface="Calibri" panose="020F0502020204030204" pitchFamily="34" charset="0"/>
            </a:endParaRPr>
          </a:p>
          <a:p>
            <a:pPr marL="171450" indent="-171450" fontAlgn="base">
              <a:buFont typeface="Arial" pitchFamily="34" charset="0"/>
              <a:buChar char="•"/>
              <a:defRPr b="0" i="0"/>
            </a:pPr>
            <a:r>
              <a:rPr lang="1034" b="0" dirty="0">
                <a:cs typeface="Calibri"/>
              </a:rPr>
              <a:t>El </a:t>
            </a:r>
            <a:r>
              <a:rPr lang="1034" b="1" dirty="0">
                <a:cs typeface="Calibri"/>
              </a:rPr>
              <a:t>carcinoma ductal in situ (CDIS)</a:t>
            </a:r>
            <a:r>
              <a:rPr lang="1034" b="0" dirty="0">
                <a:cs typeface="Calibri"/>
              </a:rPr>
              <a:t> es</a:t>
            </a:r>
            <a:r>
              <a:rPr lang="1034" sz="1200" kern="1200" dirty="0">
                <a:solidFill>
                  <a:schemeClr val="tx1"/>
                </a:solidFill>
                <a:effectLst/>
                <a:latin typeface="+mn-lt"/>
                <a:ea typeface="+mn-ea"/>
                <a:cs typeface="Calibri"/>
              </a:rPr>
              <a:t> un cáncer de </a:t>
            </a:r>
            <a:r>
              <a:rPr lang="1034" dirty="0">
                <a:cs typeface="Calibri"/>
              </a:rPr>
              <a:t>seno</a:t>
            </a:r>
            <a:r>
              <a:rPr lang="1034" sz="1200" kern="1200" dirty="0">
                <a:solidFill>
                  <a:schemeClr val="tx1"/>
                </a:solidFill>
                <a:effectLst/>
                <a:latin typeface="+mn-lt"/>
                <a:ea typeface="+mn-ea"/>
                <a:cs typeface="Calibri"/>
              </a:rPr>
              <a:t> no invasivo o preinvasivo. </a:t>
            </a:r>
            <a:r>
              <a:rPr lang="1034" sz="1200" b="1" kern="1200" dirty="0">
                <a:solidFill>
                  <a:schemeClr val="tx1"/>
                </a:solidFill>
                <a:effectLst/>
                <a:latin typeface="+mn-lt"/>
                <a:ea typeface="+mn-ea"/>
                <a:cs typeface="Calibri"/>
              </a:rPr>
              <a:t>Invasivo o infiltrante</a:t>
            </a:r>
            <a:r>
              <a:rPr lang="1034" sz="1200" kern="1200" dirty="0">
                <a:solidFill>
                  <a:schemeClr val="tx1"/>
                </a:solidFill>
                <a:effectLst/>
                <a:latin typeface="+mn-lt"/>
                <a:ea typeface="+mn-ea"/>
                <a:cs typeface="Calibri"/>
              </a:rPr>
              <a:t> significa que las células cancerosas han crecido desde los conductos o lobulillos hasta el tejido </a:t>
            </a:r>
            <a:r>
              <a:rPr lang="1034" dirty="0">
                <a:cs typeface="Calibri"/>
              </a:rPr>
              <a:t>mamario</a:t>
            </a:r>
            <a:r>
              <a:rPr lang="1034" sz="1200" kern="1200" dirty="0">
                <a:solidFill>
                  <a:schemeClr val="tx1"/>
                </a:solidFill>
                <a:effectLst/>
                <a:latin typeface="+mn-lt"/>
                <a:ea typeface="+mn-ea"/>
                <a:cs typeface="Calibri"/>
              </a:rPr>
              <a:t> cercano. Los cánceres invasivos tienen el potencial de propagarse desde la </a:t>
            </a:r>
            <a:r>
              <a:rPr lang="1034" dirty="0">
                <a:cs typeface="Calibri"/>
              </a:rPr>
              <a:t>seno</a:t>
            </a:r>
            <a:r>
              <a:rPr lang="1034" sz="1200" kern="1200" dirty="0">
                <a:solidFill>
                  <a:schemeClr val="tx1"/>
                </a:solidFill>
                <a:effectLst/>
                <a:latin typeface="+mn-lt"/>
                <a:ea typeface="+mn-ea"/>
                <a:cs typeface="Calibri"/>
              </a:rPr>
              <a:t> hasta los ganglios linfáticos y otros órganos.</a:t>
            </a:r>
            <a:endParaRPr lang="en-US" sz="1200" kern="1200" dirty="0">
              <a:solidFill>
                <a:schemeClr val="tx1"/>
              </a:solidFill>
              <a:effectLst/>
              <a:latin typeface="+mn-lt"/>
              <a:ea typeface="Calibri"/>
              <a:cs typeface="Calibri"/>
            </a:endParaRPr>
          </a:p>
          <a:p>
            <a:pPr marL="171450" indent="-171450">
              <a:buFont typeface="Arial" pitchFamily="34" charset="0"/>
              <a:buChar char="•"/>
            </a:pPr>
            <a:r>
              <a:rPr lang="en-US" dirty="0">
                <a:ea typeface="Calibri"/>
                <a:cs typeface="Calibri"/>
              </a:rPr>
              <a:t>En Inglés, CDIS es  "DCIS" (Ductal Carcinoma In-Situ).</a:t>
            </a:r>
            <a:endParaRPr lang="en-US" sz="1200" kern="1200" dirty="0">
              <a:solidFill>
                <a:schemeClr val="tx1"/>
              </a:solidFill>
              <a:effectLst/>
              <a:latin typeface="+mn-lt"/>
              <a:ea typeface="Calibri"/>
              <a:cs typeface="Calibri"/>
            </a:endParaRPr>
          </a:p>
          <a:p>
            <a:pPr marL="171450" indent="-171450" fontAlgn="base">
              <a:buFont typeface="Arial" pitchFamily="34" charset="0"/>
              <a:buChar char="•"/>
              <a:defRPr b="0" i="0"/>
            </a:pPr>
            <a:endParaRPr lang="en-US" dirty="0">
              <a:solidFill>
                <a:srgbClr val="000000"/>
              </a:solidFill>
              <a:latin typeface="Calibri" panose="020F0502020204030204"/>
              <a:ea typeface="Calibri" panose="020F0502020204030204"/>
              <a:cs typeface="Calibri" panose="020F0502020204030204"/>
            </a:endParaRPr>
          </a:p>
          <a:p>
            <a:pPr>
              <a:defRPr b="0" i="0"/>
            </a:pPr>
            <a:r>
              <a:rPr lang="1034" b="1" i="0" dirty="0">
                <a:solidFill>
                  <a:srgbClr val="1A1A1A"/>
                </a:solidFill>
                <a:effectLst/>
                <a:latin typeface="Source Sans Pro"/>
                <a:ea typeface="Source Sans Pro"/>
              </a:rPr>
              <a:t>Aproximadamente 1 de cada </a:t>
            </a:r>
            <a:r>
              <a:rPr lang="en-US" b="1" i="0" dirty="0">
                <a:solidFill>
                  <a:srgbClr val="1A1A1A"/>
                </a:solidFill>
                <a:effectLst/>
                <a:latin typeface="Source Sans Pro"/>
                <a:ea typeface="Source Sans Pro"/>
              </a:rPr>
              <a:t>6</a:t>
            </a:r>
            <a:r>
              <a:rPr lang="1034" b="1" i="0" dirty="0">
                <a:solidFill>
                  <a:srgbClr val="1A1A1A"/>
                </a:solidFill>
                <a:effectLst/>
                <a:latin typeface="Source Sans Pro"/>
                <a:ea typeface="Source Sans Pro"/>
              </a:rPr>
              <a:t> nuevos cánceres de </a:t>
            </a:r>
            <a:r>
              <a:rPr lang="1034" b="1" dirty="0">
                <a:solidFill>
                  <a:srgbClr val="1A1A1A"/>
                </a:solidFill>
                <a:latin typeface="Source Sans Pro"/>
                <a:ea typeface="Source Sans Pro"/>
              </a:rPr>
              <a:t>seno</a:t>
            </a:r>
            <a:r>
              <a:rPr lang="1034" b="1" i="0" dirty="0">
                <a:solidFill>
                  <a:srgbClr val="1A1A1A"/>
                </a:solidFill>
                <a:effectLst/>
                <a:latin typeface="Source Sans Pro"/>
                <a:ea typeface="Source Sans Pro"/>
              </a:rPr>
              <a:t> serán</a:t>
            </a:r>
            <a:r>
              <a:rPr lang="es-PE" b="1" i="0" dirty="0">
                <a:solidFill>
                  <a:srgbClr val="1A1A1A"/>
                </a:solidFill>
                <a:effectLst/>
                <a:latin typeface="Source Sans Pro"/>
                <a:ea typeface="Source Sans Pro"/>
              </a:rPr>
              <a:t> </a:t>
            </a:r>
            <a:r>
              <a:rPr lang="1034" b="1" i="0" dirty="0">
                <a:solidFill>
                  <a:srgbClr val="1A1A1A"/>
                </a:solidFill>
                <a:effectLst/>
                <a:latin typeface="Source Sans Pro"/>
                <a:ea typeface="Source Sans Pro"/>
              </a:rPr>
              <a:t>C</a:t>
            </a:r>
            <a:r>
              <a:rPr lang="es-PE" b="1" i="0" dirty="0">
                <a:solidFill>
                  <a:srgbClr val="1A1A1A"/>
                </a:solidFill>
                <a:effectLst/>
                <a:latin typeface="Source Sans Pro"/>
                <a:ea typeface="Source Sans Pro"/>
              </a:rPr>
              <a:t>D</a:t>
            </a:r>
            <a:r>
              <a:rPr lang="1034" b="1" i="0" dirty="0">
                <a:solidFill>
                  <a:srgbClr val="1A1A1A"/>
                </a:solidFill>
                <a:effectLst/>
                <a:latin typeface="Source Sans Pro"/>
                <a:ea typeface="Source Sans Pro"/>
              </a:rPr>
              <a:t>IS. </a:t>
            </a:r>
            <a:r>
              <a:rPr lang="1034" b="0" i="0" dirty="0">
                <a:solidFill>
                  <a:srgbClr val="1A1A1A"/>
                </a:solidFill>
                <a:effectLst/>
                <a:latin typeface="Source Sans Pro"/>
                <a:ea typeface="Source Sans Pro"/>
              </a:rPr>
              <a:t>Casi todas las mujeres con cáncer de </a:t>
            </a:r>
            <a:r>
              <a:rPr lang="1034" dirty="0">
                <a:solidFill>
                  <a:srgbClr val="1A1A1A"/>
                </a:solidFill>
                <a:latin typeface="Source Sans Pro"/>
                <a:ea typeface="Source Sans Pro"/>
              </a:rPr>
              <a:t>seno</a:t>
            </a:r>
            <a:r>
              <a:rPr lang="1034" b="0" i="0" dirty="0">
                <a:solidFill>
                  <a:srgbClr val="1A1A1A"/>
                </a:solidFill>
                <a:effectLst/>
                <a:latin typeface="Source Sans Pro"/>
                <a:ea typeface="Source Sans Pro"/>
              </a:rPr>
              <a:t> en esta fase inicial pueden curarse. El C</a:t>
            </a:r>
            <a:r>
              <a:rPr lang="es-PE" b="0" i="0" dirty="0">
                <a:solidFill>
                  <a:srgbClr val="1A1A1A"/>
                </a:solidFill>
                <a:effectLst/>
                <a:latin typeface="Source Sans Pro"/>
                <a:ea typeface="Source Sans Pro"/>
              </a:rPr>
              <a:t>D</a:t>
            </a:r>
            <a:r>
              <a:rPr lang="1034" b="0" i="0" dirty="0">
                <a:solidFill>
                  <a:srgbClr val="1A1A1A"/>
                </a:solidFill>
                <a:effectLst/>
                <a:latin typeface="Source Sans Pro"/>
                <a:ea typeface="Source Sans Pro"/>
              </a:rPr>
              <a:t>IS también se llama </a:t>
            </a:r>
            <a:r>
              <a:rPr lang="1034" b="1" i="0" dirty="0">
                <a:solidFill>
                  <a:srgbClr val="1A1A1A"/>
                </a:solidFill>
                <a:effectLst/>
                <a:latin typeface="Source Sans Pro"/>
                <a:ea typeface="Source Sans Pro"/>
              </a:rPr>
              <a:t>carcinoma intraductal</a:t>
            </a:r>
            <a:r>
              <a:rPr lang="1034" b="0" i="0" dirty="0">
                <a:solidFill>
                  <a:srgbClr val="1A1A1A"/>
                </a:solidFill>
                <a:effectLst/>
                <a:latin typeface="Source Sans Pro"/>
                <a:ea typeface="Source Sans Pro"/>
              </a:rPr>
              <a:t> o </a:t>
            </a:r>
            <a:r>
              <a:rPr lang="1034" b="1" i="0" dirty="0">
                <a:solidFill>
                  <a:srgbClr val="1A1A1A"/>
                </a:solidFill>
                <a:effectLst/>
                <a:latin typeface="Source Sans Pro"/>
                <a:ea typeface="Source Sans Pro"/>
              </a:rPr>
              <a:t>cáncer de </a:t>
            </a:r>
            <a:r>
              <a:rPr lang="1034" b="1" dirty="0">
                <a:solidFill>
                  <a:srgbClr val="1A1A1A"/>
                </a:solidFill>
                <a:latin typeface="Source Sans Pro"/>
                <a:ea typeface="Source Sans Pro"/>
              </a:rPr>
              <a:t>seno</a:t>
            </a:r>
            <a:r>
              <a:rPr lang="1034" b="1" i="0" dirty="0">
                <a:solidFill>
                  <a:srgbClr val="1A1A1A"/>
                </a:solidFill>
                <a:effectLst/>
                <a:latin typeface="Source Sans Pro"/>
                <a:ea typeface="Source Sans Pro"/>
              </a:rPr>
              <a:t> en etapa 0</a:t>
            </a:r>
            <a:r>
              <a:rPr lang="1034" b="0" i="0" dirty="0">
                <a:solidFill>
                  <a:srgbClr val="1A1A1A"/>
                </a:solidFill>
                <a:effectLst/>
                <a:latin typeface="Source Sans Pro"/>
                <a:ea typeface="Source Sans Pro"/>
              </a:rPr>
              <a:t>. </a:t>
            </a:r>
            <a:endParaRPr lang="en-US" sz="1200" kern="1200" dirty="0">
              <a:solidFill>
                <a:schemeClr val="tx1"/>
              </a:solidFill>
              <a:effectLst/>
              <a:latin typeface="+mn-lt"/>
              <a:ea typeface="+mn-ea"/>
            </a:endParaRPr>
          </a:p>
          <a:p>
            <a:pPr marL="171450" indent="-171450" algn="l" rtl="0" fontAlgn="base">
              <a:buFont typeface="Arial" pitchFamily="34" charset="0"/>
              <a:buChar char="•"/>
            </a:pPr>
            <a:endParaRPr lang="en-US" b="0" i="0" dirty="0">
              <a:solidFill>
                <a:srgbClr val="444444"/>
              </a:solidFill>
              <a:effectLst/>
              <a:latin typeface="Calibri" panose="020F0502020204030204" pitchFamily="34" charset="0"/>
            </a:endParaRPr>
          </a:p>
          <a:p>
            <a:pPr algn="l" rtl="0" fontAlgn="base">
              <a:defRPr b="0" i="0"/>
            </a:pPr>
            <a:r>
              <a:rPr lang="1034" b="0" i="0" dirty="0">
                <a:solidFill>
                  <a:srgbClr val="000000"/>
                </a:solidFill>
                <a:effectLst/>
                <a:latin typeface="Calibri"/>
                <a:ea typeface="Calibri"/>
                <a:cs typeface="Calibri"/>
              </a:rPr>
              <a:t>​</a:t>
            </a:r>
            <a:endParaRPr lang="en-US" b="0" i="0" dirty="0">
              <a:solidFill>
                <a:srgbClr val="444444"/>
              </a:solidFill>
              <a:effectLst/>
              <a:latin typeface="Calibri"/>
              <a:ea typeface="Calibri"/>
              <a:cs typeface="Calibri"/>
            </a:endParaRPr>
          </a:p>
          <a:p>
            <a:pPr>
              <a:defRPr b="0" i="0"/>
            </a:pPr>
            <a:r>
              <a:rPr lang="1034" b="0" i="0" dirty="0">
                <a:solidFill>
                  <a:srgbClr val="000000"/>
                </a:solidFill>
                <a:effectLst/>
                <a:latin typeface="Times New Roman"/>
                <a:cs typeface="Times New Roman"/>
              </a:rPr>
              <a:t> </a:t>
            </a:r>
            <a:endParaRPr lang="en-US" dirty="0">
              <a:latin typeface="Times New Roman"/>
              <a:cs typeface="Times New Roman"/>
            </a:endParaRPr>
          </a:p>
        </p:txBody>
      </p:sp>
      <p:sp>
        <p:nvSpPr>
          <p:cNvPr id="4" name="Slide Number Placeholder 3"/>
          <p:cNvSpPr>
            <a:spLocks noGrp="1"/>
          </p:cNvSpPr>
          <p:nvPr>
            <p:ph type="sldNum" sz="quarter" idx="5"/>
          </p:nvPr>
        </p:nvSpPr>
        <p:spPr/>
        <p:txBody>
          <a:bodyPr/>
          <a:lstStyle/>
          <a:p>
            <a:fld id="{EBC877D4-C115-4B9D-B6EE-99781311D293}" type="slidenum">
              <a:rPr lang="en-US" smtClean="0"/>
              <a:t>8</a:t>
            </a:fld>
            <a:endParaRPr lang="en-US"/>
          </a:p>
        </p:txBody>
      </p:sp>
    </p:spTree>
    <p:extLst>
      <p:ext uri="{BB962C8B-B14F-4D97-AF65-F5344CB8AC3E}">
        <p14:creationId xmlns:p14="http://schemas.microsoft.com/office/powerpoint/2010/main" val="16136002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sz="1200" b="1" kern="1200" dirty="0">
                <a:solidFill>
                  <a:schemeClr val="tx1"/>
                </a:solidFill>
                <a:effectLst/>
                <a:latin typeface="+mn-lt"/>
                <a:ea typeface="+mn-ea"/>
                <a:cs typeface="Calibri"/>
              </a:rPr>
              <a:t>Notas del orador</a:t>
            </a:r>
            <a:endParaRPr lang="en-US" sz="1200" kern="1200" dirty="0">
              <a:solidFill>
                <a:schemeClr val="tx1"/>
              </a:solidFill>
              <a:effectLst/>
              <a:latin typeface="+mn-lt"/>
              <a:ea typeface="+mn-ea"/>
              <a:cs typeface="Calibri"/>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b="0" i="0" dirty="0">
              <a:solidFill>
                <a:srgbClr val="1A1A1A"/>
              </a:solidFill>
              <a:effectLst/>
              <a:latin typeface="Source Sans Pro" panose="020B0503030403020204" pitchFamily="34" charset="77"/>
            </a:endParaRPr>
          </a:p>
          <a:p>
            <a:pPr marL="285750" marR="0" lvl="0" indent="-285750" algn="l" defTabSz="914400" rtl="0" eaLnBrk="1" fontAlgn="auto" latinLnBrk="0" hangingPunct="1">
              <a:lnSpc>
                <a:spcPct val="100000"/>
              </a:lnSpc>
              <a:spcBef>
                <a:spcPct val="0"/>
              </a:spcBef>
              <a:spcAft>
                <a:spcPct val="0"/>
              </a:spcAft>
              <a:buClrTx/>
              <a:buSzTx/>
              <a:buFont typeface="Arial"/>
              <a:buChar char="•"/>
              <a:defRPr b="0" i="0"/>
            </a:pPr>
            <a:r>
              <a:rPr lang="1034" b="0" i="0" dirty="0">
                <a:solidFill>
                  <a:srgbClr val="1A1A1A"/>
                </a:solidFill>
                <a:effectLst/>
                <a:latin typeface="Source Sans Pro"/>
              </a:rPr>
              <a:t>El cáncer de </a:t>
            </a:r>
            <a:r>
              <a:rPr lang="1034" dirty="0">
                <a:solidFill>
                  <a:srgbClr val="1A1A1A"/>
                </a:solidFill>
                <a:latin typeface="Source Sans Pro"/>
              </a:rPr>
              <a:t>seno</a:t>
            </a:r>
            <a:r>
              <a:rPr lang="1034" b="0" i="0" dirty="0">
                <a:solidFill>
                  <a:srgbClr val="1A1A1A"/>
                </a:solidFill>
                <a:effectLst/>
                <a:latin typeface="Source Sans Pro"/>
              </a:rPr>
              <a:t> puede propagarse cuando las células cancerosas ingresan a la sangre o al sistema linfático y luego son transportadas a otras partes del cuerpo.</a:t>
            </a:r>
          </a:p>
          <a:p>
            <a:pPr marL="285750" indent="-285750">
              <a:spcBef>
                <a:spcPct val="0"/>
              </a:spcBef>
              <a:spcAft>
                <a:spcPct val="0"/>
              </a:spcAft>
              <a:buFont typeface="Arial"/>
              <a:buChar char="•"/>
              <a:defRPr b="0" i="0"/>
            </a:pPr>
            <a:r>
              <a:rPr lang="en-US" dirty="0">
                <a:solidFill>
                  <a:srgbClr val="000000"/>
                </a:solidFill>
              </a:rPr>
              <a:t>En Inglés, CDI  es  "IDC" (Invasive Ductal Carcinoma) y CLI es "ILC" (Invasive Lobular Carcinoma).</a:t>
            </a:r>
            <a:endParaRPr lang="en-US" dirty="0">
              <a:solidFill>
                <a:srgbClr val="1A1A1A"/>
              </a:solidFill>
              <a:latin typeface="Source Sans Pro" panose="020B0503030403020204" pitchFamily="34" charset="77"/>
              <a:ea typeface="Source Sans Pro"/>
            </a:endParaRPr>
          </a:p>
        </p:txBody>
      </p:sp>
      <p:sp>
        <p:nvSpPr>
          <p:cNvPr id="4" name="Slide Number Placeholder 3"/>
          <p:cNvSpPr>
            <a:spLocks noGrp="1"/>
          </p:cNvSpPr>
          <p:nvPr>
            <p:ph type="sldNum" sz="quarter" idx="5"/>
          </p:nvPr>
        </p:nvSpPr>
        <p:spPr/>
        <p:txBody>
          <a:bodyPr/>
          <a:lstStyle/>
          <a:p>
            <a:fld id="{EBC877D4-C115-4B9D-B6EE-99781311D293}" type="slidenum">
              <a:rPr lang="en-US" smtClean="0"/>
              <a:t>9</a:t>
            </a:fld>
            <a:endParaRPr lang="en-US"/>
          </a:p>
        </p:txBody>
      </p:sp>
    </p:spTree>
    <p:extLst>
      <p:ext uri="{BB962C8B-B14F-4D97-AF65-F5344CB8AC3E}">
        <p14:creationId xmlns:p14="http://schemas.microsoft.com/office/powerpoint/2010/main" val="2149235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5B473-DAC1-44DD-18BB-1003013E5F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D95F94-94E9-521E-25C6-3A71BDAC13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CDFA8A-7F3F-5DB7-EF14-2CD8D97333A3}"/>
              </a:ext>
            </a:extLst>
          </p:cNvPr>
          <p:cNvSpPr>
            <a:spLocks noGrp="1"/>
          </p:cNvSpPr>
          <p:nvPr>
            <p:ph type="body" idx="1"/>
          </p:nvPr>
        </p:nvSpPr>
        <p:spPr/>
        <p:txBody>
          <a:bodyPr/>
          <a:lstStyle/>
          <a:p>
            <a:pPr>
              <a:defRPr b="0" i="0"/>
            </a:pPr>
            <a:r>
              <a:rPr lang="1034" b="1" kern="1200">
                <a:effectLst/>
                <a:cs typeface="Calibri"/>
              </a:rPr>
              <a:t>Notas del orador</a:t>
            </a:r>
            <a:endParaRPr lang="en-US" kern="1200">
              <a:effectLst/>
              <a:cs typeface="Calibri"/>
            </a:endParaRPr>
          </a:p>
          <a:p>
            <a:pPr marL="0" marR="0" lvl="0" indent="0" algn="l" defTabSz="914400">
              <a:lnSpc>
                <a:spcPct val="100000"/>
              </a:lnSpc>
              <a:spcBef>
                <a:spcPct val="0"/>
              </a:spcBef>
              <a:spcAft>
                <a:spcPct val="0"/>
              </a:spcAft>
              <a:buNone/>
              <a:defRPr/>
            </a:pPr>
            <a:endParaRPr lang="en-US" b="0" i="0">
              <a:effectLst/>
            </a:endParaRPr>
          </a:p>
          <a:p>
            <a:pPr marL="285750" marR="0" lvl="0" indent="-285750" algn="l" defTabSz="914400">
              <a:lnSpc>
                <a:spcPct val="100000"/>
              </a:lnSpc>
              <a:spcBef>
                <a:spcPct val="0"/>
              </a:spcBef>
              <a:spcAft>
                <a:spcPct val="0"/>
              </a:spcAft>
              <a:buFont typeface="Arial,Sans-Serif"/>
              <a:buChar char="•"/>
              <a:defRPr b="0" i="0"/>
            </a:pPr>
            <a:r>
              <a:rPr lang="1034" b="0" i="0">
                <a:effectLst/>
                <a:cs typeface="Calibri"/>
              </a:rPr>
              <a:t>La mayoría de los cánceres de </a:t>
            </a:r>
            <a:r>
              <a:rPr lang="1034">
                <a:cs typeface="Calibri"/>
              </a:rPr>
              <a:t>seno</a:t>
            </a:r>
            <a:r>
              <a:rPr lang="1034" b="0" i="0">
                <a:effectLst/>
                <a:cs typeface="Calibri"/>
              </a:rPr>
              <a:t> son invasivos, pero existen diferentes tipos de cáncer de </a:t>
            </a:r>
            <a:r>
              <a:rPr lang="1034">
                <a:cs typeface="Calibri"/>
              </a:rPr>
              <a:t>seno</a:t>
            </a:r>
            <a:r>
              <a:rPr lang="1034" b="0" i="0">
                <a:effectLst/>
                <a:cs typeface="Calibri"/>
              </a:rPr>
              <a:t> invasivo. Los dos más comunes son el </a:t>
            </a:r>
            <a:r>
              <a:rPr lang="1034" b="1" i="0">
                <a:effectLst/>
                <a:cs typeface="Calibri"/>
              </a:rPr>
              <a:t>carcinoma ductal invasivo</a:t>
            </a:r>
            <a:r>
              <a:rPr lang="1034" b="0" i="0">
                <a:effectLst/>
                <a:cs typeface="Calibri"/>
              </a:rPr>
              <a:t> y el </a:t>
            </a:r>
            <a:r>
              <a:rPr lang="1034" b="1" i="0">
                <a:effectLst/>
                <a:cs typeface="Calibri"/>
              </a:rPr>
              <a:t>carcinoma lobular invasivo</a:t>
            </a:r>
            <a:r>
              <a:rPr lang="1034" b="0" i="0">
                <a:effectLst/>
                <a:cs typeface="Calibri"/>
              </a:rPr>
              <a:t>.</a:t>
            </a:r>
            <a:endParaRPr lang="en-US">
              <a:cs typeface="Calibri"/>
            </a:endParaRPr>
          </a:p>
          <a:p>
            <a:endParaRPr lang="en-US"/>
          </a:p>
          <a:p>
            <a:pPr marL="171450" indent="-171450">
              <a:buFont typeface="Arial,Sans-Serif"/>
              <a:buChar char="•"/>
              <a:defRPr b="0" i="0"/>
            </a:pPr>
            <a:r>
              <a:rPr lang="1034">
                <a:cs typeface="Calibri"/>
              </a:rPr>
              <a:t>Los carcinomas ductales invasivos (o infiltrantes) (CDI) empiezan en las células que recubren un conducto senorio en la seno. Desde ahí, el cáncer atraviesa la pared del conducto y crece hacia los tejidos mamarios cercanos. En este punto, es posible que pueda propagarse (hacer metástasis) a otras partes del cuerpo a través del sistema linfático y el torrente sanguíneo.</a:t>
            </a:r>
          </a:p>
          <a:p>
            <a:pPr marL="171450" indent="-171450">
              <a:buFont typeface="Arial,Sans-Serif"/>
              <a:buChar char="•"/>
            </a:pPr>
            <a:endParaRPr lang="en-US"/>
          </a:p>
          <a:p>
            <a:pPr marL="171450" indent="-171450">
              <a:buFont typeface="Arial,Sans-Serif"/>
              <a:buChar char="•"/>
              <a:defRPr b="0" i="0"/>
            </a:pPr>
            <a:r>
              <a:rPr lang="1034">
                <a:cs typeface="Calibri"/>
              </a:rPr>
              <a:t>Aproximadamente 8 de cada 10 cánceres de seno invasivos son CDI.</a:t>
            </a:r>
          </a:p>
          <a:p>
            <a:endParaRPr lang="en-US"/>
          </a:p>
          <a:p>
            <a:pPr marL="0" indent="0" algn="l">
              <a:buFontTx/>
              <a:buNone/>
            </a:pPr>
            <a:endParaRPr lang="en-US" b="1" i="0">
              <a:solidFill>
                <a:srgbClr val="000000"/>
              </a:solidFill>
              <a:effectLst/>
              <a:latin typeface="Calibri" panose="020F0502020204030204" pitchFamily="34" charset="0"/>
              <a:ea typeface="Calibri"/>
              <a:cs typeface="Calibri"/>
            </a:endParaRPr>
          </a:p>
        </p:txBody>
      </p:sp>
      <p:sp>
        <p:nvSpPr>
          <p:cNvPr id="4" name="Slide Number Placeholder 3">
            <a:extLst>
              <a:ext uri="{FF2B5EF4-FFF2-40B4-BE49-F238E27FC236}">
                <a16:creationId xmlns:a16="http://schemas.microsoft.com/office/drawing/2014/main" id="{A36A710A-A26C-2DDE-D2FC-DB1DA07139BF}"/>
              </a:ext>
            </a:extLst>
          </p:cNvPr>
          <p:cNvSpPr>
            <a:spLocks noGrp="1"/>
          </p:cNvSpPr>
          <p:nvPr>
            <p:ph type="sldNum" sz="quarter" idx="5"/>
          </p:nvPr>
        </p:nvSpPr>
        <p:spPr/>
        <p:txBody>
          <a:bodyPr/>
          <a:lstStyle/>
          <a:p>
            <a:fld id="{EBC877D4-C115-4B9D-B6EE-99781311D293}" type="slidenum">
              <a:rPr lang="en-US" smtClean="0"/>
              <a:t>10</a:t>
            </a:fld>
            <a:endParaRPr lang="en-US"/>
          </a:p>
        </p:txBody>
      </p:sp>
    </p:spTree>
    <p:extLst>
      <p:ext uri="{BB962C8B-B14F-4D97-AF65-F5344CB8AC3E}">
        <p14:creationId xmlns:p14="http://schemas.microsoft.com/office/powerpoint/2010/main" val="1430713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5021B-EE94-6ADB-C934-DFA9F9ADB5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7EE42F-6FD8-1FB9-409C-34D316714D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1D0FA6-A9FB-4E9B-936F-1E8088083981}"/>
              </a:ext>
            </a:extLst>
          </p:cNvPr>
          <p:cNvSpPr>
            <a:spLocks noGrp="1"/>
          </p:cNvSpPr>
          <p:nvPr>
            <p:ph type="body" idx="1"/>
          </p:nvPr>
        </p:nvSpPr>
        <p:spPr/>
        <p:txBody>
          <a:bodyPr/>
          <a:lstStyle/>
          <a:p>
            <a:pPr>
              <a:defRPr b="0" i="0"/>
            </a:pPr>
            <a:r>
              <a:rPr lang="1034" b="1" kern="1200">
                <a:effectLst/>
              </a:rPr>
              <a:t>Notas del orador</a:t>
            </a:r>
            <a:r>
              <a:rPr lang="1034" b="0" kern="1200">
                <a:effectLst/>
              </a:rPr>
              <a:t> </a:t>
            </a:r>
            <a:endParaRPr lang="en-US" kern="1200">
              <a:effectLst/>
            </a:endParaRPr>
          </a:p>
          <a:p>
            <a:pPr marL="0" marR="0" lvl="0" indent="0" algn="l" defTabSz="914400">
              <a:lnSpc>
                <a:spcPct val="100000"/>
              </a:lnSpc>
              <a:spcBef>
                <a:spcPct val="0"/>
              </a:spcBef>
              <a:spcAft>
                <a:spcPct val="0"/>
              </a:spcAft>
              <a:buNone/>
              <a:defRPr/>
            </a:pPr>
            <a:endParaRPr lang="en-US" b="0" i="0">
              <a:effectLst/>
            </a:endParaRPr>
          </a:p>
          <a:p>
            <a:pPr marL="171450" indent="-171450">
              <a:buFont typeface="Arial,Sans-Serif"/>
              <a:buChar char="•"/>
              <a:defRPr b="0" i="0"/>
            </a:pPr>
            <a:r>
              <a:rPr lang="1034">
                <a:cs typeface="Calibri"/>
              </a:rPr>
              <a:t>Algunos cánceres de seno empiezan en las glándulas que producen leche materna (</a:t>
            </a:r>
            <a:r>
              <a:rPr lang="1034" b="1">
                <a:cs typeface="Calibri"/>
              </a:rPr>
              <a:t>cánceres lobulares</a:t>
            </a:r>
            <a:r>
              <a:rPr lang="1034">
                <a:cs typeface="Calibri"/>
              </a:rPr>
              <a:t>).</a:t>
            </a:r>
            <a:endParaRPr lang="en-US">
              <a:cs typeface="Calibri"/>
            </a:endParaRPr>
          </a:p>
          <a:p>
            <a:pPr marL="171450" indent="-171450">
              <a:buFont typeface="Arial,Sans-Serif"/>
              <a:buChar char="•"/>
              <a:defRPr b="0" i="0"/>
            </a:pPr>
            <a:r>
              <a:rPr lang="1034">
                <a:cs typeface="Calibri"/>
              </a:rPr>
              <a:t>Aproximadamente 1 de cada 10 cánceres de seno invasivos es un carcinoma lobular invasivo (CLI).</a:t>
            </a:r>
            <a:endParaRPr lang="en-US">
              <a:cs typeface="Arial"/>
            </a:endParaRPr>
          </a:p>
          <a:p>
            <a:pPr marL="171450" indent="-171450">
              <a:buFont typeface="Arial,Sans-Serif"/>
              <a:buChar char="•"/>
              <a:defRPr b="0" i="0"/>
            </a:pPr>
            <a:r>
              <a:rPr lang="1034"/>
              <a:t>Al igual que el CDI, puede propagarse (hacer metástasis) a otras partes del cuerpo. El carcinoma lobular invasivo puede ser más difícil de detectar mediante un examen físico y pruebas de diagnóstico por imágenes, como las mamografías, que el CDI.</a:t>
            </a:r>
          </a:p>
        </p:txBody>
      </p:sp>
      <p:sp>
        <p:nvSpPr>
          <p:cNvPr id="4" name="Slide Number Placeholder 3">
            <a:extLst>
              <a:ext uri="{FF2B5EF4-FFF2-40B4-BE49-F238E27FC236}">
                <a16:creationId xmlns:a16="http://schemas.microsoft.com/office/drawing/2014/main" id="{3958088E-9CA5-3EFF-56CA-D31672C37205}"/>
              </a:ext>
            </a:extLst>
          </p:cNvPr>
          <p:cNvSpPr>
            <a:spLocks noGrp="1"/>
          </p:cNvSpPr>
          <p:nvPr>
            <p:ph type="sldNum" sz="quarter" idx="5"/>
          </p:nvPr>
        </p:nvSpPr>
        <p:spPr/>
        <p:txBody>
          <a:bodyPr/>
          <a:lstStyle/>
          <a:p>
            <a:fld id="{EBC877D4-C115-4B9D-B6EE-99781311D293}" type="slidenum">
              <a:rPr lang="en-US" smtClean="0"/>
              <a:t>11</a:t>
            </a:fld>
            <a:endParaRPr lang="en-US"/>
          </a:p>
        </p:txBody>
      </p:sp>
    </p:spTree>
    <p:extLst>
      <p:ext uri="{BB962C8B-B14F-4D97-AF65-F5344CB8AC3E}">
        <p14:creationId xmlns:p14="http://schemas.microsoft.com/office/powerpoint/2010/main" val="3490645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b="0" i="0"/>
            </a:pPr>
            <a:r>
              <a:rPr lang="1034" sz="1200" b="1" kern="1200" dirty="0">
                <a:solidFill>
                  <a:schemeClr val="tx1"/>
                </a:solidFill>
                <a:effectLst/>
                <a:latin typeface="+mn-lt"/>
                <a:ea typeface="+mn-ea"/>
                <a:cs typeface="+mn-cs"/>
              </a:rPr>
              <a:t>Notas del orador</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a:defRPr b="0" i="0"/>
            </a:pPr>
            <a:r>
              <a:rPr lang="1034" sz="1200" kern="1200" dirty="0">
                <a:solidFill>
                  <a:schemeClr val="tx1"/>
                </a:solidFill>
                <a:latin typeface="+mn-lt"/>
                <a:ea typeface="+mn-ea"/>
                <a:cs typeface="+mn-cs"/>
              </a:rPr>
              <a:t>Un factor de riesgo es cualquier cosa que afecte su probabilidad de contraer una enfermedad como el cáncer. Los distintos tipos de cáncer tienen diferentes factores de riesgo. Algunos factores de riesgo, como fumar y la exposición excesiva al sol, se pueden cambiar. Otros factores, como la edad o el historial familiar, no se pueden cambiar.</a:t>
            </a:r>
          </a:p>
          <a:p>
            <a:endParaRPr lang="en-US" sz="1200" kern="1200" dirty="0">
              <a:solidFill>
                <a:schemeClr val="tx1"/>
              </a:solidFill>
              <a:effectLst/>
              <a:latin typeface="+mn-lt"/>
              <a:ea typeface="+mn-ea"/>
              <a:cs typeface="+mn-cs"/>
            </a:endParaRPr>
          </a:p>
          <a:p>
            <a:pPr>
              <a:defRPr b="0" i="0"/>
            </a:pPr>
            <a:r>
              <a:rPr lang="1034" sz="1200" kern="1200" dirty="0">
                <a:solidFill>
                  <a:schemeClr val="tx1"/>
                </a:solidFill>
                <a:latin typeface="+mn-lt"/>
                <a:ea typeface="+mn-ea"/>
                <a:cs typeface="+mn-cs"/>
              </a:rPr>
              <a:t>Tener un factor de riesgo, o incluso varios factores de riesgo, no significa que padecerá la enfermedad. Y algunas personas que padecen la enfermedad pueden no tener ningún factor de riesgo conocido. </a:t>
            </a:r>
          </a:p>
          <a:p>
            <a:endParaRPr lang="en-US" sz="1200" kern="1200" dirty="0">
              <a:solidFill>
                <a:schemeClr val="tx1"/>
              </a:solidFill>
              <a:effectLst/>
              <a:latin typeface="+mn-lt"/>
              <a:ea typeface="+mn-ea"/>
              <a:cs typeface="+mn-cs"/>
            </a:endParaRPr>
          </a:p>
          <a:p>
            <a:pPr>
              <a:defRPr b="0" i="0"/>
            </a:pPr>
            <a:r>
              <a:rPr lang="1034" sz="1200" kern="1200" dirty="0">
                <a:solidFill>
                  <a:schemeClr val="tx1"/>
                </a:solidFill>
                <a:latin typeface="+mn-lt"/>
                <a:ea typeface="+mn-ea"/>
                <a:cs typeface="Calibri"/>
              </a:rPr>
              <a:t>Aun así, los investigadores han encontrado varios factores de riesgo que pueden aumentar las probabilidades de que una persona desarrolle cáncer de </a:t>
            </a:r>
            <a:r>
              <a:rPr lang="1034" dirty="0">
                <a:cs typeface="Calibri"/>
              </a:rPr>
              <a:t>seno</a:t>
            </a:r>
            <a:r>
              <a:rPr lang="1034" sz="1200" kern="1200" dirty="0">
                <a:solidFill>
                  <a:schemeClr val="tx1"/>
                </a:solidFill>
                <a:latin typeface="+mn-lt"/>
                <a:ea typeface="+mn-ea"/>
                <a:cs typeface="Calibri"/>
              </a:rPr>
              <a:t>.</a:t>
            </a:r>
          </a:p>
        </p:txBody>
      </p:sp>
      <p:sp>
        <p:nvSpPr>
          <p:cNvPr id="4" name="Slide Number Placeholder 3"/>
          <p:cNvSpPr>
            <a:spLocks noGrp="1"/>
          </p:cNvSpPr>
          <p:nvPr>
            <p:ph type="sldNum" sz="quarter" idx="5"/>
          </p:nvPr>
        </p:nvSpPr>
        <p:spPr/>
        <p:txBody>
          <a:bodyPr/>
          <a:lstStyle/>
          <a:p>
            <a:fld id="{EBC877D4-C115-4B9D-B6EE-99781311D293}" type="slidenum">
              <a:rPr lang="en-US" smtClean="0"/>
              <a:t>12</a:t>
            </a:fld>
            <a:endParaRPr lang="en-US"/>
          </a:p>
        </p:txBody>
      </p:sp>
    </p:spTree>
    <p:extLst>
      <p:ext uri="{BB962C8B-B14F-4D97-AF65-F5344CB8AC3E}">
        <p14:creationId xmlns:p14="http://schemas.microsoft.com/office/powerpoint/2010/main" val="2780699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sz="1200" b="1" kern="1200">
                <a:solidFill>
                  <a:schemeClr val="tx1"/>
                </a:solidFill>
                <a:effectLst/>
                <a:latin typeface="+mn-lt"/>
                <a:ea typeface="+mn-ea"/>
                <a:cs typeface="+mn-cs"/>
              </a:rPr>
              <a:t>Notas del orador</a:t>
            </a:r>
          </a:p>
          <a:p>
            <a:endParaRPr lang="en-US" sz="1200" b="1" kern="1200">
              <a:solidFill>
                <a:schemeClr val="tx1"/>
              </a:solidFill>
              <a:effectLst/>
              <a:latin typeface="+mn-lt"/>
              <a:ea typeface="+mn-ea"/>
              <a:cs typeface="+mn-cs"/>
            </a:endParaRPr>
          </a:p>
          <a:p>
            <a:pPr>
              <a:defRPr b="0" i="0"/>
            </a:pPr>
            <a:r>
              <a:rPr lang="1034" sz="1200" b="0" kern="1200">
                <a:solidFill>
                  <a:schemeClr val="tx1"/>
                </a:solidFill>
                <a:effectLst/>
                <a:latin typeface="+mn-lt"/>
                <a:ea typeface="+mn-ea"/>
                <a:cs typeface="Calibri"/>
              </a:rPr>
              <a:t>Son factores de riesgo no modificables que aumentan el riesgo de padecer cáncer de </a:t>
            </a:r>
            <a:r>
              <a:rPr lang="1034">
                <a:cs typeface="Calibri"/>
              </a:rPr>
              <a:t>seno</a:t>
            </a:r>
            <a:r>
              <a:rPr lang="1034" sz="1200" b="0" kern="1200">
                <a:solidFill>
                  <a:schemeClr val="tx1"/>
                </a:solidFill>
                <a:effectLst/>
                <a:latin typeface="+mn-lt"/>
                <a:ea typeface="+mn-ea"/>
                <a:cs typeface="Calibri"/>
              </a:rPr>
              <a:t>. </a:t>
            </a:r>
            <a:endParaRPr lang="en-US" sz="1200" b="0" kern="1200">
              <a:solidFill>
                <a:schemeClr val="tx1"/>
              </a:solidFill>
              <a:effectLst/>
              <a:latin typeface="+mn-lt"/>
              <a:ea typeface="+mn-ea"/>
              <a:cs typeface="Calibri"/>
            </a:endParaRPr>
          </a:p>
          <a:p>
            <a:endParaRPr lang="en-US" sz="1200" b="1" kern="1200">
              <a:solidFill>
                <a:schemeClr val="tx1"/>
              </a:solidFill>
              <a:effectLst/>
              <a:latin typeface="+mn-lt"/>
              <a:ea typeface="+mn-ea"/>
              <a:cs typeface="+mn-cs"/>
            </a:endParaRPr>
          </a:p>
          <a:p>
            <a:pPr algn="l">
              <a:defRPr b="0" i="0"/>
            </a:pPr>
            <a:r>
              <a:rPr lang="1034" b="1" i="0">
                <a:solidFill>
                  <a:srgbClr val="1A1A1A"/>
                </a:solidFill>
                <a:effectLst/>
                <a:latin typeface="Poppins"/>
                <a:cs typeface="Poppins"/>
              </a:rPr>
              <a:t>Nacer mujer</a:t>
            </a:r>
          </a:p>
          <a:p>
            <a:pPr>
              <a:defRPr b="0" i="0"/>
            </a:pPr>
            <a:r>
              <a:rPr lang="1034" b="0" i="0">
                <a:solidFill>
                  <a:srgbClr val="1A1A1A"/>
                </a:solidFill>
                <a:effectLst/>
                <a:latin typeface="Source Sans Pro"/>
                <a:ea typeface="Source Sans Pro"/>
              </a:rPr>
              <a:t>Este es el principal factor de riesgo del cáncer de </a:t>
            </a:r>
            <a:r>
              <a:rPr lang="1034">
                <a:solidFill>
                  <a:srgbClr val="1A1A1A"/>
                </a:solidFill>
                <a:latin typeface="Source Sans Pro"/>
                <a:ea typeface="Source Sans Pro"/>
              </a:rPr>
              <a:t>seno</a:t>
            </a:r>
            <a:r>
              <a:rPr lang="1034" b="0" i="0">
                <a:solidFill>
                  <a:srgbClr val="1A1A1A"/>
                </a:solidFill>
                <a:effectLst/>
                <a:latin typeface="Source Sans Pro"/>
                <a:ea typeface="Source Sans Pro"/>
              </a:rPr>
              <a:t>. Los hombres también pueden tener cáncer de </a:t>
            </a:r>
            <a:r>
              <a:rPr lang="1034">
                <a:solidFill>
                  <a:srgbClr val="1A1A1A"/>
                </a:solidFill>
                <a:latin typeface="Source Sans Pro"/>
                <a:ea typeface="Source Sans Pro"/>
              </a:rPr>
              <a:t>seno</a:t>
            </a:r>
            <a:r>
              <a:rPr lang="1034" b="0" i="0">
                <a:solidFill>
                  <a:srgbClr val="1A1A1A"/>
                </a:solidFill>
                <a:effectLst/>
                <a:latin typeface="Source Sans Pro"/>
                <a:ea typeface="Source Sans Pro"/>
              </a:rPr>
              <a:t>, pero esta enfermedad es mucho más común en las mujeres que en los hombres.</a:t>
            </a:r>
          </a:p>
          <a:p>
            <a:endParaRPr lang="en-US" b="1">
              <a:solidFill>
                <a:srgbClr val="1A1A1A"/>
              </a:solidFill>
              <a:latin typeface="Poppins"/>
              <a:cs typeface="Poppins"/>
            </a:endParaRPr>
          </a:p>
          <a:p>
            <a:pPr algn="l">
              <a:defRPr b="0" i="0"/>
            </a:pPr>
            <a:r>
              <a:rPr lang="1034" b="1">
                <a:solidFill>
                  <a:srgbClr val="1A1A1A"/>
                </a:solidFill>
                <a:latin typeface="Poppins"/>
                <a:cs typeface="Poppins"/>
              </a:rPr>
              <a:t>Envejecimiento</a:t>
            </a:r>
          </a:p>
          <a:p>
            <a:pPr algn="l">
              <a:defRPr b="0" i="0"/>
            </a:pPr>
            <a:r>
              <a:rPr lang="1034" b="0" i="0">
                <a:solidFill>
                  <a:srgbClr val="1A1A1A"/>
                </a:solidFill>
                <a:effectLst/>
                <a:latin typeface="Source Sans Pro"/>
                <a:ea typeface="Source Sans Pro"/>
              </a:rPr>
              <a:t>A medida que envejece, su riesgo de padecer cáncer de </a:t>
            </a:r>
            <a:r>
              <a:rPr lang="1034">
                <a:solidFill>
                  <a:srgbClr val="1A1A1A"/>
                </a:solidFill>
                <a:latin typeface="Source Sans Pro"/>
                <a:ea typeface="Source Sans Pro"/>
              </a:rPr>
              <a:t>seno</a:t>
            </a:r>
            <a:r>
              <a:rPr lang="1034" b="0" i="0">
                <a:solidFill>
                  <a:srgbClr val="1A1A1A"/>
                </a:solidFill>
                <a:effectLst/>
                <a:latin typeface="Source Sans Pro"/>
                <a:ea typeface="Source Sans Pro"/>
              </a:rPr>
              <a:t> aumenta. La mayoría de los cánceres de </a:t>
            </a:r>
            <a:r>
              <a:rPr lang="1034">
                <a:solidFill>
                  <a:srgbClr val="1A1A1A"/>
                </a:solidFill>
                <a:latin typeface="Source Sans Pro"/>
                <a:ea typeface="Source Sans Pro"/>
              </a:rPr>
              <a:t>seno</a:t>
            </a:r>
            <a:r>
              <a:rPr lang="1034" b="0" i="0">
                <a:solidFill>
                  <a:srgbClr val="1A1A1A"/>
                </a:solidFill>
                <a:effectLst/>
                <a:latin typeface="Source Sans Pro"/>
                <a:ea typeface="Source Sans Pro"/>
              </a:rPr>
              <a:t> se detectan en mujeres de 55 años o más.</a:t>
            </a:r>
          </a:p>
          <a:p>
            <a:endParaRPr lang="en-US" sz="1200" b="1" kern="1200">
              <a:solidFill>
                <a:schemeClr val="tx1"/>
              </a:solidFill>
              <a:effectLst/>
              <a:latin typeface="+mn-lt"/>
              <a:ea typeface="+mn-ea"/>
              <a:cs typeface="+mn-cs"/>
            </a:endParaRPr>
          </a:p>
          <a:p>
            <a:pPr algn="l">
              <a:defRPr b="0" i="0"/>
            </a:pPr>
            <a:r>
              <a:rPr lang="1034" b="1" i="0">
                <a:solidFill>
                  <a:srgbClr val="1A1A1A"/>
                </a:solidFill>
                <a:effectLst/>
                <a:latin typeface="Poppins"/>
                <a:cs typeface="Poppins"/>
              </a:rPr>
              <a:t>Inicio temprano de los períodos menstruales</a:t>
            </a:r>
          </a:p>
          <a:p>
            <a:pPr algn="l">
              <a:defRPr b="0" i="0"/>
            </a:pPr>
            <a:r>
              <a:rPr lang="1034" b="0" i="0">
                <a:solidFill>
                  <a:srgbClr val="1A1A1A"/>
                </a:solidFill>
                <a:effectLst/>
                <a:latin typeface="Source Sans Pro"/>
                <a:ea typeface="Source Sans Pro"/>
              </a:rPr>
              <a:t>Las mujeres que han tenido más ciclos menstruales porque empezaron a menstruar temprano (especialmente antes de los 12 años) tienen un riesgo ligeramente mayor de cáncer de </a:t>
            </a:r>
            <a:r>
              <a:rPr lang="1034">
                <a:solidFill>
                  <a:srgbClr val="1A1A1A"/>
                </a:solidFill>
                <a:latin typeface="Source Sans Pro"/>
                <a:ea typeface="Source Sans Pro"/>
              </a:rPr>
              <a:t>seno</a:t>
            </a:r>
            <a:r>
              <a:rPr lang="1034" b="0" i="0">
                <a:solidFill>
                  <a:srgbClr val="1A1A1A"/>
                </a:solidFill>
                <a:effectLst/>
                <a:latin typeface="Source Sans Pro"/>
                <a:ea typeface="Source Sans Pro"/>
              </a:rPr>
              <a:t>. El aumento del riesgo puede deberse a una exposición más prolongada a las hormonas estrógeno y progesterona.</a:t>
            </a:r>
          </a:p>
          <a:p>
            <a:pPr algn="l"/>
            <a:endParaRPr lang="en-US" b="0" i="0">
              <a:solidFill>
                <a:srgbClr val="1A1A1A"/>
              </a:solidFill>
              <a:effectLst/>
              <a:latin typeface="Source Sans Pro" panose="020B0503030403020204" pitchFamily="34" charset="77"/>
              <a:ea typeface="Source Sans Pro"/>
            </a:endParaRPr>
          </a:p>
          <a:p>
            <a:pPr algn="l">
              <a:defRPr b="0" i="0"/>
            </a:pPr>
            <a:r>
              <a:rPr lang="1034" b="1" i="0">
                <a:solidFill>
                  <a:srgbClr val="1A1A1A"/>
                </a:solidFill>
                <a:effectLst/>
                <a:latin typeface="Poppins"/>
                <a:cs typeface="Poppins"/>
              </a:rPr>
              <a:t>Pasar a la menopausia más tarde</a:t>
            </a:r>
          </a:p>
          <a:p>
            <a:pPr algn="l">
              <a:defRPr b="0" i="0"/>
            </a:pPr>
            <a:r>
              <a:rPr lang="1034" b="0" i="0">
                <a:solidFill>
                  <a:srgbClr val="1A1A1A"/>
                </a:solidFill>
                <a:effectLst/>
                <a:latin typeface="Source Sans Pro"/>
                <a:ea typeface="Source Sans Pro"/>
              </a:rPr>
              <a:t>Las mujeres que han tenido más ciclos menstruales porque pasaron a la menopausia más tarde (normalmente después de los 55 años) tienen un riesgo ligeramente mayor de cáncer de </a:t>
            </a:r>
            <a:r>
              <a:rPr lang="1034">
                <a:solidFill>
                  <a:srgbClr val="1A1A1A"/>
                </a:solidFill>
                <a:latin typeface="Source Sans Pro"/>
                <a:ea typeface="Source Sans Pro"/>
              </a:rPr>
              <a:t>seno</a:t>
            </a:r>
            <a:r>
              <a:rPr lang="1034" b="0" i="0">
                <a:solidFill>
                  <a:srgbClr val="1A1A1A"/>
                </a:solidFill>
                <a:effectLst/>
                <a:latin typeface="Source Sans Pro"/>
                <a:ea typeface="Source Sans Pro"/>
              </a:rPr>
              <a:t>. El aumento del riesgo puede deberse a que tienen una exposición más prolongada a las hormonas estrógeno y progesterona.</a:t>
            </a:r>
          </a:p>
          <a:p>
            <a:pPr algn="l"/>
            <a:endParaRPr lang="en-US" b="0" i="0">
              <a:solidFill>
                <a:srgbClr val="1A1A1A"/>
              </a:solidFill>
              <a:effectLst/>
              <a:latin typeface="Source Sans Pro" panose="020B0503030403020204" pitchFamily="34" charset="77"/>
              <a:ea typeface="Source Sans Pro"/>
            </a:endParaRPr>
          </a:p>
          <a:p>
            <a:pPr algn="l">
              <a:defRPr b="0" i="0"/>
            </a:pPr>
            <a:r>
              <a:rPr lang="1034" b="1" i="0">
                <a:solidFill>
                  <a:srgbClr val="1A1A1A"/>
                </a:solidFill>
                <a:effectLst/>
                <a:latin typeface="Poppins" pitchFamily="2" charset="77"/>
              </a:rPr>
              <a:t>Ser más alt</a:t>
            </a:r>
            <a:r>
              <a:rPr lang="es-PE" b="1" i="0">
                <a:solidFill>
                  <a:srgbClr val="1A1A1A"/>
                </a:solidFill>
                <a:effectLst/>
                <a:latin typeface="Poppins" pitchFamily="2" charset="77"/>
              </a:rPr>
              <a:t>a</a:t>
            </a:r>
            <a:endParaRPr lang="1034" b="1" i="0">
              <a:solidFill>
                <a:srgbClr val="1A1A1A"/>
              </a:solidFill>
              <a:effectLst/>
              <a:latin typeface="Poppins" pitchFamily="2" charset="77"/>
            </a:endParaRPr>
          </a:p>
          <a:p>
            <a:pPr algn="l">
              <a:defRPr b="0" i="0"/>
            </a:pPr>
            <a:r>
              <a:rPr lang="1034" b="0" i="0">
                <a:solidFill>
                  <a:srgbClr val="1A1A1A"/>
                </a:solidFill>
                <a:effectLst/>
                <a:latin typeface="Source Sans Pro"/>
              </a:rPr>
              <a:t>Muchos estudios han descubierto que las mujeres más altas tienen un mayor riesgo de cáncer de </a:t>
            </a:r>
            <a:r>
              <a:rPr lang="1034">
                <a:solidFill>
                  <a:srgbClr val="1A1A1A"/>
                </a:solidFill>
                <a:latin typeface="Source Sans Pro"/>
              </a:rPr>
              <a:t>seno</a:t>
            </a:r>
            <a:r>
              <a:rPr lang="1034" b="0" i="0">
                <a:solidFill>
                  <a:srgbClr val="1A1A1A"/>
                </a:solidFill>
                <a:effectLst/>
                <a:latin typeface="Source Sans Pro"/>
              </a:rPr>
              <a:t> que las mujeres más bajas. Las razones de esto no están del todo claras, pero puede tener algo que ver con factores que afectan el crecimiento temprano, como la nutrición temprana en la vida, así como factores hormonales o genéticos.</a:t>
            </a:r>
          </a:p>
          <a:p>
            <a:pPr algn="l"/>
            <a:endParaRPr lang="en-US" b="0" i="0">
              <a:solidFill>
                <a:srgbClr val="1A1A1A"/>
              </a:solidFill>
              <a:effectLst/>
              <a:latin typeface="Source Sans Pro" panose="020B0503030403020204" pitchFamily="34" charset="77"/>
            </a:endParaRPr>
          </a:p>
          <a:p>
            <a:pPr marL="0" marR="0" lvl="0" indent="0" algn="l" defTabSz="914400" rtl="0" eaLnBrk="1" fontAlgn="auto" latinLnBrk="0" hangingPunct="1">
              <a:lnSpc>
                <a:spcPct val="100000"/>
              </a:lnSpc>
              <a:spcBef>
                <a:spcPct val="0"/>
              </a:spcBef>
              <a:spcAft>
                <a:spcPct val="0"/>
              </a:spcAft>
              <a:buClrTx/>
              <a:buSzTx/>
              <a:buFontTx/>
              <a:buNone/>
              <a:defRPr b="0" i="0"/>
            </a:pPr>
            <a:r>
              <a:rPr lang="1034" b="1" i="0">
                <a:solidFill>
                  <a:srgbClr val="1A1A1A"/>
                </a:solidFill>
                <a:effectLst/>
                <a:latin typeface="Source Sans Pro"/>
                <a:ea typeface="Source Sans Pro"/>
              </a:rPr>
              <a:t>Raza y etnicidad</a:t>
            </a:r>
            <a:endParaRPr lang="es-PE" b="1" i="0">
              <a:solidFill>
                <a:srgbClr val="1A1A1A"/>
              </a:solidFill>
              <a:effectLst/>
              <a:latin typeface="Source Sans Pro"/>
              <a:ea typeface="Source Sans Pro"/>
            </a:endParaRPr>
          </a:p>
          <a:p>
            <a:pPr marL="0" marR="0" lvl="0" indent="0" algn="l" defTabSz="914400" rtl="0" eaLnBrk="1" fontAlgn="auto" latinLnBrk="0" hangingPunct="1">
              <a:lnSpc>
                <a:spcPct val="100000"/>
              </a:lnSpc>
              <a:spcBef>
                <a:spcPct val="0"/>
              </a:spcBef>
              <a:spcAft>
                <a:spcPct val="0"/>
              </a:spcAft>
              <a:buClrTx/>
              <a:buSzTx/>
              <a:buFontTx/>
              <a:buNone/>
              <a:defRPr b="0" i="0"/>
            </a:pPr>
            <a:r>
              <a:rPr lang="1034" b="0" i="0">
                <a:solidFill>
                  <a:srgbClr val="1A1A1A"/>
                </a:solidFill>
                <a:effectLst/>
                <a:latin typeface="Source Sans Pro"/>
                <a:ea typeface="Source Sans Pro"/>
              </a:rPr>
              <a:t>En general, las mujeres blancas tienen ligeramente más probabilidades de desarrollar cáncer de </a:t>
            </a:r>
            <a:r>
              <a:rPr lang="1034">
                <a:solidFill>
                  <a:srgbClr val="1A1A1A"/>
                </a:solidFill>
                <a:latin typeface="Source Sans Pro"/>
                <a:ea typeface="Source Sans Pro"/>
              </a:rPr>
              <a:t>seno</a:t>
            </a:r>
            <a:r>
              <a:rPr lang="1034" b="0" i="0">
                <a:solidFill>
                  <a:srgbClr val="1A1A1A"/>
                </a:solidFill>
                <a:effectLst/>
                <a:latin typeface="Source Sans Pro"/>
                <a:ea typeface="Source Sans Pro"/>
              </a:rPr>
              <a:t> que las mujeres afroamericanas, aunque la brecha entre ellas se ha ido reduciendo en los últimos años. En mujeres menores de 40 años, el cáncer de </a:t>
            </a:r>
            <a:r>
              <a:rPr lang="1034">
                <a:solidFill>
                  <a:srgbClr val="1A1A1A"/>
                </a:solidFill>
                <a:latin typeface="Source Sans Pro"/>
                <a:ea typeface="Source Sans Pro"/>
              </a:rPr>
              <a:t>seno</a:t>
            </a:r>
            <a:r>
              <a:rPr lang="1034" b="0" i="0">
                <a:solidFill>
                  <a:srgbClr val="1A1A1A"/>
                </a:solidFill>
                <a:effectLst/>
                <a:latin typeface="Source Sans Pro"/>
                <a:ea typeface="Source Sans Pro"/>
              </a:rPr>
              <a:t> es más común en las mujeres afroamericanas. Las mujeres afroamericanas también tienen más probabilidades de morir de cáncer de </a:t>
            </a:r>
            <a:r>
              <a:rPr lang="1034">
                <a:solidFill>
                  <a:srgbClr val="1A1A1A"/>
                </a:solidFill>
                <a:latin typeface="Source Sans Pro"/>
                <a:ea typeface="Source Sans Pro"/>
              </a:rPr>
              <a:t>seno</a:t>
            </a:r>
            <a:r>
              <a:rPr lang="1034" b="0" i="0">
                <a:solidFill>
                  <a:srgbClr val="1A1A1A"/>
                </a:solidFill>
                <a:effectLst/>
                <a:latin typeface="Source Sans Pro"/>
                <a:ea typeface="Source Sans Pro"/>
              </a:rPr>
              <a:t> a cualquier edad. Las mujeres asiáticas, hispanas y nativas americanas tienen un riesgo menor de desarrollar y morir de cáncer de </a:t>
            </a:r>
            <a:r>
              <a:rPr lang="1034">
                <a:solidFill>
                  <a:srgbClr val="1A1A1A"/>
                </a:solidFill>
                <a:latin typeface="Source Sans Pro"/>
                <a:ea typeface="Source Sans Pro"/>
              </a:rPr>
              <a:t>seno</a:t>
            </a:r>
            <a:r>
              <a:rPr lang="1034" b="0" i="0">
                <a:solidFill>
                  <a:srgbClr val="1A1A1A"/>
                </a:solidFill>
                <a:effectLst/>
                <a:latin typeface="Source Sans Pro"/>
                <a:ea typeface="Source Sans Pro"/>
              </a:rPr>
              <a:t>.</a:t>
            </a:r>
            <a:endParaRPr lang="en-US" b="1" i="0">
              <a:solidFill>
                <a:srgbClr val="1A1A1A"/>
              </a:solidFill>
              <a:effectLst/>
              <a:latin typeface="Source Sans Pro"/>
              <a:ea typeface="Source Sans Pro"/>
            </a:endParaRPr>
          </a:p>
        </p:txBody>
      </p:sp>
      <p:sp>
        <p:nvSpPr>
          <p:cNvPr id="4" name="Slide Number Placeholder 3"/>
          <p:cNvSpPr>
            <a:spLocks noGrp="1"/>
          </p:cNvSpPr>
          <p:nvPr>
            <p:ph type="sldNum" sz="quarter" idx="5"/>
          </p:nvPr>
        </p:nvSpPr>
        <p:spPr/>
        <p:txBody>
          <a:bodyPr/>
          <a:lstStyle/>
          <a:p>
            <a:fld id="{EBC877D4-C115-4B9D-B6EE-99781311D293}" type="slidenum">
              <a:rPr lang="en-US" smtClean="0"/>
              <a:t>13</a:t>
            </a:fld>
            <a:endParaRPr lang="en-US"/>
          </a:p>
        </p:txBody>
      </p:sp>
    </p:spTree>
    <p:extLst>
      <p:ext uri="{BB962C8B-B14F-4D97-AF65-F5344CB8AC3E}">
        <p14:creationId xmlns:p14="http://schemas.microsoft.com/office/powerpoint/2010/main" val="980361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FCE67-D880-6D96-8381-866669CF88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9AEC5C-3A80-673B-A047-8EB74AA403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C54493-C495-F13C-46A4-84897588D51A}"/>
              </a:ext>
            </a:extLst>
          </p:cNvPr>
          <p:cNvSpPr>
            <a:spLocks noGrp="1"/>
          </p:cNvSpPr>
          <p:nvPr>
            <p:ph type="body" idx="1"/>
          </p:nvPr>
        </p:nvSpPr>
        <p:spPr/>
        <p:txBody>
          <a:bodyPr/>
          <a:lstStyle/>
          <a:p>
            <a:pPr>
              <a:defRPr b="0" i="0"/>
            </a:pPr>
            <a:r>
              <a:rPr lang="1034" b="1" dirty="0">
                <a:cs typeface="+mn-lt"/>
              </a:rPr>
              <a:t>Notas del orador</a:t>
            </a:r>
          </a:p>
          <a:p>
            <a:endParaRPr lang="en-US" dirty="0">
              <a:cs typeface="+mn-lt"/>
            </a:endParaRPr>
          </a:p>
          <a:p>
            <a:pPr>
              <a:defRPr b="0" i="0"/>
            </a:pPr>
            <a:r>
              <a:rPr lang="1034" dirty="0">
                <a:cs typeface="+mn-lt"/>
              </a:rPr>
              <a:t>Es importante tener en cuenta que las mujeres con los factores de riesgo que se muestran aquí deben hablar con su médico. </a:t>
            </a:r>
            <a:endParaRPr lang="en-US" dirty="0">
              <a:ea typeface="Calibri"/>
              <a:cs typeface="+mn-lt"/>
            </a:endParaRPr>
          </a:p>
          <a:p>
            <a:endParaRPr lang="en-US" dirty="0">
              <a:cs typeface="+mn-lt"/>
            </a:endParaRPr>
          </a:p>
          <a:p>
            <a:pPr marL="0" indent="0">
              <a:buNone/>
              <a:defRPr b="0" i="0"/>
            </a:pPr>
            <a:r>
              <a:rPr lang="1034" sz="1200" dirty="0">
                <a:latin typeface="Source Sans Pro"/>
                <a:ea typeface="Source Sans Pro"/>
                <a:cs typeface="Calibri"/>
              </a:rPr>
              <a:t>Esto incluye a las mujeres que:</a:t>
            </a:r>
          </a:p>
          <a:p>
            <a:pPr marL="285750" indent="-285750">
              <a:buFont typeface="Arial" pitchFamily="34" charset="0"/>
              <a:buChar char="•"/>
              <a:defRPr b="0" i="0"/>
            </a:pPr>
            <a:r>
              <a:rPr lang="1034" sz="1200" dirty="0">
                <a:latin typeface="Source Sans Pro"/>
                <a:ea typeface="Source Sans Pro"/>
                <a:cs typeface="Calibri"/>
              </a:rPr>
              <a:t>Tienen una mutación </a:t>
            </a:r>
            <a:r>
              <a:rPr lang="es-PE" sz="1200" dirty="0">
                <a:latin typeface="Source Sans Pro"/>
                <a:ea typeface="Source Sans Pro"/>
                <a:cs typeface="Calibri"/>
              </a:rPr>
              <a:t>genética conocida </a:t>
            </a:r>
            <a:r>
              <a:rPr lang="en-US" sz="1200" i="1" u="sng" dirty="0">
                <a:solidFill>
                  <a:srgbClr val="1B365D"/>
                </a:solidFill>
                <a:latin typeface="Source Sans Pro"/>
                <a:ea typeface="Source Sans Pro"/>
                <a:cs typeface="Calibri"/>
              </a:rPr>
              <a:t>BRCA1</a:t>
            </a:r>
            <a:r>
              <a:rPr lang="en-US" sz="1200" u="sng" dirty="0">
                <a:solidFill>
                  <a:srgbClr val="1B365D"/>
                </a:solidFill>
                <a:latin typeface="Source Sans Pro"/>
                <a:ea typeface="Source Sans Pro"/>
                <a:cs typeface="Calibri"/>
              </a:rPr>
              <a:t> or </a:t>
            </a:r>
            <a:r>
              <a:rPr lang="en-US" sz="1200" i="1" u="sng" dirty="0">
                <a:solidFill>
                  <a:srgbClr val="1B365D"/>
                </a:solidFill>
                <a:latin typeface="Source Sans Pro"/>
                <a:ea typeface="Source Sans Pro"/>
                <a:cs typeface="Calibri"/>
              </a:rPr>
              <a:t>BRCA2</a:t>
            </a:r>
            <a:r>
              <a:rPr lang="en-US" sz="1200" u="none" dirty="0">
                <a:latin typeface="Source Sans Pro"/>
                <a:ea typeface="Source Sans Pro"/>
                <a:cs typeface="Calibri"/>
              </a:rPr>
              <a:t> </a:t>
            </a:r>
            <a:r>
              <a:rPr lang="es-PE" sz="1200" dirty="0">
                <a:latin typeface="Source Sans Pro"/>
                <a:ea typeface="Source Sans Pro"/>
                <a:cs typeface="Calibri"/>
              </a:rPr>
              <a:t>(según las pruebas genéticas a las que se hayan sometido).</a:t>
            </a:r>
            <a:endParaRPr lang="1034" sz="1200" i="1" u="sng" dirty="0">
              <a:solidFill>
                <a:srgbClr val="1B365D"/>
              </a:solidFill>
              <a:latin typeface="Source Sans Pro"/>
              <a:ea typeface="Source Sans Pro"/>
              <a:cs typeface="Calibri"/>
              <a:hlinkClick r:id="rId3">
                <a:extLst>
                  <a:ext uri="{A12FA001-AC4F-418D-AE19-62706E023703}">
                    <ahyp:hlinkClr xmlns:ahyp="http://schemas.microsoft.com/office/drawing/2018/hyperlinkcolor" val="tx"/>
                  </a:ext>
                </a:extLst>
              </a:hlinkClick>
            </a:endParaRPr>
          </a:p>
          <a:p>
            <a:pPr marL="285750" indent="-285750">
              <a:buFont typeface="Arial" pitchFamily="34" charset="0"/>
              <a:buChar char="•"/>
            </a:pPr>
            <a:endParaRPr lang="en-US" sz="1200" dirty="0">
              <a:latin typeface="Source Sans Pro"/>
              <a:ea typeface="Source Sans Pro"/>
              <a:cs typeface="Calibri"/>
            </a:endParaRPr>
          </a:p>
          <a:p>
            <a:pPr marL="285750" marR="0" lvl="0" indent="-285750" algn="l" defTabSz="914400" rtl="0" eaLnBrk="1" fontAlgn="auto" latinLnBrk="0" hangingPunct="1">
              <a:lnSpc>
                <a:spcPct val="100000"/>
              </a:lnSpc>
              <a:spcBef>
                <a:spcPct val="0"/>
              </a:spcBef>
              <a:spcAft>
                <a:spcPct val="0"/>
              </a:spcAft>
              <a:buClrTx/>
              <a:buSzTx/>
              <a:buFont typeface="Arial" pitchFamily="34" charset="0"/>
              <a:buChar char="•"/>
              <a:defRPr b="0" i="0"/>
            </a:pPr>
            <a:r>
              <a:rPr lang="1034" sz="1200" dirty="0">
                <a:latin typeface="Source Sans Pro"/>
                <a:ea typeface="Source Sans Pro"/>
                <a:cs typeface="Calibri"/>
              </a:rPr>
              <a:t>Tienen síndrome de Li-Fraumeni, síndrome de Cowden o síndrome de Bannayan-Riley-Ruvalcaba, o familiares de primer grado con uno de estos síndromes</a:t>
            </a:r>
            <a:r>
              <a:rPr lang="es-PE" sz="1200" dirty="0">
                <a:latin typeface="Source Sans Pro"/>
                <a:ea typeface="Source Sans Pro"/>
                <a:cs typeface="Calibri"/>
              </a:rPr>
              <a:t>.</a:t>
            </a:r>
            <a:endParaRPr lang="1034" sz="1200" dirty="0">
              <a:latin typeface="Source Sans Pro"/>
              <a:ea typeface="Source Sans Pro"/>
              <a:cs typeface="Calibri"/>
            </a:endParaRPr>
          </a:p>
          <a:p>
            <a:pPr marL="285750" indent="-285750">
              <a:buFont typeface="Arial" pitchFamily="34" charset="0"/>
              <a:buChar char="•"/>
            </a:pPr>
            <a:endParaRPr lang="en-US" sz="1200" dirty="0">
              <a:latin typeface="Source Sans Pro"/>
              <a:ea typeface="Source Sans Pro"/>
              <a:cs typeface="Calibri"/>
            </a:endParaRPr>
          </a:p>
          <a:p>
            <a:pPr marL="285750" indent="-285750">
              <a:buFont typeface="Arial" pitchFamily="34" charset="0"/>
              <a:buChar char="•"/>
              <a:defRPr b="0" i="0"/>
            </a:pPr>
            <a:r>
              <a:rPr lang="1034" sz="1200" dirty="0">
                <a:latin typeface="Source Sans Pro"/>
                <a:ea typeface="Source Sans Pro"/>
                <a:cs typeface="Calibri"/>
              </a:rPr>
              <a:t>Tienen un familiar de primer grado (padre, hermano, hermana o hijo) con una mutación genética </a:t>
            </a:r>
            <a:r>
              <a:rPr lang="1034" sz="1200" i="1" dirty="0">
                <a:latin typeface="Source Sans Pro"/>
                <a:ea typeface="Source Sans Pro"/>
                <a:cs typeface="Calibri"/>
              </a:rPr>
              <a:t>BRCA1</a:t>
            </a:r>
            <a:r>
              <a:rPr lang="1034" sz="1200" dirty="0">
                <a:latin typeface="Source Sans Pro"/>
                <a:ea typeface="Source Sans Pro"/>
                <a:cs typeface="Calibri"/>
              </a:rPr>
              <a:t> o </a:t>
            </a:r>
            <a:r>
              <a:rPr lang="1034" sz="1200" i="1" dirty="0">
                <a:latin typeface="Source Sans Pro"/>
                <a:ea typeface="Source Sans Pro"/>
                <a:cs typeface="Calibri"/>
              </a:rPr>
              <a:t>BRCA2</a:t>
            </a:r>
            <a:r>
              <a:rPr lang="1034" sz="1200" dirty="0">
                <a:latin typeface="Source Sans Pro"/>
                <a:ea typeface="Source Sans Pro"/>
                <a:cs typeface="Calibri"/>
              </a:rPr>
              <a:t> y no se han realizado pruebas genéticas</a:t>
            </a:r>
            <a:r>
              <a:rPr lang="es-PE" sz="1200" dirty="0">
                <a:latin typeface="Source Sans Pro"/>
                <a:ea typeface="Source Sans Pro"/>
                <a:cs typeface="Calibri"/>
              </a:rPr>
              <a:t>.</a:t>
            </a:r>
            <a:endParaRPr lang="1034" sz="1200" dirty="0">
              <a:latin typeface="Source Sans Pro"/>
              <a:ea typeface="Source Sans Pro"/>
              <a:cs typeface="Calibri"/>
            </a:endParaRPr>
          </a:p>
          <a:p>
            <a:pPr marL="285750" indent="-285750">
              <a:buFont typeface="Arial" pitchFamily="34" charset="0"/>
              <a:buChar char="•"/>
            </a:pPr>
            <a:endParaRPr lang="en-US" sz="1200" dirty="0">
              <a:latin typeface="Source Sans Pro"/>
              <a:ea typeface="Source Sans Pro"/>
              <a:cs typeface="Calibri"/>
            </a:endParaRPr>
          </a:p>
          <a:p>
            <a:pPr marL="285750" indent="-285750">
              <a:buFont typeface="Arial" pitchFamily="34" charset="0"/>
              <a:buChar char="•"/>
              <a:defRPr b="0" i="0"/>
            </a:pPr>
            <a:r>
              <a:rPr lang="1034" sz="1200" dirty="0">
                <a:latin typeface="Source Sans Pro"/>
                <a:ea typeface="Source Sans Pro"/>
                <a:cs typeface="Calibri"/>
              </a:rPr>
              <a:t>Han tenido cáncer de </a:t>
            </a:r>
            <a:r>
              <a:rPr lang="1034" dirty="0">
                <a:latin typeface="Source Sans Pro"/>
                <a:ea typeface="Source Sans Pro"/>
                <a:cs typeface="Calibri"/>
              </a:rPr>
              <a:t>seno</a:t>
            </a:r>
            <a:r>
              <a:rPr lang="1034" sz="1200" dirty="0">
                <a:latin typeface="Source Sans Pro"/>
                <a:ea typeface="Source Sans Pro"/>
                <a:cs typeface="Calibri"/>
              </a:rPr>
              <a:t> antes</a:t>
            </a:r>
            <a:r>
              <a:rPr lang="es-PE" sz="1200" dirty="0">
                <a:latin typeface="Source Sans Pro"/>
                <a:ea typeface="Source Sans Pro"/>
                <a:cs typeface="Calibri"/>
              </a:rPr>
              <a:t>.</a:t>
            </a:r>
            <a:endParaRPr lang="en-US" sz="1200" dirty="0">
              <a:latin typeface="Source Sans Pro"/>
              <a:ea typeface="Source Sans Pro"/>
              <a:cs typeface="Calibri"/>
            </a:endParaRPr>
          </a:p>
          <a:p>
            <a:pPr marL="0" indent="0">
              <a:buFont typeface="Arial" pitchFamily="34" charset="0"/>
              <a:buNone/>
            </a:pPr>
            <a:endParaRPr lang="en-US" sz="1200" dirty="0">
              <a:latin typeface="Source Sans Pro"/>
              <a:ea typeface="Source Sans Pro"/>
              <a:cs typeface="+mn-lt"/>
            </a:endParaRPr>
          </a:p>
          <a:p>
            <a:pPr marL="285750" indent="-285750">
              <a:buFont typeface="Arial" pitchFamily="34" charset="0"/>
              <a:buChar char="•"/>
              <a:defRPr b="0" i="0"/>
            </a:pPr>
            <a:r>
              <a:rPr lang="1034" dirty="0">
                <a:cs typeface="+mn-lt"/>
              </a:rPr>
              <a:t>Otro factor de riesgo es la densidad mamaria, que es una medida de la cantidad de tejido fibroso y glandular (también conocido como </a:t>
            </a:r>
            <a:r>
              <a:rPr lang="1034" i="1" dirty="0">
                <a:cs typeface="+mn-lt"/>
              </a:rPr>
              <a:t>tejido fibroglandular</a:t>
            </a:r>
            <a:r>
              <a:rPr lang="1034" dirty="0">
                <a:cs typeface="+mn-lt"/>
              </a:rPr>
              <a:t>) que hay en su seno, en comparación con el tejido graso. No está relacionado con el tamaño ni la firmeza de los senos. </a:t>
            </a:r>
            <a:endParaRPr lang="en-US" dirty="0">
              <a:ea typeface="Calibri"/>
              <a:cs typeface="Calibri"/>
            </a:endParaRPr>
          </a:p>
          <a:p>
            <a:pPr marL="285750" indent="-285750">
              <a:buFont typeface="Arial" pitchFamily="34" charset="0"/>
              <a:buChar char="•"/>
            </a:pPr>
            <a:endParaRPr lang="en-US" dirty="0"/>
          </a:p>
          <a:p>
            <a:pPr marL="285750" marR="0" lvl="0" indent="-285750" algn="l" defTabSz="914400" rtl="0" eaLnBrk="1" fontAlgn="auto" latinLnBrk="0" hangingPunct="1">
              <a:lnSpc>
                <a:spcPct val="100000"/>
              </a:lnSpc>
              <a:spcBef>
                <a:spcPct val="0"/>
              </a:spcBef>
              <a:spcAft>
                <a:spcPct val="0"/>
              </a:spcAft>
              <a:buClrTx/>
              <a:buSzTx/>
              <a:buFont typeface="Arial" pitchFamily="34" charset="0"/>
              <a:buChar char="•"/>
              <a:defRPr b="0" i="0"/>
            </a:pPr>
            <a:r>
              <a:rPr lang="1034" sz="1200" dirty="0">
                <a:latin typeface="Source Sans Pro"/>
                <a:ea typeface="Source Sans Pro"/>
                <a:cs typeface="Calibri"/>
              </a:rPr>
              <a:t>Recibieron radioterapia en el pecho antes de los 30 años.</a:t>
            </a:r>
            <a:endParaRPr lang="en-US" sz="1200" dirty="0">
              <a:latin typeface="Source Sans Pro"/>
              <a:ea typeface="Source Sans Pro"/>
              <a:cs typeface="Calibri"/>
            </a:endParaRPr>
          </a:p>
          <a:p>
            <a:pPr marL="285750" indent="-285750">
              <a:buFont typeface="Arial" pitchFamily="34" charset="0"/>
              <a:buChar char="•"/>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EDBE251C-3438-C81F-53D6-19B65F52F6DC}"/>
              </a:ext>
            </a:extLst>
          </p:cNvPr>
          <p:cNvSpPr>
            <a:spLocks noGrp="1"/>
          </p:cNvSpPr>
          <p:nvPr>
            <p:ph type="sldNum" sz="quarter" idx="5"/>
          </p:nvPr>
        </p:nvSpPr>
        <p:spPr/>
        <p:txBody>
          <a:bodyPr/>
          <a:lstStyle/>
          <a:p>
            <a:fld id="{85E35197-6DA9-744D-98ED-310B7A3B435B}" type="slidenum">
              <a:rPr lang="en-US" smtClean="0"/>
              <a:t>14</a:t>
            </a:fld>
            <a:endParaRPr lang="en-US"/>
          </a:p>
        </p:txBody>
      </p:sp>
    </p:spTree>
    <p:extLst>
      <p:ext uri="{BB962C8B-B14F-4D97-AF65-F5344CB8AC3E}">
        <p14:creationId xmlns:p14="http://schemas.microsoft.com/office/powerpoint/2010/main" val="215494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lgn="l" rtl="0" fontAlgn="base">
              <a:buFont typeface="Arial" pitchFamily="34" charset="0"/>
              <a:buNone/>
              <a:defRPr b="0" i="0"/>
            </a:pPr>
            <a:r>
              <a:rPr lang="1034" sz="1200" b="1" i="0" u="none" strike="noStrike" dirty="0">
                <a:solidFill>
                  <a:schemeClr val="tx1"/>
                </a:solidFill>
                <a:effectLst/>
                <a:latin typeface="+mn-lt"/>
                <a:ea typeface="ＭＳ Ｐゴシック" panose="020B0600070205080204" pitchFamily="34" charset="-128"/>
              </a:rPr>
              <a:t>Notas del orador</a:t>
            </a:r>
          </a:p>
          <a:p>
            <a:pPr marL="0" indent="0" algn="l" rtl="0" fontAlgn="base">
              <a:buFont typeface="Arial" panose="020B0604020202020204" pitchFamily="34" charset="0"/>
              <a:buNone/>
            </a:pPr>
            <a:endParaRPr lang="en-US" sz="1200" b="1" i="0" u="none" strike="noStrike" dirty="0">
              <a:solidFill>
                <a:schemeClr val="tx1"/>
              </a:solidFill>
              <a:effectLst/>
              <a:latin typeface="+mn-lt"/>
              <a:ea typeface="ＭＳ Ｐゴシック" panose="020B0600070205080204" pitchFamily="34" charset="-128"/>
            </a:endParaRPr>
          </a:p>
          <a:p>
            <a:pPr marL="0" indent="0" algn="l" rtl="0" fontAlgn="base">
              <a:buFont typeface="Arial" pitchFamily="34" charset="0"/>
              <a:buNone/>
              <a:defRPr b="0" i="0"/>
            </a:pPr>
            <a:r>
              <a:rPr lang="1034" b="0" i="0" u="none" strike="noStrike" dirty="0">
                <a:solidFill>
                  <a:srgbClr val="000000"/>
                </a:solidFill>
                <a:effectLst/>
                <a:latin typeface="Calibri"/>
                <a:cs typeface="Calibri"/>
              </a:rPr>
              <a:t>La forma de vida de las personas puede afectar su riesgo de padecer cáncer de </a:t>
            </a:r>
            <a:r>
              <a:rPr lang="1034" dirty="0">
                <a:solidFill>
                  <a:srgbClr val="000000"/>
                </a:solidFill>
                <a:latin typeface="Calibri"/>
                <a:cs typeface="Calibri"/>
              </a:rPr>
              <a:t>seno</a:t>
            </a:r>
            <a:r>
              <a:rPr lang="1034" b="0" i="0" u="none" strike="noStrike" dirty="0">
                <a:solidFill>
                  <a:srgbClr val="000000"/>
                </a:solidFill>
                <a:effectLst/>
                <a:latin typeface="Calibri"/>
                <a:cs typeface="Calibri"/>
              </a:rPr>
              <a:t>. Los factores de riesgo del estilo de vida incluyen:</a:t>
            </a:r>
            <a:endParaRPr lang="en-US" b="0" i="0" dirty="0">
              <a:solidFill>
                <a:srgbClr val="444444"/>
              </a:solidFill>
              <a:effectLst/>
              <a:latin typeface="Calibri"/>
              <a:cs typeface="Calibri"/>
            </a:endParaRPr>
          </a:p>
          <a:p>
            <a:pPr algn="l" rtl="0" fontAlgn="base">
              <a:defRPr b="0" i="0"/>
            </a:pPr>
            <a:r>
              <a:rPr lang="1034" b="0" i="0" dirty="0">
                <a:solidFill>
                  <a:srgbClr val="000000"/>
                </a:solidFill>
                <a:effectLst/>
                <a:latin typeface="Calibri" panose="020F0502020204030204" pitchFamily="34" charset="0"/>
              </a:rPr>
              <a:t>​</a:t>
            </a:r>
          </a:p>
          <a:p>
            <a:pPr marL="0" marR="0" lvl="0" indent="0" algn="l" defTabSz="914400" rtl="0" eaLnBrk="1" fontAlgn="base" latinLnBrk="0" hangingPunct="1">
              <a:lnSpc>
                <a:spcPct val="100000"/>
              </a:lnSpc>
              <a:spcBef>
                <a:spcPct val="0"/>
              </a:spcBef>
              <a:spcAft>
                <a:spcPct val="0"/>
              </a:spcAft>
              <a:buClrTx/>
              <a:buSzTx/>
              <a:buFontTx/>
              <a:buNone/>
              <a:defRPr b="0" i="0"/>
            </a:pPr>
            <a:r>
              <a:rPr lang="1034" b="1" i="0" u="none" strike="noStrike" dirty="0">
                <a:solidFill>
                  <a:srgbClr val="000000"/>
                </a:solidFill>
                <a:effectLst/>
                <a:latin typeface="Calibri"/>
                <a:cs typeface="Calibri"/>
              </a:rPr>
              <a:t>Actividad física</a:t>
            </a:r>
            <a:r>
              <a:rPr lang="1034" b="0" i="0" u="none" strike="noStrike" dirty="0">
                <a:solidFill>
                  <a:srgbClr val="000000"/>
                </a:solidFill>
                <a:effectLst/>
                <a:latin typeface="Calibri"/>
                <a:cs typeface="Calibri"/>
              </a:rPr>
              <a:t>: Cada vez hay más evidencia de que la actividad física regular reduce el riesgo de cáncer de </a:t>
            </a:r>
            <a:r>
              <a:rPr lang="1034" dirty="0">
                <a:solidFill>
                  <a:srgbClr val="000000"/>
                </a:solidFill>
                <a:latin typeface="Calibri"/>
                <a:cs typeface="Calibri"/>
              </a:rPr>
              <a:t>seno</a:t>
            </a:r>
            <a:r>
              <a:rPr lang="1034" b="0" i="0" u="none" strike="noStrike" dirty="0">
                <a:solidFill>
                  <a:srgbClr val="000000"/>
                </a:solidFill>
                <a:effectLst/>
                <a:latin typeface="Calibri"/>
                <a:cs typeface="Calibri"/>
              </a:rPr>
              <a:t>, en especial en mujeres después de la menopausia. No está claro exactamente cómo la actividad física podría reducir el riesgo de cáncer de </a:t>
            </a:r>
            <a:r>
              <a:rPr lang="1034" dirty="0">
                <a:solidFill>
                  <a:srgbClr val="000000"/>
                </a:solidFill>
                <a:latin typeface="Calibri"/>
                <a:cs typeface="Calibri"/>
              </a:rPr>
              <a:t>seno</a:t>
            </a:r>
            <a:r>
              <a:rPr lang="1034" b="0" i="0" u="none" strike="noStrike" dirty="0">
                <a:solidFill>
                  <a:srgbClr val="000000"/>
                </a:solidFill>
                <a:effectLst/>
                <a:latin typeface="Calibri"/>
                <a:cs typeface="Calibri"/>
              </a:rPr>
              <a:t>; no obstante, puede deberse a sus efectos sobre el peso corporal, la inflamación, las hormonas y el equilibrio energético. La American Cancer Society recomienda que los adultos realicen entre 150 y 300 minutos de actividad física de intensidad moderada por semana, o entre 75 y 150 minutos de actividad física de intensidad vigorosa, o una combinación equivalente; alcanzar o superar el límite superior de 300 minutos.</a:t>
            </a:r>
          </a:p>
          <a:p>
            <a:pPr marL="0" marR="0" lvl="0" indent="0" algn="l" defTabSz="914400" rtl="0" eaLnBrk="1" fontAlgn="base" latinLnBrk="0" hangingPunct="1">
              <a:lnSpc>
                <a:spcPct val="100000"/>
              </a:lnSpc>
              <a:spcBef>
                <a:spcPct val="0"/>
              </a:spcBef>
              <a:spcAft>
                <a:spcPct val="0"/>
              </a:spcAft>
              <a:buClrTx/>
              <a:buSzTx/>
              <a:buFontTx/>
              <a:buNone/>
              <a:defRPr/>
            </a:pPr>
            <a:endParaRPr lang="en-US" b="1" i="0" u="none" strike="noStrike" dirty="0">
              <a:solidFill>
                <a:srgbClr val="000000"/>
              </a:solidFill>
              <a:effectLst/>
              <a:latin typeface="Calibri" panose="020F0502020204030204" pitchFamily="34" charset="0"/>
            </a:endParaRPr>
          </a:p>
          <a:p>
            <a:pPr algn="l" rtl="0" fontAlgn="base">
              <a:defRPr b="0" i="0"/>
            </a:pPr>
            <a:r>
              <a:rPr lang="1034" b="1" i="0" u="none" strike="noStrike" dirty="0">
                <a:solidFill>
                  <a:srgbClr val="000000"/>
                </a:solidFill>
                <a:effectLst/>
                <a:latin typeface="Calibri"/>
                <a:cs typeface="Calibri"/>
              </a:rPr>
              <a:t>Peso corporal no saludable:</a:t>
            </a:r>
            <a:r>
              <a:rPr lang="1034" b="0" i="0" u="none" strike="noStrike" dirty="0">
                <a:solidFill>
                  <a:srgbClr val="000000"/>
                </a:solidFill>
                <a:effectLst/>
                <a:latin typeface="Calibri"/>
                <a:cs typeface="Calibri"/>
              </a:rPr>
              <a:t> Antes de la menopausia, los ovarios producen la mayor parte del estrógeno y el tejido graso produce una pequeña cantidad. Después de la menopausia (cuando los ovarios dejan de producir estrógeno), la mayor parte del estrógeno de una mujer proviene del tejido graso. Tener más tejido graso después de la menopausia puede aumentar los niveles de estrógeno y aumentar la probabilidad de desarrollar cáncer de </a:t>
            </a:r>
            <a:r>
              <a:rPr lang="1034" dirty="0">
                <a:solidFill>
                  <a:srgbClr val="000000"/>
                </a:solidFill>
                <a:latin typeface="Calibri"/>
                <a:cs typeface="Calibri"/>
              </a:rPr>
              <a:t>seno</a:t>
            </a:r>
            <a:r>
              <a:rPr lang="1034" b="0" i="0" u="none" strike="noStrike" dirty="0">
                <a:solidFill>
                  <a:srgbClr val="000000"/>
                </a:solidFill>
                <a:effectLst/>
                <a:latin typeface="Calibri"/>
                <a:cs typeface="Calibri"/>
              </a:rPr>
              <a:t>. Además, las mujeres con sobrepeso tienden a tener niveles más elevados de insulina en sangre. Se ha relacionado los niveles elevados de insulina con el cáncer de </a:t>
            </a:r>
            <a:r>
              <a:rPr lang="1034" dirty="0">
                <a:solidFill>
                  <a:srgbClr val="000000"/>
                </a:solidFill>
                <a:latin typeface="Calibri"/>
                <a:cs typeface="Calibri"/>
              </a:rPr>
              <a:t>seno</a:t>
            </a:r>
            <a:r>
              <a:rPr lang="1034" b="0" i="0" u="none" strike="noStrike" dirty="0">
                <a:solidFill>
                  <a:srgbClr val="000000"/>
                </a:solidFill>
                <a:effectLst/>
                <a:latin typeface="Calibri"/>
                <a:cs typeface="Calibri"/>
              </a:rPr>
              <a:t>. Aun así, la conexión entre el peso y el riesgo de cáncer de </a:t>
            </a:r>
            <a:r>
              <a:rPr lang="1034" dirty="0">
                <a:solidFill>
                  <a:srgbClr val="000000"/>
                </a:solidFill>
                <a:latin typeface="Calibri"/>
                <a:cs typeface="Calibri"/>
              </a:rPr>
              <a:t>seno</a:t>
            </a:r>
            <a:r>
              <a:rPr lang="1034" b="0" i="0" u="none" strike="noStrike" dirty="0">
                <a:solidFill>
                  <a:srgbClr val="000000"/>
                </a:solidFill>
                <a:effectLst/>
                <a:latin typeface="Calibri"/>
                <a:cs typeface="Calibri"/>
              </a:rPr>
              <a:t> es compleja. Por ejemplo, el riesgo parece ser mayor en las mujeres que aumentaron de peso en la edad adulta, pero el riesgo antes de la menopausia es en realidad </a:t>
            </a:r>
            <a:r>
              <a:rPr lang="1034" b="0" i="1" u="none" strike="noStrike" dirty="0">
                <a:solidFill>
                  <a:srgbClr val="000000"/>
                </a:solidFill>
                <a:effectLst/>
                <a:latin typeface="Calibri"/>
                <a:cs typeface="Calibri"/>
              </a:rPr>
              <a:t>menor</a:t>
            </a:r>
            <a:r>
              <a:rPr lang="1034" b="0" i="0" u="none" strike="noStrike" dirty="0">
                <a:solidFill>
                  <a:srgbClr val="000000"/>
                </a:solidFill>
                <a:effectLst/>
                <a:latin typeface="Calibri"/>
                <a:cs typeface="Calibri"/>
              </a:rPr>
              <a:t> en las mujeres obesas.</a:t>
            </a:r>
            <a:endParaRPr lang="en-US" b="0" i="0" dirty="0">
              <a:solidFill>
                <a:srgbClr val="444444"/>
              </a:solidFill>
              <a:effectLst/>
              <a:latin typeface="Calibri"/>
              <a:cs typeface="Calibri"/>
            </a:endParaRPr>
          </a:p>
          <a:p>
            <a:pPr algn="l" rtl="0" fontAlgn="base">
              <a:defRPr b="0" i="0"/>
            </a:pPr>
            <a:r>
              <a:rPr lang="1034"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defRPr b="0" i="0"/>
            </a:pPr>
            <a:r>
              <a:rPr lang="1034" b="1" i="0" dirty="0">
                <a:solidFill>
                  <a:srgbClr val="444444"/>
                </a:solidFill>
                <a:effectLst/>
                <a:latin typeface="Calibri" panose="020F0502020204030204" pitchFamily="34" charset="0"/>
              </a:rPr>
              <a:t>Consumo de alcohol: </a:t>
            </a:r>
            <a:r>
              <a:rPr lang="1034" b="0" i="0" dirty="0">
                <a:solidFill>
                  <a:srgbClr val="444444"/>
                </a:solidFill>
                <a:effectLst/>
                <a:latin typeface="Calibri" panose="020F0502020204030204" pitchFamily="34" charset="0"/>
              </a:rPr>
              <a:t>Las mujeres que beben una bebida alcohólica al día tienen un pequeño aumento del riesgo (alrededor del 7% al 10%) en comparación con las que no beben, mientras que las mujeres que beben entre 2 y 3 bebidas al día tienen un riesgo aproximadamente un 20% mayor que las que no beben.</a:t>
            </a:r>
            <a:endParaRPr lang="en-US" b="0" i="0" dirty="0">
              <a:solidFill>
                <a:srgbClr val="444444"/>
              </a:solidFill>
              <a:effectLst/>
              <a:latin typeface="Calibri" panose="020F0502020204030204" pitchFamily="34" charset="0"/>
            </a:endParaRPr>
          </a:p>
          <a:p>
            <a:pPr algn="l" rtl="0" fontAlgn="base"/>
            <a:endParaRPr lang="en-US" b="0" i="0" u="none" strike="noStrike" dirty="0">
              <a:solidFill>
                <a:srgbClr val="000000"/>
              </a:solidFill>
              <a:effectLst/>
              <a:latin typeface="Calibri" panose="020F0502020204030204" pitchFamily="34" charset="0"/>
            </a:endParaRPr>
          </a:p>
          <a:p>
            <a:pPr algn="l" rtl="0" fontAlgn="base">
              <a:defRPr b="0" i="0"/>
            </a:pPr>
            <a:r>
              <a:rPr lang="1034" b="0" i="1" u="none" strike="noStrike" dirty="0">
                <a:solidFill>
                  <a:srgbClr val="000000"/>
                </a:solidFill>
                <a:effectLst/>
                <a:latin typeface="Calibri" panose="020F0502020204030204" pitchFamily="34" charset="0"/>
              </a:rPr>
              <a:t>Si se hacen preguntas</a:t>
            </a:r>
            <a:r>
              <a:rPr lang="1034" b="0" i="0" u="none" strike="noStrike" dirty="0">
                <a:solidFill>
                  <a:srgbClr val="000000"/>
                </a:solidFill>
                <a:effectLst/>
                <a:latin typeface="Calibri" panose="020F0502020204030204" pitchFamily="34" charset="0"/>
              </a:rPr>
              <a:t>, una bebida alcohólica se define como:​</a:t>
            </a:r>
            <a:endParaRPr lang="en-US" b="0" i="0" dirty="0">
              <a:solidFill>
                <a:srgbClr val="444444"/>
              </a:solidFill>
              <a:effectLst/>
              <a:latin typeface="Calibri" panose="020F0502020204030204" pitchFamily="34" charset="0"/>
            </a:endParaRPr>
          </a:p>
          <a:p>
            <a:pPr algn="l" rtl="0" fontAlgn="base">
              <a:buFont typeface="Arial" pitchFamily="34" charset="0"/>
              <a:buChar char="•"/>
              <a:defRPr b="0" i="0"/>
            </a:pPr>
            <a:r>
              <a:rPr lang="1034" sz="1800" b="0" i="0" u="none" strike="noStrike" dirty="0">
                <a:solidFill>
                  <a:srgbClr val="000000"/>
                </a:solidFill>
                <a:effectLst/>
                <a:latin typeface="Calibri" panose="020F0502020204030204" pitchFamily="34" charset="0"/>
              </a:rPr>
              <a:t>12 onzas de cerveza ​</a:t>
            </a:r>
            <a:endParaRPr lang="en-US" sz="1800" b="0" i="0" dirty="0">
              <a:solidFill>
                <a:srgbClr val="444444"/>
              </a:solidFill>
              <a:effectLst/>
              <a:latin typeface="Arial" pitchFamily="34" charset="0"/>
            </a:endParaRPr>
          </a:p>
          <a:p>
            <a:pPr algn="l" rtl="0" fontAlgn="base">
              <a:buFont typeface="Arial" pitchFamily="34" charset="0"/>
              <a:buChar char="•"/>
              <a:defRPr b="0" i="0"/>
            </a:pPr>
            <a:r>
              <a:rPr lang="1034" sz="1800" b="0" i="0" u="none" strike="noStrike" dirty="0">
                <a:solidFill>
                  <a:srgbClr val="000000"/>
                </a:solidFill>
                <a:effectLst/>
                <a:latin typeface="Calibri" panose="020F0502020204030204" pitchFamily="34" charset="0"/>
              </a:rPr>
              <a:t>5 onzas de vino​</a:t>
            </a:r>
            <a:endParaRPr lang="en-US" sz="1800" b="0" i="0" dirty="0">
              <a:solidFill>
                <a:srgbClr val="444444"/>
              </a:solidFill>
              <a:effectLst/>
              <a:latin typeface="Arial" pitchFamily="34" charset="0"/>
            </a:endParaRPr>
          </a:p>
          <a:p>
            <a:pPr algn="l" rtl="0" fontAlgn="base">
              <a:buFont typeface="Arial" pitchFamily="34" charset="0"/>
              <a:buChar char="•"/>
              <a:defRPr b="0" i="0"/>
            </a:pPr>
            <a:r>
              <a:rPr lang="1034" sz="1800" b="0" i="0" u="none" strike="noStrike" dirty="0">
                <a:solidFill>
                  <a:srgbClr val="000000"/>
                </a:solidFill>
                <a:effectLst/>
                <a:latin typeface="Calibri" panose="020F0502020204030204" pitchFamily="34" charset="0"/>
              </a:rPr>
              <a:t>1.5 onza o un “shot” de bebida destilada o licor de 80 grados (como ginebra, ron, vodka o whisky).</a:t>
            </a:r>
            <a:endParaRPr lang="en-US" sz="1800" b="0" i="0" dirty="0">
              <a:solidFill>
                <a:srgbClr val="444444"/>
              </a:solidFill>
              <a:effectLst/>
              <a:latin typeface="Arial" pitchFamily="34" charset="0"/>
            </a:endParaRPr>
          </a:p>
          <a:p>
            <a:pPr algn="l" rtl="0" fontAlgn="base"/>
            <a:endParaRPr lang="en-US" b="0" i="0" dirty="0">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85E35197-6DA9-744D-98ED-310B7A3B435B}" type="slidenum">
              <a:rPr lang="en-US" smtClean="0"/>
              <a:t>15</a:t>
            </a:fld>
            <a:endParaRPr lang="en-US"/>
          </a:p>
        </p:txBody>
      </p:sp>
    </p:spTree>
    <p:extLst>
      <p:ext uri="{BB962C8B-B14F-4D97-AF65-F5344CB8AC3E}">
        <p14:creationId xmlns:p14="http://schemas.microsoft.com/office/powerpoint/2010/main" val="38974682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lgn="l" rtl="0" fontAlgn="base">
              <a:buFont typeface="Arial" pitchFamily="34" charset="0"/>
              <a:buNone/>
              <a:defRPr b="0" i="0"/>
            </a:pPr>
            <a:r>
              <a:rPr lang="1034" sz="1200" b="1" i="0" u="none" strike="noStrike">
                <a:solidFill>
                  <a:schemeClr val="tx1"/>
                </a:solidFill>
                <a:effectLst/>
                <a:latin typeface="+mn-lt"/>
                <a:ea typeface="ＭＳ Ｐゴシック" panose="020B0600070205080204" pitchFamily="34" charset="-128"/>
              </a:rPr>
              <a:t>Notas del orador</a:t>
            </a:r>
          </a:p>
          <a:p>
            <a:pPr algn="l" rtl="0" fontAlgn="base">
              <a:defRPr b="0" i="0"/>
            </a:pPr>
            <a:r>
              <a:rPr lang="1034" b="0" i="0">
                <a:solidFill>
                  <a:srgbClr val="000000"/>
                </a:solidFill>
                <a:effectLst/>
                <a:latin typeface="Calibri" panose="020F0502020204030204" pitchFamily="34" charset="0"/>
              </a:rPr>
              <a:t>​</a:t>
            </a:r>
          </a:p>
          <a:p>
            <a:pPr algn="l">
              <a:defRPr b="0" i="0"/>
            </a:pPr>
            <a:r>
              <a:rPr lang="1034" b="1" i="0">
                <a:solidFill>
                  <a:srgbClr val="1A1A1A"/>
                </a:solidFill>
                <a:effectLst/>
                <a:latin typeface="Poppins" pitchFamily="2" charset="77"/>
              </a:rPr>
              <a:t>Uso de medicamentos</a:t>
            </a:r>
          </a:p>
          <a:p>
            <a:pPr algn="l">
              <a:defRPr b="0" i="0"/>
            </a:pPr>
            <a:r>
              <a:rPr lang="1034" b="0" i="0">
                <a:solidFill>
                  <a:srgbClr val="1A1A1A"/>
                </a:solidFill>
                <a:effectLst/>
                <a:latin typeface="Source Sans Pro"/>
              </a:rPr>
              <a:t>Algunos </a:t>
            </a:r>
            <a:r>
              <a:rPr lang="1034" b="1" i="0">
                <a:solidFill>
                  <a:srgbClr val="1A1A1A"/>
                </a:solidFill>
                <a:effectLst/>
                <a:latin typeface="Source Sans Pro"/>
              </a:rPr>
              <a:t>métodos anticonceptivos</a:t>
            </a:r>
            <a:r>
              <a:rPr lang="1034" b="0" i="0">
                <a:solidFill>
                  <a:srgbClr val="1A1A1A"/>
                </a:solidFill>
                <a:effectLst/>
                <a:latin typeface="Source Sans Pro"/>
              </a:rPr>
              <a:t> usan hormonas, lo que podría aumentar el riesgo de cáncer de </a:t>
            </a:r>
            <a:r>
              <a:rPr lang="1034">
                <a:solidFill>
                  <a:srgbClr val="1A1A1A"/>
                </a:solidFill>
                <a:latin typeface="Source Sans Pro"/>
              </a:rPr>
              <a:t>seno</a:t>
            </a:r>
            <a:r>
              <a:rPr lang="1034" b="0" i="0">
                <a:solidFill>
                  <a:srgbClr val="1A1A1A"/>
                </a:solidFill>
                <a:effectLst/>
                <a:latin typeface="Source Sans Pro"/>
              </a:rPr>
              <a:t>. Pregúntele a su médico para obtener más información sobre los anticonceptivos orales, las inyecciones anticonceptivas y los implantes anticonceptivos como los DIU, los parches cutáneos o los anillos vaginales.</a:t>
            </a:r>
          </a:p>
          <a:p>
            <a:pPr algn="l"/>
            <a:endParaRPr lang="en-US" b="0" i="0">
              <a:solidFill>
                <a:srgbClr val="1A1A1A"/>
              </a:solidFill>
              <a:effectLst/>
              <a:latin typeface="Source Sans Pro" panose="020B0503030403020204" pitchFamily="34" charset="77"/>
            </a:endParaRPr>
          </a:p>
          <a:p>
            <a:pPr algn="l">
              <a:defRPr b="0" i="0"/>
            </a:pPr>
            <a:r>
              <a:rPr lang="1034" b="0" i="0">
                <a:solidFill>
                  <a:srgbClr val="1A1A1A"/>
                </a:solidFill>
                <a:effectLst/>
                <a:latin typeface="Source Sans Pro" panose="020B0503030403020204" pitchFamily="34" charset="77"/>
              </a:rPr>
              <a:t>Hormonas que se administran para tratar los síntomas de la menopausia, incluyendo los sofocos y la sudoración. Los tratamientos pueden incluir pastillas, parches cutáneos, inyecciones o anillos vaginales. Diversos estudios a gran escala han analizado los posibles vínculos entre la </a:t>
            </a:r>
            <a:r>
              <a:rPr lang="1034" b="1" i="0">
                <a:solidFill>
                  <a:srgbClr val="1A1A1A"/>
                </a:solidFill>
                <a:effectLst/>
                <a:latin typeface="Source Sans Pro" panose="020B0503030403020204" pitchFamily="34" charset="77"/>
              </a:rPr>
              <a:t>terapia hormonal sistémica en mujeres menopáusicas</a:t>
            </a:r>
            <a:r>
              <a:rPr lang="1034" b="0" i="0">
                <a:solidFill>
                  <a:srgbClr val="1A1A1A"/>
                </a:solidFill>
                <a:effectLst/>
                <a:latin typeface="Source Sans Pro" panose="020B0503030403020204" pitchFamily="34" charset="77"/>
              </a:rPr>
              <a:t> y los diferentes tipos de cáncer. Hable con su médico para asegurarse de que los beneficios superen los riesgos de tomar terapia hormonal para la menopausia.</a:t>
            </a:r>
          </a:p>
          <a:p>
            <a:pPr algn="l" rtl="0" fontAlgn="base"/>
            <a:endParaRPr lang="en-US" b="0" i="0">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85E35197-6DA9-744D-98ED-310B7A3B435B}" type="slidenum">
              <a:rPr lang="en-US" smtClean="0"/>
              <a:t>16</a:t>
            </a:fld>
            <a:endParaRPr lang="en-US"/>
          </a:p>
        </p:txBody>
      </p:sp>
    </p:spTree>
    <p:extLst>
      <p:ext uri="{BB962C8B-B14F-4D97-AF65-F5344CB8AC3E}">
        <p14:creationId xmlns:p14="http://schemas.microsoft.com/office/powerpoint/2010/main" val="7677322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defRPr b="0" i="0"/>
            </a:pPr>
            <a:r>
              <a:rPr lang="1034" b="1" i="0" u="none" strike="noStrike" dirty="0">
                <a:solidFill>
                  <a:srgbClr val="000000"/>
                </a:solidFill>
                <a:effectLst/>
                <a:latin typeface="Calibri"/>
                <a:cs typeface="Calibri"/>
              </a:rPr>
              <a:t>Notas del orador</a:t>
            </a:r>
          </a:p>
          <a:p>
            <a:pPr algn="l" rtl="0" fontAlgn="base"/>
            <a:endParaRPr lang="en-US" b="0" i="0" u="none" strike="noStrike" dirty="0">
              <a:solidFill>
                <a:srgbClr val="000000"/>
              </a:solidFill>
              <a:effectLst/>
              <a:latin typeface="Calibri" panose="020F0502020204030204" pitchFamily="34" charset="0"/>
            </a:endParaRPr>
          </a:p>
          <a:p>
            <a:pPr algn="l" rtl="0" fontAlgn="base">
              <a:defRPr b="0" i="0"/>
            </a:pPr>
            <a:r>
              <a:rPr lang="1034" b="0" i="0" u="none" strike="noStrike" dirty="0">
                <a:solidFill>
                  <a:srgbClr val="000000"/>
                </a:solidFill>
                <a:effectLst/>
                <a:latin typeface="Calibri"/>
                <a:cs typeface="Calibri"/>
              </a:rPr>
              <a:t>Antes de decidirse por algún enfoque, si es que alguno puede ser adecuado para ella, una mujer debe hablar con su médico para entender cuál es su riesgo y en qué medida cualquiera de estos métodos podría reducirlo. ​</a:t>
            </a:r>
            <a:endParaRPr lang="en-US" b="0" i="0" dirty="0">
              <a:solidFill>
                <a:srgbClr val="444444"/>
              </a:solidFill>
              <a:effectLst/>
              <a:latin typeface="Calibri"/>
              <a:cs typeface="Calibri"/>
            </a:endParaRPr>
          </a:p>
          <a:p>
            <a:pPr algn="l" rtl="0" fontAlgn="base">
              <a:defRPr b="0" i="0"/>
            </a:pPr>
            <a:r>
              <a:rPr lang="1034"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defRPr b="0" i="0"/>
            </a:pPr>
            <a:r>
              <a:rPr lang="1034"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defRPr b="0" i="0"/>
            </a:pPr>
            <a:r>
              <a:rPr lang="1034" b="1" i="0" u="none" strike="noStrike" dirty="0">
                <a:solidFill>
                  <a:srgbClr val="000000"/>
                </a:solidFill>
                <a:effectLst/>
                <a:latin typeface="Calibri"/>
                <a:cs typeface="Calibri"/>
              </a:rPr>
              <a:t>Consejería y pruebas genéticas:</a:t>
            </a:r>
            <a:r>
              <a:rPr lang="1034" b="0" i="0" u="none" strike="noStrike"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defRPr b="0" i="0"/>
            </a:pPr>
            <a:r>
              <a:rPr lang="1034" b="0" i="0" u="none" strike="noStrike" dirty="0">
                <a:solidFill>
                  <a:srgbClr val="000000"/>
                </a:solidFill>
                <a:effectLst/>
                <a:latin typeface="Calibri"/>
                <a:cs typeface="Calibri"/>
              </a:rPr>
              <a:t>Si existen motivos para pensar que podría haber heredado un cambio genético que aumenta su riesgo de cáncer de </a:t>
            </a:r>
            <a:r>
              <a:rPr lang="1034" dirty="0">
                <a:solidFill>
                  <a:srgbClr val="000000"/>
                </a:solidFill>
                <a:latin typeface="Calibri"/>
                <a:cs typeface="Calibri"/>
              </a:rPr>
              <a:t>seno</a:t>
            </a:r>
            <a:r>
              <a:rPr lang="1034" b="0" i="0" u="none" strike="noStrike" dirty="0">
                <a:solidFill>
                  <a:srgbClr val="000000"/>
                </a:solidFill>
                <a:effectLst/>
                <a:latin typeface="Calibri"/>
                <a:cs typeface="Calibri"/>
              </a:rPr>
              <a:t> (como tener un amplio historial familiar de cáncer de </a:t>
            </a:r>
            <a:r>
              <a:rPr lang="1034" dirty="0">
                <a:solidFill>
                  <a:srgbClr val="000000"/>
                </a:solidFill>
                <a:latin typeface="Calibri"/>
                <a:cs typeface="Calibri"/>
              </a:rPr>
              <a:t>seno</a:t>
            </a:r>
            <a:r>
              <a:rPr lang="1034" b="0" i="0" u="none" strike="noStrike" dirty="0">
                <a:solidFill>
                  <a:srgbClr val="000000"/>
                </a:solidFill>
                <a:effectLst/>
                <a:latin typeface="Calibri"/>
                <a:cs typeface="Calibri"/>
              </a:rPr>
              <a:t> o un familiar con una mutación genética conocida), es posible que desee hablar con su médico sobre consejería genética a fin de determinar si debe hacerse la prueba​.</a:t>
            </a:r>
            <a:endParaRPr lang="en-US" b="0" i="0" dirty="0">
              <a:solidFill>
                <a:srgbClr val="444444"/>
              </a:solidFill>
              <a:effectLst/>
              <a:latin typeface="Calibri"/>
              <a:cs typeface="Calibri"/>
            </a:endParaRPr>
          </a:p>
          <a:p>
            <a:pPr algn="l" rtl="0" fontAlgn="base">
              <a:defRPr b="0" i="0"/>
            </a:pPr>
            <a:r>
              <a:rPr lang="1034" b="0" i="0"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defRPr b="0" i="0"/>
            </a:pPr>
            <a:r>
              <a:rPr lang="1034" b="1" i="0" u="none" strike="noStrike" dirty="0">
                <a:solidFill>
                  <a:srgbClr val="000000"/>
                </a:solidFill>
                <a:effectLst/>
                <a:latin typeface="Calibri"/>
                <a:cs typeface="Calibri"/>
              </a:rPr>
              <a:t>Observación minuciosa:</a:t>
            </a:r>
            <a:r>
              <a:rPr lang="1034" b="0" i="0" u="none" strike="noStrike"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defRPr b="0" i="0"/>
            </a:pPr>
            <a:r>
              <a:rPr lang="1034" b="0" i="0" u="none" strike="noStrike" dirty="0">
                <a:solidFill>
                  <a:srgbClr val="000000"/>
                </a:solidFill>
                <a:effectLst/>
                <a:latin typeface="Calibri"/>
                <a:cs typeface="Calibri"/>
              </a:rPr>
              <a:t>En el caso de las mujeres con mayor riesgo de cáncer de </a:t>
            </a:r>
            <a:r>
              <a:rPr lang="1034" dirty="0">
                <a:solidFill>
                  <a:srgbClr val="000000"/>
                </a:solidFill>
                <a:latin typeface="Calibri"/>
                <a:cs typeface="Calibri"/>
              </a:rPr>
              <a:t>seno</a:t>
            </a:r>
            <a:r>
              <a:rPr lang="1034" b="0" i="0" u="none" strike="noStrike" dirty="0">
                <a:solidFill>
                  <a:srgbClr val="000000"/>
                </a:solidFill>
                <a:effectLst/>
                <a:latin typeface="Calibri"/>
                <a:cs typeface="Calibri"/>
              </a:rPr>
              <a:t> que no desean tomar medicamentos ni someterse a cirugía, algunos médicos podrían recomendar una </a:t>
            </a:r>
            <a:r>
              <a:rPr lang="1034" b="1" i="0" u="none" strike="noStrike" dirty="0">
                <a:solidFill>
                  <a:srgbClr val="000000"/>
                </a:solidFill>
                <a:effectLst/>
                <a:latin typeface="Calibri"/>
                <a:cs typeface="Calibri"/>
              </a:rPr>
              <a:t>observación minuciosa</a:t>
            </a:r>
            <a:r>
              <a:rPr lang="1034" b="0" i="0" u="none" strike="noStrike" dirty="0">
                <a:solidFill>
                  <a:srgbClr val="000000"/>
                </a:solidFill>
                <a:effectLst/>
                <a:latin typeface="Calibri"/>
                <a:cs typeface="Calibri"/>
              </a:rPr>
              <a:t>. Esto podría incluir visitas más frecuentes al médico para exámenes de </a:t>
            </a:r>
            <a:r>
              <a:rPr lang="1034" dirty="0">
                <a:solidFill>
                  <a:srgbClr val="000000"/>
                </a:solidFill>
                <a:latin typeface="Calibri"/>
                <a:cs typeface="Calibri"/>
              </a:rPr>
              <a:t>seno</a:t>
            </a:r>
            <a:r>
              <a:rPr lang="1034" b="0" i="0" u="none" strike="noStrike" dirty="0">
                <a:solidFill>
                  <a:srgbClr val="000000"/>
                </a:solidFill>
                <a:effectLst/>
                <a:latin typeface="Calibri"/>
                <a:cs typeface="Calibri"/>
              </a:rPr>
              <a:t> y evaluación de riesgos, empezar la prueba de detección del cáncer de </a:t>
            </a:r>
            <a:r>
              <a:rPr lang="1034" dirty="0">
                <a:solidFill>
                  <a:srgbClr val="000000"/>
                </a:solidFill>
                <a:latin typeface="Calibri"/>
                <a:cs typeface="Calibri"/>
              </a:rPr>
              <a:t>seno</a:t>
            </a:r>
            <a:r>
              <a:rPr lang="1034" b="0" i="0" u="none" strike="noStrike" dirty="0">
                <a:solidFill>
                  <a:srgbClr val="000000"/>
                </a:solidFill>
                <a:effectLst/>
                <a:latin typeface="Calibri"/>
                <a:cs typeface="Calibri"/>
              </a:rPr>
              <a:t> a una edad más temprana o posiblemente agregar otra prueba de detección, como una resonancia magnética de </a:t>
            </a:r>
            <a:r>
              <a:rPr lang="1034" dirty="0">
                <a:solidFill>
                  <a:srgbClr val="000000"/>
                </a:solidFill>
                <a:latin typeface="Calibri"/>
                <a:cs typeface="Calibri"/>
              </a:rPr>
              <a:t>seno</a:t>
            </a:r>
            <a:r>
              <a:rPr lang="1034" b="0" i="0" u="none" strike="noStrike" dirty="0">
                <a:solidFill>
                  <a:srgbClr val="000000"/>
                </a:solidFill>
                <a:effectLst/>
                <a:latin typeface="Calibri"/>
                <a:cs typeface="Calibri"/>
              </a:rPr>
              <a:t>.​</a:t>
            </a:r>
            <a:endParaRPr lang="en-US" b="0" i="0" dirty="0">
              <a:solidFill>
                <a:srgbClr val="444444"/>
              </a:solidFill>
              <a:effectLst/>
              <a:latin typeface="Calibri"/>
              <a:cs typeface="Calibri"/>
            </a:endParaRPr>
          </a:p>
          <a:p>
            <a:pPr algn="l" rtl="0" fontAlgn="base">
              <a:buFont typeface="Arial" pitchFamily="34" charset="0"/>
              <a:buNone/>
            </a:pPr>
            <a:endParaRPr lang="en-US" sz="1800" b="0" i="0" dirty="0">
              <a:solidFill>
                <a:srgbClr val="000000"/>
              </a:solidFill>
              <a:effectLst/>
              <a:latin typeface="Calibri"/>
              <a:cs typeface="Calibri"/>
            </a:endParaRPr>
          </a:p>
          <a:p>
            <a:pPr algn="l" rtl="0" fontAlgn="base">
              <a:defRPr b="0" i="0"/>
            </a:pPr>
            <a:r>
              <a:rPr lang="1034" sz="1800" b="1" i="0" u="none" strike="noStrike" dirty="0">
                <a:solidFill>
                  <a:srgbClr val="000000"/>
                </a:solidFill>
                <a:effectLst/>
                <a:latin typeface="Calibri"/>
                <a:cs typeface="Calibri"/>
              </a:rPr>
              <a:t>Medicamentos para reducir el riesgo de cáncer de </a:t>
            </a:r>
            <a:r>
              <a:rPr lang="1034" sz="1800" b="1" dirty="0">
                <a:solidFill>
                  <a:srgbClr val="000000"/>
                </a:solidFill>
                <a:latin typeface="Calibri"/>
                <a:cs typeface="Calibri"/>
              </a:rPr>
              <a:t>seno</a:t>
            </a:r>
            <a:r>
              <a:rPr lang="1034" sz="1800" b="1" i="0" u="none" strike="noStrike" dirty="0">
                <a:solidFill>
                  <a:srgbClr val="000000"/>
                </a:solidFill>
                <a:effectLst/>
                <a:latin typeface="Calibri"/>
                <a:cs typeface="Calibri"/>
              </a:rPr>
              <a:t>: </a:t>
            </a:r>
            <a:r>
              <a:rPr lang="1034" sz="1800" b="0" i="0" u="none" strike="noStrike"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defRPr b="0" i="0"/>
            </a:pPr>
            <a:r>
              <a:rPr lang="1034" sz="1800" b="0" i="0" u="none" strike="noStrike" dirty="0">
                <a:solidFill>
                  <a:srgbClr val="1E1E23"/>
                </a:solidFill>
                <a:effectLst/>
                <a:latin typeface="Source Sans Pro"/>
                <a:ea typeface="Source Sans Pro"/>
              </a:rPr>
              <a:t>Se pueden utilizar medicamentos recetados para ayudar a reducir el riesgo de cáncer de </a:t>
            </a:r>
            <a:r>
              <a:rPr lang="1034" sz="1800" dirty="0">
                <a:solidFill>
                  <a:srgbClr val="1E1E23"/>
                </a:solidFill>
                <a:latin typeface="Source Sans Pro"/>
                <a:ea typeface="Source Sans Pro"/>
              </a:rPr>
              <a:t>seno</a:t>
            </a:r>
            <a:r>
              <a:rPr lang="1034" sz="1800" b="0" i="0" u="none" strike="noStrike" dirty="0">
                <a:solidFill>
                  <a:srgbClr val="1E1E23"/>
                </a:solidFill>
                <a:effectLst/>
                <a:latin typeface="Source Sans Pro"/>
                <a:ea typeface="Source Sans Pro"/>
              </a:rPr>
              <a:t> en ciertas mujeres con mayor riesgo de padecer cáncer de </a:t>
            </a:r>
            <a:r>
              <a:rPr lang="1034" sz="1800" dirty="0">
                <a:solidFill>
                  <a:srgbClr val="1E1E23"/>
                </a:solidFill>
                <a:latin typeface="Source Sans Pro"/>
                <a:ea typeface="Source Sans Pro"/>
              </a:rPr>
              <a:t>seno</a:t>
            </a:r>
            <a:r>
              <a:rPr lang="1034" sz="1800" b="0" i="0" u="none" strike="noStrike" dirty="0">
                <a:solidFill>
                  <a:srgbClr val="1E1E23"/>
                </a:solidFill>
                <a:effectLst/>
                <a:latin typeface="Source Sans Pro"/>
                <a:ea typeface="Source Sans Pro"/>
              </a:rPr>
              <a:t>.​</a:t>
            </a:r>
            <a:endParaRPr lang="en-US" sz="1800" b="0" i="0" dirty="0">
              <a:solidFill>
                <a:srgbClr val="444444"/>
              </a:solidFill>
              <a:effectLst/>
              <a:latin typeface="Source Sans Pro"/>
              <a:ea typeface="Source Sans Pro"/>
            </a:endParaRPr>
          </a:p>
          <a:p>
            <a:pPr algn="l" rtl="0" fontAlgn="base">
              <a:buFont typeface="Arial" pitchFamily="34" charset="0"/>
              <a:buChar char="•"/>
              <a:defRPr b="0" i="0"/>
            </a:pPr>
            <a:r>
              <a:rPr lang="1034" sz="1800" b="0" i="0" u="none" strike="noStrike" dirty="0">
                <a:solidFill>
                  <a:srgbClr val="000000"/>
                </a:solidFill>
                <a:effectLst/>
                <a:latin typeface="Calibri"/>
                <a:cs typeface="Calibri"/>
              </a:rPr>
              <a:t>El </a:t>
            </a:r>
            <a:r>
              <a:rPr lang="1034" sz="1800" b="1" i="0" u="none" strike="noStrike" dirty="0">
                <a:solidFill>
                  <a:srgbClr val="000000"/>
                </a:solidFill>
                <a:effectLst/>
                <a:latin typeface="Calibri"/>
                <a:cs typeface="Calibri"/>
              </a:rPr>
              <a:t>tamoxifeno</a:t>
            </a:r>
            <a:r>
              <a:rPr lang="1034" sz="1800" b="0" i="0" u="none" strike="noStrike" dirty="0">
                <a:solidFill>
                  <a:srgbClr val="000000"/>
                </a:solidFill>
                <a:effectLst/>
                <a:latin typeface="Calibri"/>
                <a:cs typeface="Calibri"/>
              </a:rPr>
              <a:t> es un medicamento que bloquea algunos de los efectos del estrógeno en el tejido </a:t>
            </a:r>
            <a:r>
              <a:rPr lang="1034" sz="1800" dirty="0">
                <a:solidFill>
                  <a:srgbClr val="000000"/>
                </a:solidFill>
                <a:latin typeface="Calibri"/>
                <a:cs typeface="Calibri"/>
              </a:rPr>
              <a:t>mamrio</a:t>
            </a:r>
            <a:r>
              <a:rPr lang="1034" sz="1800" b="0" i="0" u="none" strike="noStrike" dirty="0">
                <a:solidFill>
                  <a:srgbClr val="000000"/>
                </a:solidFill>
                <a:effectLst/>
                <a:latin typeface="Calibri"/>
                <a:cs typeface="Calibri"/>
              </a:rPr>
              <a:t>. </a:t>
            </a:r>
            <a:r>
              <a:rPr lang="es-PE" sz="1800" b="0" i="0" u="none" strike="noStrike" dirty="0">
                <a:solidFill>
                  <a:srgbClr val="000000"/>
                </a:solidFill>
                <a:effectLst/>
                <a:latin typeface="Calibri"/>
                <a:cs typeface="Calibri"/>
              </a:rPr>
              <a:t>P</a:t>
            </a:r>
            <a:r>
              <a:rPr lang="1034" sz="1800" b="0" i="0" u="none" strike="noStrike" dirty="0">
                <a:solidFill>
                  <a:srgbClr val="000000"/>
                </a:solidFill>
                <a:effectLst/>
                <a:latin typeface="Calibri"/>
                <a:cs typeface="Calibri"/>
              </a:rPr>
              <a:t>odría ser una opción incluso si no ha pasado por la menopausia.​</a:t>
            </a:r>
            <a:endParaRPr lang="en-US" sz="1800" b="0" i="0" dirty="0">
              <a:solidFill>
                <a:srgbClr val="444444"/>
              </a:solidFill>
              <a:effectLst/>
              <a:latin typeface="Calibri"/>
              <a:cs typeface="Calibri"/>
            </a:endParaRPr>
          </a:p>
          <a:p>
            <a:pPr algn="l" rtl="0" fontAlgn="base">
              <a:buFont typeface="Arial" pitchFamily="34" charset="0"/>
              <a:buChar char="•"/>
              <a:defRPr b="0" i="0"/>
            </a:pPr>
            <a:r>
              <a:rPr lang="1034" sz="1800" b="0" i="0" u="none" strike="noStrike" dirty="0">
                <a:solidFill>
                  <a:srgbClr val="000000"/>
                </a:solidFill>
                <a:effectLst/>
                <a:latin typeface="Calibri"/>
                <a:cs typeface="Calibri"/>
              </a:rPr>
              <a:t>El </a:t>
            </a:r>
            <a:r>
              <a:rPr lang="1034" sz="1800" b="1" i="0" u="none" strike="noStrike" dirty="0">
                <a:solidFill>
                  <a:srgbClr val="000000"/>
                </a:solidFill>
                <a:effectLst/>
                <a:latin typeface="Calibri"/>
                <a:cs typeface="Calibri"/>
              </a:rPr>
              <a:t>raloxifeno</a:t>
            </a:r>
            <a:r>
              <a:rPr lang="1034" sz="1800" b="0" i="0" u="none" strike="noStrike" dirty="0">
                <a:solidFill>
                  <a:srgbClr val="000000"/>
                </a:solidFill>
                <a:effectLst/>
                <a:latin typeface="Calibri"/>
                <a:cs typeface="Calibri"/>
              </a:rPr>
              <a:t> también bloquea el efecto del estrógeno en el tejido mamario. Solo se utiliza en mujeres que han pasado por la menopausia. ​</a:t>
            </a:r>
            <a:endParaRPr lang="en-US" sz="1800" b="0" i="0" dirty="0">
              <a:solidFill>
                <a:srgbClr val="444444"/>
              </a:solidFill>
              <a:effectLst/>
              <a:latin typeface="Calibri"/>
              <a:cs typeface="Calibri"/>
            </a:endParaRPr>
          </a:p>
          <a:p>
            <a:pPr algn="l" rtl="0" fontAlgn="base">
              <a:buFont typeface="Arial" pitchFamily="34" charset="0"/>
              <a:buChar char="•"/>
              <a:defRPr b="0" i="0"/>
            </a:pPr>
            <a:r>
              <a:rPr lang="1034" sz="1800" b="0" i="0" u="none" strike="noStrike" dirty="0">
                <a:solidFill>
                  <a:srgbClr val="000000"/>
                </a:solidFill>
                <a:effectLst/>
                <a:latin typeface="Calibri"/>
                <a:cs typeface="Calibri"/>
              </a:rPr>
              <a:t>Otros medicamentos, llamados </a:t>
            </a:r>
            <a:r>
              <a:rPr lang="1034" sz="1800" b="1" i="0" u="none" strike="noStrike" dirty="0">
                <a:solidFill>
                  <a:srgbClr val="000000"/>
                </a:solidFill>
                <a:effectLst/>
                <a:latin typeface="Calibri"/>
                <a:cs typeface="Calibri"/>
              </a:rPr>
              <a:t>inhibidores de la aromatasa</a:t>
            </a:r>
            <a:r>
              <a:rPr lang="1034" sz="1800" b="0" i="0" u="none" strike="noStrike" dirty="0">
                <a:solidFill>
                  <a:srgbClr val="000000"/>
                </a:solidFill>
                <a:effectLst/>
                <a:latin typeface="Calibri"/>
                <a:cs typeface="Calibri"/>
              </a:rPr>
              <a:t>, también podrían ser una opción para las mujeres que han pasado por la menopausia.​</a:t>
            </a:r>
            <a:endParaRPr lang="en-US" sz="1800" b="0" i="0" dirty="0">
              <a:solidFill>
                <a:srgbClr val="444444"/>
              </a:solidFill>
              <a:effectLst/>
              <a:latin typeface="Calibri"/>
              <a:cs typeface="Calibri"/>
            </a:endParaRPr>
          </a:p>
          <a:p>
            <a:pPr algn="l" rtl="0" fontAlgn="base">
              <a:defRPr b="0" i="0"/>
            </a:pPr>
            <a:r>
              <a:rPr lang="1034" sz="1800" b="0" i="0"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defRPr b="0" i="0"/>
            </a:pPr>
            <a:r>
              <a:rPr lang="1034" sz="1800" b="1" i="0" u="none" strike="noStrike" dirty="0">
                <a:solidFill>
                  <a:srgbClr val="000000"/>
                </a:solidFill>
                <a:effectLst/>
                <a:latin typeface="Calibri"/>
                <a:cs typeface="Calibri"/>
              </a:rPr>
              <a:t>Cirugía preventiva para mujeres con riesgo muy alto de cáncer de </a:t>
            </a:r>
            <a:r>
              <a:rPr lang="1034" sz="1800" b="1" dirty="0">
                <a:solidFill>
                  <a:srgbClr val="000000"/>
                </a:solidFill>
                <a:latin typeface="Calibri"/>
                <a:cs typeface="Calibri"/>
              </a:rPr>
              <a:t>seno</a:t>
            </a:r>
            <a:r>
              <a:rPr lang="1034" sz="1800" b="1" i="0" u="none" strike="noStrike" dirty="0">
                <a:solidFill>
                  <a:srgbClr val="000000"/>
                </a:solidFill>
                <a:effectLst/>
                <a:latin typeface="Calibri"/>
                <a:cs typeface="Calibri"/>
              </a:rPr>
              <a:t>:</a:t>
            </a:r>
            <a:r>
              <a:rPr lang="1034" sz="1800" b="0" i="0" u="none" strike="noStrike"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defRPr b="0" i="0"/>
            </a:pPr>
            <a:r>
              <a:rPr lang="1034" sz="1800" b="0" i="0" u="none" strike="noStrike" dirty="0">
                <a:solidFill>
                  <a:srgbClr val="000000"/>
                </a:solidFill>
                <a:effectLst/>
                <a:latin typeface="Calibri"/>
                <a:cs typeface="Calibri"/>
              </a:rPr>
              <a:t>En el caso de las pocas mujeres que tienen un riesgo muy alto de cáncer de </a:t>
            </a:r>
            <a:r>
              <a:rPr lang="1034" sz="1800" dirty="0">
                <a:solidFill>
                  <a:srgbClr val="000000"/>
                </a:solidFill>
                <a:latin typeface="Calibri"/>
                <a:cs typeface="Calibri"/>
              </a:rPr>
              <a:t>seno</a:t>
            </a:r>
            <a:r>
              <a:rPr lang="1034" sz="1800" b="0" i="0" u="none" strike="noStrike" dirty="0">
                <a:solidFill>
                  <a:srgbClr val="000000"/>
                </a:solidFill>
                <a:effectLst/>
                <a:latin typeface="Calibri"/>
                <a:cs typeface="Calibri"/>
              </a:rPr>
              <a:t>, por ejemplo, las que tienen mutaciones genéticas </a:t>
            </a:r>
            <a:r>
              <a:rPr lang="1034" sz="1800" b="0" i="1" u="none" strike="noStrike" dirty="0">
                <a:solidFill>
                  <a:srgbClr val="000000"/>
                </a:solidFill>
                <a:effectLst/>
                <a:latin typeface="Calibri"/>
                <a:cs typeface="Calibri"/>
              </a:rPr>
              <a:t>BRCA1</a:t>
            </a:r>
            <a:r>
              <a:rPr lang="1034" sz="1800" b="0" i="0" u="none" strike="noStrike" dirty="0">
                <a:solidFill>
                  <a:srgbClr val="000000"/>
                </a:solidFill>
                <a:effectLst/>
                <a:latin typeface="Calibri"/>
                <a:cs typeface="Calibri"/>
              </a:rPr>
              <a:t> o </a:t>
            </a:r>
            <a:r>
              <a:rPr lang="1034" sz="1800" b="0" i="1" u="none" strike="noStrike" dirty="0">
                <a:solidFill>
                  <a:srgbClr val="000000"/>
                </a:solidFill>
                <a:effectLst/>
                <a:latin typeface="Calibri"/>
                <a:cs typeface="Calibri"/>
              </a:rPr>
              <a:t>BRCA2</a:t>
            </a:r>
            <a:r>
              <a:rPr lang="1034" sz="1800" b="0" i="0" u="none" strike="noStrike" dirty="0">
                <a:solidFill>
                  <a:srgbClr val="000000"/>
                </a:solidFill>
                <a:effectLst/>
                <a:latin typeface="Calibri"/>
                <a:cs typeface="Calibri"/>
              </a:rPr>
              <a:t>, la cirugía profiláctica puede ser una opción. ​</a:t>
            </a:r>
            <a:endParaRPr lang="en-US" sz="1800" b="0" i="0" dirty="0">
              <a:solidFill>
                <a:srgbClr val="444444"/>
              </a:solidFill>
              <a:effectLst/>
              <a:latin typeface="Calibri"/>
              <a:cs typeface="Calibri"/>
            </a:endParaRPr>
          </a:p>
          <a:p>
            <a:pPr algn="l" rtl="0" fontAlgn="base">
              <a:buFont typeface="Arial" pitchFamily="34" charset="0"/>
              <a:buChar char="•"/>
              <a:defRPr b="0" i="0"/>
            </a:pPr>
            <a:r>
              <a:rPr lang="1034" sz="1800" b="1" i="0" u="none" strike="noStrike" dirty="0">
                <a:solidFill>
                  <a:srgbClr val="000000"/>
                </a:solidFill>
                <a:effectLst/>
                <a:latin typeface="Calibri"/>
                <a:cs typeface="Calibri"/>
              </a:rPr>
              <a:t>Mastectomía bilateral preventiva (profiláctica): </a:t>
            </a:r>
            <a:r>
              <a:rPr lang="1034" sz="1800" b="0" i="0" u="none" strike="noStrike" dirty="0">
                <a:solidFill>
                  <a:srgbClr val="000000"/>
                </a:solidFill>
                <a:effectLst/>
                <a:latin typeface="Calibri"/>
                <a:cs typeface="Calibri"/>
              </a:rPr>
              <a:t>Extirpar ambas </a:t>
            </a:r>
            <a:r>
              <a:rPr lang="1034" sz="1800" dirty="0">
                <a:solidFill>
                  <a:srgbClr val="000000"/>
                </a:solidFill>
                <a:latin typeface="Calibri"/>
                <a:cs typeface="Calibri"/>
              </a:rPr>
              <a:t>senos</a:t>
            </a:r>
            <a:r>
              <a:rPr lang="1034" sz="1800" b="0" i="0" u="none" strike="noStrike" dirty="0">
                <a:solidFill>
                  <a:srgbClr val="000000"/>
                </a:solidFill>
                <a:effectLst/>
                <a:latin typeface="Calibri"/>
                <a:cs typeface="Calibri"/>
              </a:rPr>
              <a:t> </a:t>
            </a:r>
            <a:r>
              <a:rPr lang="1034" sz="1800" b="0" i="0" u="sng" strike="noStrike" dirty="0">
                <a:solidFill>
                  <a:srgbClr val="000000"/>
                </a:solidFill>
                <a:effectLst/>
                <a:latin typeface="Calibri"/>
                <a:cs typeface="Calibri"/>
              </a:rPr>
              <a:t>antes</a:t>
            </a:r>
            <a:r>
              <a:rPr lang="1034" sz="1800" b="0" i="0" u="none" strike="noStrike" dirty="0">
                <a:solidFill>
                  <a:srgbClr val="000000"/>
                </a:solidFill>
                <a:effectLst/>
                <a:latin typeface="Calibri"/>
                <a:cs typeface="Calibri"/>
              </a:rPr>
              <a:t> de que se diagnostique el cáncer reduce el riesgo de cáncer de </a:t>
            </a:r>
            <a:r>
              <a:rPr lang="1034" sz="1800" dirty="0">
                <a:solidFill>
                  <a:srgbClr val="000000"/>
                </a:solidFill>
                <a:latin typeface="Calibri"/>
                <a:cs typeface="Calibri"/>
              </a:rPr>
              <a:t>seno</a:t>
            </a:r>
            <a:r>
              <a:rPr lang="1034" sz="1800" b="0" i="0" u="none" strike="noStrike" dirty="0">
                <a:solidFill>
                  <a:srgbClr val="000000"/>
                </a:solidFill>
                <a:effectLst/>
                <a:latin typeface="Calibri"/>
                <a:cs typeface="Calibri"/>
              </a:rPr>
              <a:t> en un 90% o más​</a:t>
            </a:r>
            <a:r>
              <a:rPr lang="es-PE" sz="1800" b="0" i="0" u="none" strike="noStrike" dirty="0">
                <a:solidFill>
                  <a:srgbClr val="000000"/>
                </a:solidFill>
                <a:effectLst/>
                <a:latin typeface="Calibri"/>
                <a:cs typeface="Calibri"/>
              </a:rPr>
              <a:t>.</a:t>
            </a:r>
            <a:endParaRPr lang="en-US" sz="1800" b="0" i="0" dirty="0">
              <a:solidFill>
                <a:srgbClr val="444444"/>
              </a:solidFill>
              <a:effectLst/>
              <a:latin typeface="Calibri"/>
              <a:cs typeface="Calibri"/>
            </a:endParaRPr>
          </a:p>
          <a:p>
            <a:pPr algn="l" rtl="0" fontAlgn="base">
              <a:buFont typeface="Arial" pitchFamily="34" charset="0"/>
              <a:buChar char="•"/>
              <a:defRPr b="0" i="0"/>
            </a:pPr>
            <a:r>
              <a:rPr lang="1034" sz="1800" b="1" i="0" u="none" strike="noStrike" dirty="0">
                <a:solidFill>
                  <a:srgbClr val="000000"/>
                </a:solidFill>
                <a:effectLst/>
                <a:latin typeface="Calibri"/>
                <a:cs typeface="Calibri"/>
              </a:rPr>
              <a:t>Ooforectomía profiláctica (extirpación de ovarios): </a:t>
            </a:r>
            <a:r>
              <a:rPr lang="1034" sz="1800" b="0" i="0" u="none" strike="noStrike" dirty="0">
                <a:solidFill>
                  <a:srgbClr val="000000"/>
                </a:solidFill>
                <a:effectLst/>
                <a:latin typeface="Calibri"/>
                <a:cs typeface="Calibri"/>
              </a:rPr>
              <a:t>Los ovarios son la principal fuente de estrógeno en el cuerpo.​</a:t>
            </a:r>
            <a:endParaRPr lang="en-US" sz="1800" b="0" i="0" dirty="0">
              <a:solidFill>
                <a:srgbClr val="444444"/>
              </a:solidFill>
              <a:effectLst/>
              <a:latin typeface="Calibri"/>
              <a:cs typeface="Calibri"/>
            </a:endParaRPr>
          </a:p>
          <a:p>
            <a:pPr algn="l" rtl="0" fontAlgn="base">
              <a:defRPr b="0" i="0"/>
            </a:pPr>
            <a:r>
              <a:rPr lang="1034" sz="1800" b="0" i="0" u="none" strike="noStrike" dirty="0">
                <a:solidFill>
                  <a:srgbClr val="000000"/>
                </a:solidFill>
                <a:effectLst/>
                <a:latin typeface="Calibri"/>
                <a:cs typeface="Calibri"/>
              </a:rPr>
              <a:t>Es importante recordar que no todas las mujeres con riesgo muy alto desarrollarán cáncer. ​</a:t>
            </a:r>
            <a:endParaRPr lang="en-US" sz="1800" b="0" i="0" dirty="0">
              <a:solidFill>
                <a:srgbClr val="444444"/>
              </a:solidFill>
              <a:effectLst/>
              <a:latin typeface="Calibri"/>
              <a:cs typeface="Calibri"/>
            </a:endParaRPr>
          </a:p>
          <a:p>
            <a:pPr algn="l" rtl="0" fontAlgn="base">
              <a:buFont typeface="Arial" pitchFamily="34" charset="0"/>
              <a:buNone/>
            </a:pPr>
            <a:endParaRPr lang="en-US" sz="1800" b="0" i="0" dirty="0">
              <a:solidFill>
                <a:srgbClr val="000000"/>
              </a:solidFill>
              <a:effectLst/>
              <a:latin typeface="Calibri"/>
              <a:cs typeface="Calibri"/>
            </a:endParaRPr>
          </a:p>
        </p:txBody>
      </p:sp>
      <p:sp>
        <p:nvSpPr>
          <p:cNvPr id="4" name="Slide Number Placeholder 3"/>
          <p:cNvSpPr>
            <a:spLocks noGrp="1"/>
          </p:cNvSpPr>
          <p:nvPr>
            <p:ph type="sldNum" sz="quarter" idx="5"/>
          </p:nvPr>
        </p:nvSpPr>
        <p:spPr/>
        <p:txBody>
          <a:bodyPr/>
          <a:lstStyle/>
          <a:p>
            <a:fld id="{EBC877D4-C115-4B9D-B6EE-99781311D293}" type="slidenum">
              <a:rPr lang="en-US" smtClean="0"/>
              <a:t>17</a:t>
            </a:fld>
            <a:endParaRPr lang="en-US"/>
          </a:p>
        </p:txBody>
      </p:sp>
    </p:spTree>
    <p:extLst>
      <p:ext uri="{BB962C8B-B14F-4D97-AF65-F5344CB8AC3E}">
        <p14:creationId xmlns:p14="http://schemas.microsoft.com/office/powerpoint/2010/main" val="30509217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b="1" dirty="0">
                <a:cs typeface="Calibri"/>
              </a:rPr>
              <a:t>Notas del orador</a:t>
            </a:r>
            <a:endParaRPr lang="en-US" dirty="0">
              <a:cs typeface="Calibri"/>
            </a:endParaRPr>
          </a:p>
          <a:p>
            <a:endParaRPr lang="en-US" dirty="0">
              <a:ea typeface="Calibri"/>
              <a:cs typeface="Calibri"/>
            </a:endParaRPr>
          </a:p>
          <a:p>
            <a:pPr>
              <a:defRPr b="0" i="0"/>
            </a:pPr>
            <a:r>
              <a:rPr lang="1034" dirty="0">
                <a:ea typeface="Calibri"/>
                <a:cs typeface="Calibri"/>
              </a:rPr>
              <a:t>Ahora que sabemos qué puede poner a las personas en riesgo de padecer cáncer de seno, veamos qué signos y síntomas experimentan muchas de ellas.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C877D4-C115-4B9D-B6EE-99781311D2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45945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b="1" dirty="0"/>
              <a:t>Notas del orador</a:t>
            </a:r>
          </a:p>
          <a:p>
            <a:pPr marL="0" marR="0" lvl="0" indent="0" algn="l" defTabSz="914400" rtl="0" eaLnBrk="1" fontAlgn="auto" latinLnBrk="0" hangingPunct="1">
              <a:lnSpc>
                <a:spcPct val="100000"/>
              </a:lnSpc>
              <a:spcBef>
                <a:spcPct val="0"/>
              </a:spcBef>
              <a:spcAft>
                <a:spcPct val="0"/>
              </a:spcAft>
              <a:buClrTx/>
              <a:buSzTx/>
              <a:buFontTx/>
              <a:buNone/>
              <a:defRPr/>
            </a:pPr>
            <a:endParaRPr lang="en-US" b="0" i="0" u="none" strike="noStrike"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ct val="0"/>
              </a:spcBef>
              <a:spcAft>
                <a:spcPct val="0"/>
              </a:spcAft>
              <a:buClrTx/>
              <a:buSzTx/>
              <a:buFontTx/>
              <a:buNone/>
              <a:defRPr b="0" i="0"/>
            </a:pPr>
            <a:r>
              <a:rPr lang="1034" b="0" i="0" u="none" strike="noStrike" dirty="0">
                <a:solidFill>
                  <a:srgbClr val="000000"/>
                </a:solidFill>
                <a:effectLst/>
                <a:latin typeface="Calibri" panose="020F0502020204030204" pitchFamily="34" charset="0"/>
              </a:rPr>
              <a:t>Si bien las pautas de las pruebas de detección no recomiendan el examen clínico regular de los senos ni el autoexamen de los senos, todas las mujeres deben familiarizarse con el aspecto y la sensación normales de sus senos e informar de inmediato cualquier cambio a un proveedor de atención médica.</a:t>
            </a:r>
          </a:p>
          <a:p>
            <a:pPr marL="0" marR="0" lvl="0" indent="0" algn="l" defTabSz="914400" rtl="0" eaLnBrk="1" fontAlgn="auto" latinLnBrk="0" hangingPunct="1">
              <a:lnSpc>
                <a:spcPct val="100000"/>
              </a:lnSpc>
              <a:spcBef>
                <a:spcPct val="0"/>
              </a:spcBef>
              <a:spcAft>
                <a:spcPct val="0"/>
              </a:spcAft>
              <a:buClrTx/>
              <a:buSzTx/>
              <a:buFontTx/>
              <a:buNone/>
              <a:defRPr/>
            </a:pPr>
            <a:endParaRPr lang="en-US" b="0" i="0" u="none" strike="noStrike"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ct val="0"/>
              </a:spcBef>
              <a:spcAft>
                <a:spcPct val="0"/>
              </a:spcAft>
              <a:buClrTx/>
              <a:buSzTx/>
              <a:buFontTx/>
              <a:buNone/>
              <a:defRPr b="0" i="0"/>
            </a:pPr>
            <a:r>
              <a:rPr lang="1034" b="0" i="0" u="none" strike="noStrike" dirty="0">
                <a:solidFill>
                  <a:srgbClr val="000000"/>
                </a:solidFill>
                <a:effectLst/>
                <a:latin typeface="Calibri" panose="020F0502020204030204" pitchFamily="34" charset="0"/>
              </a:rPr>
              <a:t>Aquí se presentan algunos signos y síntomas que se deben buscar en un autoexamen.</a:t>
            </a:r>
            <a:endParaRPr lang="en-US" b="1" dirty="0"/>
          </a:p>
          <a:p>
            <a:endParaRPr lang="en-US" b="1" dirty="0"/>
          </a:p>
          <a:p>
            <a:pPr algn="l" rtl="0" fontAlgn="base">
              <a:defRPr b="0" i="0"/>
            </a:pPr>
            <a:r>
              <a:rPr lang="1034" b="1" i="0" u="none" strike="noStrike" dirty="0">
                <a:solidFill>
                  <a:srgbClr val="000000"/>
                </a:solidFill>
                <a:effectLst/>
                <a:latin typeface="Calibri"/>
                <a:cs typeface="Calibri"/>
              </a:rPr>
              <a:t>Nuevo bulto o masa en el seno: </a:t>
            </a:r>
            <a:r>
              <a:rPr lang="1034" b="0" i="0" u="none" strike="noStrike" dirty="0">
                <a:solidFill>
                  <a:srgbClr val="000000"/>
                </a:solidFill>
                <a:effectLst/>
                <a:latin typeface="Calibri"/>
                <a:cs typeface="Calibri"/>
              </a:rPr>
              <a:t>Este es el síntoma más común de cáncer de </a:t>
            </a:r>
            <a:r>
              <a:rPr lang="1034" dirty="0">
                <a:solidFill>
                  <a:srgbClr val="000000"/>
                </a:solidFill>
                <a:latin typeface="Calibri"/>
                <a:cs typeface="Calibri"/>
              </a:rPr>
              <a:t>seno</a:t>
            </a:r>
            <a:r>
              <a:rPr lang="1034" b="0" i="0" u="none" strike="noStrike" dirty="0">
                <a:solidFill>
                  <a:srgbClr val="000000"/>
                </a:solidFill>
                <a:effectLst/>
                <a:latin typeface="Calibri"/>
                <a:cs typeface="Calibri"/>
              </a:rPr>
              <a:t>. Los bultos pueden ser indoloros, sensibles, blandos, redondos y algunos incluso pueden ser dolorosos. La mayoría de los bultos en los senos no son cáncer, pero es importante que un profesional de la salud revise cualquier masa, bulto o cambio nuevo en los senos​.</a:t>
            </a:r>
            <a:endParaRPr lang="en-US" b="0" i="0" dirty="0">
              <a:solidFill>
                <a:srgbClr val="444444"/>
              </a:solidFill>
              <a:effectLst/>
              <a:latin typeface="Calibri"/>
              <a:cs typeface="Calibri"/>
            </a:endParaRPr>
          </a:p>
          <a:p>
            <a:pPr algn="l" rtl="0" fontAlgn="base">
              <a:defRPr b="0" i="0"/>
            </a:pPr>
            <a:r>
              <a:rPr lang="1034"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defRPr b="0" i="0"/>
            </a:pPr>
            <a:r>
              <a:rPr lang="1034" b="1" i="0" u="none" strike="noStrike" dirty="0">
                <a:solidFill>
                  <a:srgbClr val="000000"/>
                </a:solidFill>
                <a:effectLst/>
                <a:latin typeface="Calibri" panose="020F0502020204030204" pitchFamily="34" charset="0"/>
              </a:rPr>
              <a:t>Hinchazón: </a:t>
            </a:r>
            <a:r>
              <a:rPr lang="1034" b="0" i="0" u="none" strike="noStrike" dirty="0">
                <a:solidFill>
                  <a:srgbClr val="000000"/>
                </a:solidFill>
                <a:effectLst/>
                <a:latin typeface="Calibri" panose="020F0502020204030204" pitchFamily="34" charset="0"/>
              </a:rPr>
              <a:t>Incluso si no se siente ningún bulto​.</a:t>
            </a:r>
            <a:endParaRPr lang="en-US" b="0" i="0" dirty="0">
              <a:solidFill>
                <a:srgbClr val="444444"/>
              </a:solidFill>
              <a:effectLst/>
              <a:latin typeface="Calibri" panose="020F0502020204030204" pitchFamily="34" charset="0"/>
            </a:endParaRPr>
          </a:p>
          <a:p>
            <a:pPr algn="l" rtl="0" fontAlgn="base">
              <a:defRPr b="0" i="0"/>
            </a:pPr>
            <a:r>
              <a:rPr lang="1034"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defRPr b="0" i="0"/>
            </a:pPr>
            <a:r>
              <a:rPr lang="1034" b="1" i="0" u="none" strike="noStrike" dirty="0">
                <a:solidFill>
                  <a:srgbClr val="000000"/>
                </a:solidFill>
                <a:effectLst/>
                <a:latin typeface="Calibri" panose="020F0502020204030204" pitchFamily="34" charset="0"/>
              </a:rPr>
              <a:t>Hoyuelos en la piel: </a:t>
            </a:r>
            <a:r>
              <a:rPr lang="1034" b="0" i="0" u="none" strike="noStrike" dirty="0">
                <a:solidFill>
                  <a:srgbClr val="000000"/>
                </a:solidFill>
                <a:effectLst/>
                <a:latin typeface="Calibri" panose="020F0502020204030204" pitchFamily="34" charset="0"/>
              </a:rPr>
              <a:t>Los hoyuelos en la piel a veces pueden verse como una cáscara de naranja​.</a:t>
            </a:r>
            <a:endParaRPr lang="en-US" b="0" i="0" dirty="0">
              <a:solidFill>
                <a:srgbClr val="444444"/>
              </a:solidFill>
              <a:effectLst/>
              <a:latin typeface="Calibri" panose="020F0502020204030204" pitchFamily="34" charset="0"/>
            </a:endParaRPr>
          </a:p>
          <a:p>
            <a:pPr algn="l" rtl="0" fontAlgn="base">
              <a:defRPr b="0" i="0"/>
            </a:pPr>
            <a:r>
              <a:rPr lang="1034"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defRPr b="0" i="0"/>
            </a:pPr>
            <a:r>
              <a:rPr lang="1034" b="1" i="0" u="none" strike="noStrike" dirty="0">
                <a:solidFill>
                  <a:srgbClr val="000000"/>
                </a:solidFill>
                <a:effectLst/>
                <a:latin typeface="Calibri"/>
                <a:cs typeface="Calibri"/>
              </a:rPr>
              <a:t>Ganglios linfáticos inflamados: </a:t>
            </a:r>
            <a:r>
              <a:rPr lang="1034" b="0" i="0" u="none" strike="noStrike" dirty="0">
                <a:solidFill>
                  <a:srgbClr val="000000"/>
                </a:solidFill>
                <a:effectLst/>
                <a:latin typeface="Calibri"/>
                <a:cs typeface="Calibri"/>
              </a:rPr>
              <a:t>A veces, un cáncer de </a:t>
            </a:r>
            <a:r>
              <a:rPr lang="1034" dirty="0">
                <a:solidFill>
                  <a:srgbClr val="000000"/>
                </a:solidFill>
                <a:latin typeface="Calibri"/>
                <a:cs typeface="Calibri"/>
              </a:rPr>
              <a:t>seno</a:t>
            </a:r>
            <a:r>
              <a:rPr lang="1034" b="0" i="0" u="none" strike="noStrike" dirty="0">
                <a:solidFill>
                  <a:srgbClr val="000000"/>
                </a:solidFill>
                <a:effectLst/>
                <a:latin typeface="Calibri"/>
                <a:cs typeface="Calibri"/>
              </a:rPr>
              <a:t> puede propagarse a los ganglios linfáticos debajo del brazo o alrededor de la clavícula y provocar un bulto o hinchazón ahí, incluso antes de que el tumor original en la </a:t>
            </a:r>
            <a:r>
              <a:rPr lang="1034" dirty="0">
                <a:solidFill>
                  <a:srgbClr val="000000"/>
                </a:solidFill>
                <a:latin typeface="Calibri"/>
                <a:cs typeface="Calibri"/>
              </a:rPr>
              <a:t>seno</a:t>
            </a:r>
            <a:r>
              <a:rPr lang="1034" b="0" i="0" u="none" strike="noStrike" dirty="0">
                <a:solidFill>
                  <a:srgbClr val="000000"/>
                </a:solidFill>
                <a:effectLst/>
                <a:latin typeface="Calibri"/>
                <a:cs typeface="Calibri"/>
              </a:rPr>
              <a:t> sea lo suficientemente grande como para palparse.​</a:t>
            </a:r>
            <a:endParaRPr lang="en-US" b="0" i="0" dirty="0">
              <a:solidFill>
                <a:srgbClr val="444444"/>
              </a:solidFill>
              <a:effectLst/>
              <a:latin typeface="Calibri" panose="020F0502020204030204" pitchFamily="34" charset="0"/>
              <a:cs typeface="Arial"/>
            </a:endParaRPr>
          </a:p>
          <a:p>
            <a:pPr algn="l" rtl="0" fontAlgn="base">
              <a:defRPr b="0" i="0"/>
            </a:pPr>
            <a:r>
              <a:rPr lang="1034"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defRPr b="0" i="0"/>
            </a:pPr>
            <a:r>
              <a:rPr lang="1034" b="1" i="0" u="sng" dirty="0">
                <a:solidFill>
                  <a:srgbClr val="000000"/>
                </a:solidFill>
                <a:effectLst/>
                <a:latin typeface="Calibri" panose="020F0502020204030204" pitchFamily="34" charset="0"/>
              </a:rPr>
              <a:t>Recuerde que saber qué buscar no reemplaza la realización de mamografías periódicas y otras pruebas de detección</a:t>
            </a:r>
            <a:r>
              <a:rPr lang="1034" b="1" i="0" u="none" dirty="0">
                <a:solidFill>
                  <a:srgbClr val="000000"/>
                </a:solidFill>
                <a:effectLst/>
                <a:latin typeface="Calibri" panose="020F0502020204030204" pitchFamily="34" charset="0"/>
              </a:rPr>
              <a:t>. </a:t>
            </a:r>
            <a:r>
              <a:rPr lang="1034" b="0" i="0" u="none" dirty="0">
                <a:solidFill>
                  <a:srgbClr val="000000"/>
                </a:solidFill>
                <a:effectLst/>
                <a:latin typeface="Calibri" panose="020F0502020204030204" pitchFamily="34" charset="0"/>
              </a:rPr>
              <a:t>A continuación, analizaremos las pruebas de detección.</a:t>
            </a:r>
            <a:endParaRPr lang="en-US" b="0" dirty="0"/>
          </a:p>
        </p:txBody>
      </p:sp>
      <p:sp>
        <p:nvSpPr>
          <p:cNvPr id="4" name="Slide Number Placeholder 3"/>
          <p:cNvSpPr>
            <a:spLocks noGrp="1"/>
          </p:cNvSpPr>
          <p:nvPr>
            <p:ph type="sldNum" sz="quarter" idx="5"/>
          </p:nvPr>
        </p:nvSpPr>
        <p:spPr/>
        <p:txBody>
          <a:bodyPr/>
          <a:lstStyle/>
          <a:p>
            <a:fld id="{EBC877D4-C115-4B9D-B6EE-99781311D293}" type="slidenum">
              <a:rPr lang="en-US" smtClean="0"/>
              <a:t>19</a:t>
            </a:fld>
            <a:endParaRPr lang="en-US"/>
          </a:p>
        </p:txBody>
      </p:sp>
    </p:spTree>
    <p:extLst>
      <p:ext uri="{BB962C8B-B14F-4D97-AF65-F5344CB8AC3E}">
        <p14:creationId xmlns:p14="http://schemas.microsoft.com/office/powerpoint/2010/main" val="7289793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b="1" dirty="0">
                <a:cs typeface="Calibri"/>
              </a:rPr>
              <a:t>Notas del orador</a:t>
            </a:r>
            <a:endParaRPr lang="en-US" b="1" dirty="0">
              <a:cs typeface="Calibri"/>
            </a:endParaRPr>
          </a:p>
          <a:p>
            <a:endParaRPr lang="en-US" b="1" dirty="0"/>
          </a:p>
          <a:p>
            <a:pPr algn="l" rtl="0" fontAlgn="base">
              <a:defRPr b="0" i="0"/>
            </a:pPr>
            <a:r>
              <a:rPr lang="1034" b="0" i="0" u="none" strike="noStrike" dirty="0">
                <a:solidFill>
                  <a:srgbClr val="000000"/>
                </a:solidFill>
                <a:effectLst/>
                <a:latin typeface="Calibri"/>
                <a:cs typeface="Calibri"/>
              </a:rPr>
              <a:t>Las pruebas de detección pueden ayudar a detectar el cáncer de </a:t>
            </a:r>
            <a:r>
              <a:rPr lang="1034" dirty="0">
                <a:solidFill>
                  <a:srgbClr val="000000"/>
                </a:solidFill>
                <a:latin typeface="Calibri"/>
                <a:cs typeface="Calibri"/>
              </a:rPr>
              <a:t>seno</a:t>
            </a:r>
            <a:r>
              <a:rPr lang="1034" b="0" i="0" u="none" strike="noStrike" dirty="0">
                <a:solidFill>
                  <a:srgbClr val="000000"/>
                </a:solidFill>
                <a:effectLst/>
                <a:latin typeface="Calibri"/>
                <a:cs typeface="Calibri"/>
              </a:rPr>
              <a:t> en su fase inicial, antes de que aparezca cualquier síntoma. Detectar el cáncer de </a:t>
            </a:r>
            <a:r>
              <a:rPr lang="1034" dirty="0">
                <a:solidFill>
                  <a:srgbClr val="000000"/>
                </a:solidFill>
                <a:latin typeface="Calibri"/>
                <a:cs typeface="Calibri"/>
              </a:rPr>
              <a:t>seno</a:t>
            </a:r>
            <a:r>
              <a:rPr lang="1034" b="0" i="0" u="none" strike="noStrike" dirty="0">
                <a:solidFill>
                  <a:srgbClr val="000000"/>
                </a:solidFill>
                <a:effectLst/>
                <a:latin typeface="Calibri"/>
                <a:cs typeface="Calibri"/>
              </a:rPr>
              <a:t> de forma temprana brinda mayores posibilidades de éxito en el tratamiento.​</a:t>
            </a:r>
          </a:p>
          <a:p>
            <a:pPr algn="l" rtl="0" fontAlgn="base">
              <a:defRPr b="0" i="0"/>
            </a:pPr>
            <a:r>
              <a:rPr lang="1034" b="0" i="0" u="none" strike="noStrike" dirty="0">
                <a:solidFill>
                  <a:srgbClr val="000000"/>
                </a:solidFill>
                <a:effectLst/>
                <a:latin typeface="Calibri"/>
                <a:cs typeface="Calibri"/>
              </a:rPr>
              <a:t> </a:t>
            </a:r>
          </a:p>
          <a:p>
            <a:pPr marL="171450" indent="-171450" algn="l" rtl="0" fontAlgn="base">
              <a:buFont typeface="Arial" pitchFamily="34" charset="0"/>
              <a:buChar char="•"/>
              <a:defRPr b="0" i="0"/>
            </a:pPr>
            <a:r>
              <a:rPr lang="1034" b="0" i="0" u="none" strike="noStrike" dirty="0">
                <a:solidFill>
                  <a:srgbClr val="000000"/>
                </a:solidFill>
                <a:effectLst/>
                <a:latin typeface="Calibri"/>
                <a:cs typeface="Calibri"/>
              </a:rPr>
              <a:t>Veamos más de cerca las pautas de detección de la ACS.</a:t>
            </a:r>
            <a:endParaRPr lang="en-US" b="0" i="0" dirty="0">
              <a:solidFill>
                <a:srgbClr val="444444"/>
              </a:solidFill>
              <a:effectLst/>
              <a:latin typeface="Calibri"/>
              <a:cs typeface="Calibri"/>
            </a:endParaRPr>
          </a:p>
          <a:p>
            <a:pPr algn="l" rtl="0" fontAlgn="base"/>
            <a:endParaRPr lang="en-US" b="0" i="0" dirty="0">
              <a:solidFill>
                <a:srgbClr val="444444"/>
              </a:solidFill>
              <a:effectLst/>
              <a:latin typeface="Calibri" panose="020F0502020204030204" pitchFamily="34" charset="0"/>
            </a:endParaRPr>
          </a:p>
          <a:p>
            <a:pPr algn="l" rtl="0" fontAlgn="base">
              <a:defRPr b="0" i="0"/>
            </a:pPr>
            <a:r>
              <a:rPr lang="1034" b="0" i="0" dirty="0">
                <a:solidFill>
                  <a:srgbClr val="000000"/>
                </a:solidFill>
                <a:effectLst/>
                <a:latin typeface="Calibri"/>
                <a:cs typeface="Calibri"/>
              </a:rPr>
              <a:t>​</a:t>
            </a:r>
            <a:endParaRPr lang="en-US" b="0" i="0" dirty="0">
              <a:solidFill>
                <a:srgbClr val="444444"/>
              </a:solidFill>
              <a:effectLst/>
              <a:latin typeface="Calibri"/>
              <a:cs typeface="Calibri"/>
            </a:endParaRPr>
          </a:p>
          <a:p>
            <a:pPr marL="0" indent="0">
              <a:buFont typeface="Arial" pitchFamily="34" charset="0"/>
              <a:buNone/>
            </a:pPr>
            <a:endParaRPr lang="en-US" b="1" i="0" dirty="0">
              <a:solidFill>
                <a:srgbClr val="1A1A1A"/>
              </a:solidFill>
              <a:effectLst/>
              <a:latin typeface="Source Sans Pro" panose="020B0503030403020204" pitchFamily="34" charset="77"/>
            </a:endParaRPr>
          </a:p>
        </p:txBody>
      </p:sp>
      <p:sp>
        <p:nvSpPr>
          <p:cNvPr id="4" name="Slide Number Placeholder 3"/>
          <p:cNvSpPr>
            <a:spLocks noGrp="1"/>
          </p:cNvSpPr>
          <p:nvPr>
            <p:ph type="sldNum" sz="quarter" idx="5"/>
          </p:nvPr>
        </p:nvSpPr>
        <p:spPr/>
        <p:txBody>
          <a:bodyPr/>
          <a:lstStyle/>
          <a:p>
            <a:fld id="{EBC877D4-C115-4B9D-B6EE-99781311D293}" type="slidenum">
              <a:rPr lang="en-US" smtClean="0"/>
              <a:t>20</a:t>
            </a:fld>
            <a:endParaRPr lang="en-US"/>
          </a:p>
        </p:txBody>
      </p:sp>
    </p:spTree>
    <p:extLst>
      <p:ext uri="{BB962C8B-B14F-4D97-AF65-F5344CB8AC3E}">
        <p14:creationId xmlns:p14="http://schemas.microsoft.com/office/powerpoint/2010/main" val="28870749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 typeface="Arial" pitchFamily="34" charset="0"/>
              <a:buNone/>
              <a:defRPr b="0" i="0"/>
            </a:pPr>
            <a:r>
              <a:rPr lang="1034" sz="1200" b="1" kern="1200" dirty="0">
                <a:solidFill>
                  <a:schemeClr val="tx1"/>
                </a:solidFill>
                <a:effectLst/>
                <a:latin typeface="+mn-lt"/>
                <a:ea typeface="+mn-ea"/>
                <a:cs typeface="Calibri"/>
              </a:rPr>
              <a:t>Notas del orador</a:t>
            </a:r>
            <a:endParaRPr lang="en-US" sz="1200" b="1" kern="1200" dirty="0">
              <a:solidFill>
                <a:schemeClr val="tx1"/>
              </a:solidFill>
              <a:effectLst/>
              <a:latin typeface="+mn-lt"/>
              <a:ea typeface="+mn-ea"/>
              <a:cs typeface="Calibri"/>
            </a:endParaRPr>
          </a:p>
          <a:p>
            <a:pPr marL="0" marR="0" lvl="0" indent="0" algn="l" defTabSz="914400" rtl="0" eaLnBrk="1" fontAlgn="auto" latinLnBrk="0" hangingPunct="1">
              <a:lnSpc>
                <a:spcPct val="100000"/>
              </a:lnSpc>
              <a:spcBef>
                <a:spcPct val="0"/>
              </a:spcBef>
              <a:spcAft>
                <a:spcPct val="0"/>
              </a:spcAft>
              <a:buClrTx/>
              <a:buSzTx/>
              <a:buFont typeface="Arial" pitchFamily="34" charset="0"/>
              <a:buNone/>
              <a:defRPr/>
            </a:pPr>
            <a:endParaRPr lang="en-US" sz="1200" b="1"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itchFamily="34" charset="0"/>
              <a:buChar char="•"/>
              <a:defRPr b="0" i="0"/>
            </a:pPr>
            <a:r>
              <a:rPr lang="1034" sz="1200" b="0" kern="1200" dirty="0">
                <a:solidFill>
                  <a:schemeClr val="tx1"/>
                </a:solidFill>
                <a:effectLst/>
                <a:latin typeface="+mn-lt"/>
                <a:ea typeface="+mn-ea"/>
                <a:cs typeface="Calibri"/>
              </a:rPr>
              <a:t>En general, </a:t>
            </a:r>
            <a:r>
              <a:rPr lang="1034" sz="1200" b="0" dirty="0">
                <a:latin typeface="Poppins"/>
                <a:ea typeface="Source Sans Pro Light"/>
                <a:cs typeface="Poppins"/>
              </a:rPr>
              <a:t>la prueba de detección es una prueba para encontrar cáncer en personas que no presentan síntomas. </a:t>
            </a:r>
            <a:endParaRPr lang="en-US" sz="1200" b="0" dirty="0">
              <a:latin typeface="Poppins"/>
              <a:ea typeface="Source Sans Pro Light"/>
              <a:cs typeface="Poppins"/>
            </a:endParaRPr>
          </a:p>
          <a:p>
            <a:pPr marL="171450" indent="-171450">
              <a:spcBef>
                <a:spcPct val="0"/>
              </a:spcBef>
              <a:spcAft>
                <a:spcPct val="0"/>
              </a:spcAft>
              <a:buFont typeface="Arial" pitchFamily="34" charset="0"/>
              <a:buChar char="•"/>
              <a:defRPr b="0" i="0"/>
            </a:pPr>
            <a:r>
              <a:rPr lang="en-US" dirty="0"/>
              <a:t>La </a:t>
            </a:r>
            <a:r>
              <a:rPr lang="en-US" dirty="0" err="1"/>
              <a:t>prueba</a:t>
            </a:r>
            <a:r>
              <a:rPr lang="en-US" dirty="0"/>
              <a:t> de </a:t>
            </a:r>
            <a:r>
              <a:rPr lang="en-US" dirty="0" err="1"/>
              <a:t>detección</a:t>
            </a:r>
            <a:r>
              <a:rPr lang="en-US" dirty="0"/>
              <a:t> </a:t>
            </a:r>
            <a:r>
              <a:rPr lang="en-US" dirty="0" err="1"/>
              <a:t>puede</a:t>
            </a:r>
            <a:r>
              <a:rPr lang="en-US" dirty="0"/>
              <a:t> </a:t>
            </a:r>
            <a:r>
              <a:rPr lang="en-US" dirty="0" err="1"/>
              <a:t>ayudar</a:t>
            </a:r>
            <a:r>
              <a:rPr lang="en-US" dirty="0"/>
              <a:t> a </a:t>
            </a:r>
            <a:r>
              <a:rPr lang="en-US" dirty="0" err="1"/>
              <a:t>encontrar</a:t>
            </a:r>
            <a:r>
              <a:rPr lang="en-US" dirty="0"/>
              <a:t> </a:t>
            </a:r>
            <a:r>
              <a:rPr lang="en-US" dirty="0" err="1"/>
              <a:t>cánceres</a:t>
            </a:r>
            <a:r>
              <a:rPr lang="en-US" dirty="0"/>
              <a:t> </a:t>
            </a:r>
            <a:r>
              <a:rPr lang="en-US" dirty="0" err="1"/>
              <a:t>cuando</a:t>
            </a:r>
            <a:r>
              <a:rPr lang="en-US" dirty="0"/>
              <a:t> son </a:t>
            </a:r>
            <a:r>
              <a:rPr lang="en-US" dirty="0" err="1"/>
              <a:t>pequeños</a:t>
            </a:r>
            <a:r>
              <a:rPr lang="en-US" dirty="0"/>
              <a:t> y no se </a:t>
            </a:r>
            <a:r>
              <a:rPr lang="en-US" dirty="0" err="1"/>
              <a:t>han</a:t>
            </a:r>
            <a:r>
              <a:rPr lang="en-US" dirty="0"/>
              <a:t> </a:t>
            </a:r>
            <a:r>
              <a:rPr lang="en-US" dirty="0" err="1"/>
              <a:t>propagado</a:t>
            </a:r>
            <a:r>
              <a:rPr lang="en-US" dirty="0"/>
              <a:t> - </a:t>
            </a:r>
            <a:r>
              <a:rPr lang="en-US" b="1" dirty="0" err="1"/>
              <a:t>cuando</a:t>
            </a:r>
            <a:r>
              <a:rPr lang="en-US" b="1" dirty="0"/>
              <a:t> </a:t>
            </a:r>
            <a:r>
              <a:rPr lang="en-US" b="1" dirty="0" err="1"/>
              <a:t>el</a:t>
            </a:r>
            <a:r>
              <a:rPr lang="en-US" b="1" dirty="0"/>
              <a:t> </a:t>
            </a:r>
            <a:r>
              <a:rPr lang="en-US" b="1" dirty="0" err="1"/>
              <a:t>tratamiento</a:t>
            </a:r>
            <a:r>
              <a:rPr lang="en-US" b="1" dirty="0"/>
              <a:t> </a:t>
            </a:r>
            <a:r>
              <a:rPr lang="en-US" b="1" dirty="0" err="1"/>
              <a:t>puede</a:t>
            </a:r>
            <a:r>
              <a:rPr lang="en-US" b="1" dirty="0"/>
              <a:t> ser </a:t>
            </a:r>
            <a:r>
              <a:rPr lang="en-US" b="1" dirty="0" err="1"/>
              <a:t>más</a:t>
            </a:r>
            <a:r>
              <a:rPr lang="en-US" b="1" dirty="0"/>
              <a:t> </a:t>
            </a:r>
            <a:r>
              <a:rPr lang="en-US" b="1" dirty="0" err="1"/>
              <a:t>eficaz</a:t>
            </a:r>
            <a:r>
              <a:rPr lang="en-US" b="0" dirty="0"/>
              <a:t>.</a:t>
            </a:r>
            <a:endParaRPr lang="en-US" dirty="0">
              <a:ea typeface="Calibri"/>
              <a:cs typeface="Calibri"/>
            </a:endParaRPr>
          </a:p>
          <a:p>
            <a:pPr marL="171450" indent="-171450">
              <a:buFont typeface="Arial" panose="020B0604020202020204" pitchFamily="34" charset="0"/>
              <a:buChar cha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85E35197-6DA9-744D-98ED-310B7A3B435B}" type="slidenum">
              <a:rPr lang="en-US" smtClean="0"/>
              <a:t>21</a:t>
            </a:fld>
            <a:endParaRPr lang="en-US"/>
          </a:p>
        </p:txBody>
      </p:sp>
    </p:spTree>
    <p:extLst>
      <p:ext uri="{BB962C8B-B14F-4D97-AF65-F5344CB8AC3E}">
        <p14:creationId xmlns:p14="http://schemas.microsoft.com/office/powerpoint/2010/main" val="41246000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b="0" i="0" dirty="0">
                <a:solidFill>
                  <a:srgbClr val="000000"/>
                </a:solidFill>
                <a:effectLst/>
                <a:latin typeface="Times New Roman" panose="02020603050405020304" pitchFamily="18" charset="0"/>
              </a:rPr>
              <a:t> </a:t>
            </a:r>
            <a:r>
              <a:rPr lang="1034" b="1" i="0" dirty="0">
                <a:solidFill>
                  <a:srgbClr val="000000"/>
                </a:solidFill>
                <a:effectLst/>
                <a:latin typeface="Times New Roman" panose="02020603050405020304" pitchFamily="18" charset="0"/>
              </a:rPr>
              <a:t>Notas del orador:</a:t>
            </a:r>
          </a:p>
          <a:p>
            <a:pPr algn="l" rtl="0" fontAlgn="base"/>
            <a:endParaRPr lang="en-US" b="0" i="0" dirty="0">
              <a:solidFill>
                <a:srgbClr val="444444"/>
              </a:solidFill>
              <a:effectLst/>
              <a:latin typeface="Calibri" panose="020F0502020204030204" pitchFamily="34" charset="0"/>
            </a:endParaRPr>
          </a:p>
          <a:p>
            <a:pPr marL="0" indent="0" algn="l" rtl="0" fontAlgn="base">
              <a:buFont typeface="Arial" pitchFamily="34" charset="0"/>
              <a:buNone/>
              <a:defRPr b="0" i="0"/>
            </a:pPr>
            <a:r>
              <a:rPr lang="1034" sz="1800" b="0" i="0" u="none" strike="noStrike" dirty="0">
                <a:solidFill>
                  <a:srgbClr val="000000"/>
                </a:solidFill>
                <a:effectLst/>
                <a:latin typeface="Poppins"/>
                <a:cs typeface="Poppins"/>
              </a:rPr>
              <a:t>La prueba de detección del cáncer de </a:t>
            </a:r>
            <a:r>
              <a:rPr lang="1034" sz="1800" dirty="0">
                <a:solidFill>
                  <a:srgbClr val="000000"/>
                </a:solidFill>
                <a:latin typeface="Poppins"/>
                <a:cs typeface="Poppins"/>
              </a:rPr>
              <a:t>seno</a:t>
            </a:r>
            <a:r>
              <a:rPr lang="1034" sz="1800" b="0" i="0" u="none" strike="noStrike" dirty="0">
                <a:solidFill>
                  <a:srgbClr val="000000"/>
                </a:solidFill>
                <a:effectLst/>
                <a:latin typeface="Poppins"/>
                <a:cs typeface="Poppins"/>
              </a:rPr>
              <a:t> se realiza con</a:t>
            </a:r>
            <a:r>
              <a:rPr lang="en-US" sz="1800" b="0" i="0" u="none" strike="noStrike" dirty="0">
                <a:solidFill>
                  <a:srgbClr val="000000"/>
                </a:solidFill>
                <a:effectLst/>
                <a:latin typeface="Poppins"/>
                <a:cs typeface="Poppins"/>
              </a:rPr>
              <a:t> m</a:t>
            </a:r>
            <a:r>
              <a:rPr lang="1034" sz="1800" b="0" i="0" u="none" strike="noStrike" dirty="0">
                <a:solidFill>
                  <a:srgbClr val="000000"/>
                </a:solidFill>
                <a:effectLst/>
                <a:latin typeface="Source Sans Pro" panose="020B0503030403020204" pitchFamily="34" charset="77"/>
              </a:rPr>
              <a:t>amografías​</a:t>
            </a:r>
            <a:endParaRPr lang="en-US" sz="1200" b="0" i="0" u="none" strike="noStrike" dirty="0">
              <a:solidFill>
                <a:srgbClr val="000000"/>
              </a:solidFill>
              <a:effectLst/>
              <a:latin typeface="Arial" pitchFamily="34" charset="0"/>
            </a:endParaRPr>
          </a:p>
          <a:p>
            <a:pPr marL="457200" lvl="1" indent="0" algn="l" rtl="0" fontAlgn="base">
              <a:buFont typeface="Arial" pitchFamily="34" charset="0"/>
              <a:buNone/>
            </a:pPr>
            <a:endParaRPr lang="en-US" b="0" i="0" dirty="0">
              <a:solidFill>
                <a:srgbClr val="000000"/>
              </a:solidFill>
              <a:effectLst/>
              <a:latin typeface="Arial" pitchFamily="34" charset="0"/>
            </a:endParaRPr>
          </a:p>
          <a:p>
            <a:pPr marL="0" indent="0" algn="l" rtl="0" fontAlgn="base">
              <a:buFont typeface="Arial" pitchFamily="34" charset="0"/>
              <a:buNone/>
              <a:defRPr b="0" i="0"/>
            </a:pPr>
            <a:r>
              <a:rPr lang="1034" b="0" i="0" u="none" strike="noStrike" dirty="0">
                <a:solidFill>
                  <a:srgbClr val="000000"/>
                </a:solidFill>
                <a:effectLst/>
                <a:latin typeface="Calibri" panose="020F0502020204030204" pitchFamily="34" charset="0"/>
              </a:rPr>
              <a:t>Si bien las mamografías pueden resultar incómodas por un momento, es necesario apretar para obtener una mamografía buena y “legible”. La compresión solo debe durar unos segundos cada vez. El procedimiento completo de una mamografía de detección dura unos 20 minutos. Este procedimiento produce una imagen del tejido mamario, ya sea en una hoja grande de película o como una imagen de computadora digital que es leída o interpretada por un radiólogo (un médico capacitado para interpretar imágenes de rayos X, ecografías, resonancias magnéticas y pruebas relacionadas).​</a:t>
            </a:r>
            <a:endParaRPr lang="en-US" b="0" i="0" dirty="0">
              <a:solidFill>
                <a:srgbClr val="444444"/>
              </a:solidFill>
              <a:effectLst/>
              <a:latin typeface="Arial" pitchFamily="34" charset="0"/>
            </a:endParaRPr>
          </a:p>
          <a:p>
            <a:endParaRPr lang="en-US" dirty="0"/>
          </a:p>
        </p:txBody>
      </p:sp>
      <p:sp>
        <p:nvSpPr>
          <p:cNvPr id="4" name="Slide Number Placeholder 3"/>
          <p:cNvSpPr>
            <a:spLocks noGrp="1"/>
          </p:cNvSpPr>
          <p:nvPr>
            <p:ph type="sldNum" sz="quarter" idx="5"/>
          </p:nvPr>
        </p:nvSpPr>
        <p:spPr/>
        <p:txBody>
          <a:bodyPr/>
          <a:lstStyle/>
          <a:p>
            <a:fld id="{EBC877D4-C115-4B9D-B6EE-99781311D293}" type="slidenum">
              <a:rPr lang="en-US" smtClean="0"/>
              <a:t>22</a:t>
            </a:fld>
            <a:endParaRPr lang="en-US"/>
          </a:p>
        </p:txBody>
      </p:sp>
    </p:spTree>
    <p:extLst>
      <p:ext uri="{BB962C8B-B14F-4D97-AF65-F5344CB8AC3E}">
        <p14:creationId xmlns:p14="http://schemas.microsoft.com/office/powerpoint/2010/main" val="24323530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b="0" i="0">
                <a:solidFill>
                  <a:srgbClr val="000000"/>
                </a:solidFill>
                <a:effectLst/>
                <a:latin typeface="Times New Roman" panose="02020603050405020304" pitchFamily="18" charset="0"/>
              </a:rPr>
              <a:t> </a:t>
            </a:r>
            <a:r>
              <a:rPr lang="1034" b="1" i="0">
                <a:solidFill>
                  <a:srgbClr val="000000"/>
                </a:solidFill>
                <a:effectLst/>
                <a:latin typeface="Times New Roman" panose="02020603050405020304" pitchFamily="18" charset="0"/>
              </a:rPr>
              <a:t>Notas del orador:</a:t>
            </a:r>
          </a:p>
          <a:p>
            <a:pPr algn="l" rtl="0" fontAlgn="base"/>
            <a:endParaRPr lang="en-US" b="0" i="0">
              <a:solidFill>
                <a:srgbClr val="444444"/>
              </a:solidFill>
              <a:effectLst/>
              <a:latin typeface="Calibri" panose="020F0502020204030204" pitchFamily="34" charset="0"/>
            </a:endParaRPr>
          </a:p>
          <a:p>
            <a:pPr marL="0" indent="0" algn="l" rtl="0" fontAlgn="base">
              <a:buFont typeface="Arial" pitchFamily="34" charset="0"/>
              <a:buNone/>
              <a:defRPr b="0" i="0"/>
            </a:pPr>
            <a:r>
              <a:rPr lang="1034" sz="1800" b="0" i="0" u="none" strike="noStrike">
                <a:solidFill>
                  <a:srgbClr val="000000"/>
                </a:solidFill>
                <a:effectLst/>
                <a:latin typeface="Source Sans Pro"/>
              </a:rPr>
              <a:t>En algunos casos se puede utilizar la resonancia magnética de </a:t>
            </a:r>
            <a:r>
              <a:rPr lang="1034" sz="1800">
                <a:solidFill>
                  <a:srgbClr val="000000"/>
                </a:solidFill>
                <a:latin typeface="Source Sans Pro"/>
              </a:rPr>
              <a:t>seno</a:t>
            </a:r>
            <a:r>
              <a:rPr lang="1034" sz="1800" b="0" i="0" u="none" strike="noStrike">
                <a:solidFill>
                  <a:srgbClr val="000000"/>
                </a:solidFill>
                <a:effectLst/>
                <a:latin typeface="Source Sans Pro"/>
              </a:rPr>
              <a:t>. </a:t>
            </a:r>
          </a:p>
          <a:p>
            <a:pPr marL="0" indent="0" algn="l" rtl="0" fontAlgn="base">
              <a:buFont typeface="Arial" pitchFamily="34" charset="0"/>
              <a:buNone/>
            </a:pPr>
            <a:endParaRPr lang="en-US" b="0" i="0">
              <a:solidFill>
                <a:srgbClr val="000000"/>
              </a:solidFill>
              <a:effectLst/>
              <a:latin typeface="Arial" pitchFamily="34" charset="0"/>
            </a:endParaRPr>
          </a:p>
          <a:p>
            <a:pPr marL="171450" indent="-171450" algn="l" rtl="0" fontAlgn="base">
              <a:buFont typeface="Arial" pitchFamily="34" charset="0"/>
              <a:buChar char="•"/>
              <a:defRPr b="0" i="0"/>
            </a:pPr>
            <a:r>
              <a:rPr lang="1034" b="0" i="0">
                <a:solidFill>
                  <a:srgbClr val="444444"/>
                </a:solidFill>
                <a:effectLst/>
                <a:latin typeface="Calibri" panose="020F0502020204030204" pitchFamily="34" charset="0"/>
              </a:rPr>
              <a:t>En general, no se recomienda la resonancia magnética como herramienta de detección por sí sola porque, si bien es una prueba sensible, puede pasar por alto algunos cánceres que las mamografías detectarían. ​</a:t>
            </a:r>
          </a:p>
          <a:p>
            <a:pPr marL="171450" indent="-171450" algn="l" rtl="0" fontAlgn="base">
              <a:buFont typeface="Arial" pitchFamily="34" charset="0"/>
              <a:buChar char="•"/>
              <a:defRPr b="0" i="0"/>
            </a:pPr>
            <a:r>
              <a:rPr lang="1034" b="0" i="0">
                <a:solidFill>
                  <a:srgbClr val="444444"/>
                </a:solidFill>
                <a:effectLst/>
                <a:latin typeface="Calibri"/>
                <a:cs typeface="Calibri"/>
              </a:rPr>
              <a:t>La resonancia magnética es más cara que la mamografía. Consulte con su proveedor de seguros antes de hacerse una resonancia magnética. La mayoría de las compañías de seguros principales probablemente pagarán estas pruebas de detección si se puede demostrar que una mujer tiene un alto riesgo (hablaremos en un momento sobre qué mujeres se consideran de alto riesgo de cáncer de </a:t>
            </a:r>
            <a:r>
              <a:rPr lang="1034">
                <a:solidFill>
                  <a:srgbClr val="444444"/>
                </a:solidFill>
                <a:latin typeface="Calibri"/>
                <a:cs typeface="Calibri"/>
              </a:rPr>
              <a:t>seno</a:t>
            </a:r>
            <a:r>
              <a:rPr lang="1034" b="0" i="0">
                <a:solidFill>
                  <a:srgbClr val="444444"/>
                </a:solidFill>
                <a:effectLst/>
                <a:latin typeface="Calibri"/>
                <a:cs typeface="Calibri"/>
              </a:rPr>
              <a:t>).</a:t>
            </a:r>
          </a:p>
          <a:p>
            <a:endParaRPr lang="en-US"/>
          </a:p>
        </p:txBody>
      </p:sp>
      <p:sp>
        <p:nvSpPr>
          <p:cNvPr id="4" name="Slide Number Placeholder 3"/>
          <p:cNvSpPr>
            <a:spLocks noGrp="1"/>
          </p:cNvSpPr>
          <p:nvPr>
            <p:ph type="sldNum" sz="quarter" idx="5"/>
          </p:nvPr>
        </p:nvSpPr>
        <p:spPr/>
        <p:txBody>
          <a:bodyPr/>
          <a:lstStyle/>
          <a:p>
            <a:fld id="{EBC877D4-C115-4B9D-B6EE-99781311D293}" type="slidenum">
              <a:rPr lang="en-US" smtClean="0"/>
              <a:t>23</a:t>
            </a:fld>
            <a:endParaRPr lang="en-US"/>
          </a:p>
        </p:txBody>
      </p:sp>
    </p:spTree>
    <p:extLst>
      <p:ext uri="{BB962C8B-B14F-4D97-AF65-F5344CB8AC3E}">
        <p14:creationId xmlns:p14="http://schemas.microsoft.com/office/powerpoint/2010/main" val="7348109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b="1" dirty="0">
                <a:ea typeface="Calibri"/>
                <a:cs typeface="Calibri"/>
              </a:rPr>
              <a:t>Notas del orador:</a:t>
            </a:r>
            <a:endParaRPr lang="en-US" b="1" dirty="0"/>
          </a:p>
          <a:p>
            <a:pPr>
              <a:defRPr/>
            </a:pPr>
            <a:endParaRPr lang="en-US" dirty="0">
              <a:ea typeface="Calibri"/>
              <a:cs typeface="Calibri"/>
            </a:endParaRPr>
          </a:p>
          <a:p>
            <a:pPr>
              <a:defRPr b="0" i="0"/>
            </a:pPr>
            <a:r>
              <a:rPr lang="1034" dirty="0">
                <a:cs typeface="Calibri"/>
              </a:rPr>
              <a:t>Analicemos las recomendaciones para las pruebas de detección del cáncer de seno de la American Cancer Society.</a:t>
            </a:r>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91397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b="1" i="0" dirty="0"/>
              <a:t>Notas del orador</a:t>
            </a:r>
          </a:p>
          <a:p>
            <a:endParaRPr lang="en-US" dirty="0">
              <a:ea typeface="Calibri"/>
              <a:cs typeface="Calibri"/>
            </a:endParaRPr>
          </a:p>
          <a:p>
            <a:pPr>
              <a:defRPr b="0" i="0"/>
            </a:pPr>
            <a:r>
              <a:rPr lang="1034" dirty="0">
                <a:ea typeface="Calibri"/>
                <a:cs typeface="Calibri"/>
              </a:rPr>
              <a:t>En el caso de una persona con riesgo promedio, la ACS recomienda lo siguiente:</a:t>
            </a:r>
            <a:endParaRPr lang="en-US" b="1" i="0" dirty="0">
              <a:ea typeface="Calibri"/>
              <a:cs typeface="Calibri"/>
            </a:endParaRPr>
          </a:p>
          <a:p>
            <a:endParaRPr lang="en-US" i="0" dirty="0"/>
          </a:p>
          <a:p>
            <a:pPr marL="171450" indent="-171450">
              <a:buFont typeface="Arial" pitchFamily="34" charset="0"/>
              <a:buChar char="•"/>
              <a:defRPr b="0" i="0"/>
            </a:pPr>
            <a:r>
              <a:rPr lang="1034" b="0" dirty="0"/>
              <a:t>Las </a:t>
            </a:r>
            <a:r>
              <a:rPr lang="1034" b="1" dirty="0"/>
              <a:t>mujeres entre 40 y 44 años</a:t>
            </a:r>
            <a:r>
              <a:rPr lang="1034" b="0" dirty="0"/>
              <a:t> tienen la opción de empezar la detección con una mamografía cada año.</a:t>
            </a:r>
            <a:endParaRPr lang="en-US" dirty="0">
              <a:ea typeface="Calibri"/>
              <a:cs typeface="Calibri"/>
            </a:endParaRPr>
          </a:p>
          <a:p>
            <a:pPr marL="171450" indent="-171450">
              <a:buFont typeface="Arial" pitchFamily="34" charset="0"/>
              <a:buChar char="•"/>
              <a:defRPr b="0" i="0"/>
            </a:pPr>
            <a:r>
              <a:rPr lang="1034" b="0" dirty="0"/>
              <a:t>Las </a:t>
            </a:r>
            <a:r>
              <a:rPr lang="1034" b="1" dirty="0"/>
              <a:t>mujeres de 45 a 54 años</a:t>
            </a:r>
            <a:r>
              <a:rPr lang="1034" b="0" dirty="0"/>
              <a:t> deberían hacerse mamografías cada año.</a:t>
            </a:r>
            <a:endParaRPr lang="en-US" dirty="0">
              <a:ea typeface="Calibri"/>
              <a:cs typeface="Calibri"/>
            </a:endParaRPr>
          </a:p>
          <a:p>
            <a:pPr marL="171450" indent="-171450">
              <a:buFont typeface="Arial" pitchFamily="34" charset="0"/>
              <a:buChar char="•"/>
              <a:defRPr b="0" i="0"/>
            </a:pPr>
            <a:r>
              <a:rPr lang="1034" b="0" dirty="0"/>
              <a:t>Las </a:t>
            </a:r>
            <a:r>
              <a:rPr lang="1034" b="1" dirty="0"/>
              <a:t>mujeres de 55 años o más</a:t>
            </a:r>
            <a:r>
              <a:rPr lang="1034" b="0" dirty="0"/>
              <a:t> pueden cambiar a una mamografía cada dos años o pueden elegir seguir con las mamografías anuales. Las pruebas de detección deben seguir mientras la mujer goce de buena salud y se espere que viva al menos 10 años más.</a:t>
            </a:r>
            <a:endParaRPr lang="en-US" dirty="0">
              <a:ea typeface="Calibri"/>
              <a:cs typeface="Calibri"/>
            </a:endParaRPr>
          </a:p>
          <a:p>
            <a:pPr marL="171450" indent="-171450">
              <a:buFont typeface="Arial" pitchFamily="34" charset="0"/>
              <a:buChar char="•"/>
              <a:defRPr b="0" i="0"/>
            </a:pPr>
            <a:r>
              <a:rPr lang="1034" b="1" dirty="0">
                <a:cs typeface="Calibri"/>
              </a:rPr>
              <a:t>Todas las mujeres</a:t>
            </a:r>
            <a:r>
              <a:rPr lang="1034" b="0" dirty="0">
                <a:cs typeface="Calibri"/>
              </a:rPr>
              <a:t> deben comprender qué esperar al hacerse una mamografía para la detección del cáncer de </a:t>
            </a:r>
            <a:r>
              <a:rPr lang="1034" dirty="0">
                <a:cs typeface="Calibri"/>
              </a:rPr>
              <a:t>seno</a:t>
            </a:r>
            <a:r>
              <a:rPr lang="1034" b="0" dirty="0">
                <a:cs typeface="Calibri"/>
              </a:rPr>
              <a:t>: lo que la prueba puede y no puede hacer.</a:t>
            </a:r>
            <a:endParaRPr lang="en-US" dirty="0">
              <a:ea typeface="Calibri"/>
              <a:cs typeface="Calibri"/>
            </a:endParaRPr>
          </a:p>
          <a:p>
            <a:pPr marL="171450" indent="-171450">
              <a:buFont typeface="Arial" pitchFamily="34" charset="0"/>
              <a:buChar char="•"/>
              <a:defRPr b="0" i="0"/>
            </a:pPr>
            <a:r>
              <a:rPr lang="1034" dirty="0">
                <a:cs typeface="Calibri"/>
              </a:rPr>
              <a:t>No se recomiendan los exámenes clínicos de seno para la detección del cáncer de seno en mujeres con riesgo promedio a ninguna edad. Hay muy poca evidencia de que estas pruebas ayuden a detectar el cáncer de seno en su fase inicial si las mujeres también se hacen mamografías de detección.</a:t>
            </a:r>
            <a:endParaRPr lang="en-US" dirty="0">
              <a:ea typeface="Calibri"/>
              <a:cs typeface="Calibri"/>
            </a:endParaRPr>
          </a:p>
          <a:p>
            <a:pPr marL="171450" indent="-171450">
              <a:buFont typeface="Arial" pitchFamily="34" charset="0"/>
              <a:buChar char="•"/>
              <a:defRPr b="0" i="0"/>
            </a:pPr>
            <a:r>
              <a:rPr lang="1034" dirty="0">
                <a:cs typeface="Calibri"/>
              </a:rPr>
              <a:t>La mayoría de las veces, cuando se detecta cáncer de seno debido a síntomas (como un bulto), la mujer descubre el síntoma durante actividades habituales, como bañarse o vestirse. Las mujeres deben estar familiarizadas con el aspecto y la sensación normales de sus senos y deben informar de inmediato cualquier cambio a un proveedor de atención médica.</a:t>
            </a:r>
            <a:endParaRPr lang="en-US" dirty="0">
              <a:cs typeface="Calibri"/>
            </a:endParaRPr>
          </a:p>
          <a:p>
            <a:pPr algn="l" rtl="0" fontAlgn="base">
              <a:buFont typeface="Arial" pitchFamily="34" charset="0"/>
              <a:buNone/>
            </a:pPr>
            <a:endParaRPr lang="en-US" sz="1800" b="1" i="0" u="none" strike="noStrike" dirty="0">
              <a:solidFill>
                <a:srgbClr val="000000"/>
              </a:solidFill>
              <a:effectLst/>
              <a:latin typeface="Poppins" pitchFamily="2" charset="77"/>
            </a:endParaRPr>
          </a:p>
          <a:p>
            <a:pPr algn="l" rtl="0" fontAlgn="base">
              <a:buFont typeface="Arial" pitchFamily="34" charset="0"/>
              <a:buNone/>
            </a:pPr>
            <a:endParaRPr lang="en-US" sz="1800" b="1" i="0" u="none" strike="noStrike" dirty="0">
              <a:solidFill>
                <a:srgbClr val="000000"/>
              </a:solidFill>
              <a:effectLst/>
              <a:latin typeface="Poppins" pitchFamily="2" charset="77"/>
            </a:endParaRPr>
          </a:p>
          <a:p>
            <a:pPr algn="l" rtl="0" fontAlgn="base">
              <a:buFont typeface="Arial" pitchFamily="34" charset="0"/>
              <a:buNone/>
              <a:defRPr b="0" i="0"/>
            </a:pPr>
            <a:r>
              <a:rPr lang="1034" sz="1800" b="1" i="0" u="none" strike="noStrike" dirty="0">
                <a:solidFill>
                  <a:srgbClr val="000000"/>
                </a:solidFill>
                <a:effectLst/>
                <a:latin typeface="Poppins"/>
                <a:cs typeface="Poppins"/>
              </a:rPr>
              <a:t>Las mujeres con alto riesgo de cáncer de </a:t>
            </a:r>
            <a:r>
              <a:rPr lang="1034" sz="1800" b="1" dirty="0">
                <a:solidFill>
                  <a:srgbClr val="000000"/>
                </a:solidFill>
                <a:latin typeface="Poppins"/>
                <a:cs typeface="Poppins"/>
              </a:rPr>
              <a:t>seno</a:t>
            </a:r>
            <a:r>
              <a:rPr lang="1034" sz="1800" b="1" i="0" u="none" strike="noStrike" dirty="0">
                <a:solidFill>
                  <a:srgbClr val="000000"/>
                </a:solidFill>
                <a:effectLst/>
                <a:latin typeface="Poppins"/>
                <a:cs typeface="Poppins"/>
              </a:rPr>
              <a:t> basado en ciertos factores deben hacerse una resonancia magnética y una mamografía todos los años, por lo general a partir de los 30 años. Esto incluye a las mujeres que:</a:t>
            </a:r>
            <a:r>
              <a:rPr lang="1034" sz="1800" b="0" i="0" u="none" strike="noStrike" dirty="0">
                <a:solidFill>
                  <a:srgbClr val="000000"/>
                </a:solidFill>
                <a:effectLst/>
                <a:latin typeface="Poppins"/>
                <a:cs typeface="Poppins"/>
              </a:rPr>
              <a:t>​</a:t>
            </a:r>
            <a:endParaRPr lang="en-US" b="0" i="0" dirty="0">
              <a:solidFill>
                <a:srgbClr val="000000"/>
              </a:solidFill>
              <a:effectLst/>
              <a:latin typeface="Poppins"/>
              <a:cs typeface="Poppins"/>
            </a:endParaRPr>
          </a:p>
          <a:p>
            <a:pPr algn="l" rtl="0" fontAlgn="base">
              <a:buFont typeface="Arial" pitchFamily="34" charset="0"/>
              <a:buChar char="•"/>
              <a:defRPr b="0" i="0"/>
            </a:pPr>
            <a:r>
              <a:rPr lang="1034" sz="1800" b="0" i="0" u="none" strike="noStrike" dirty="0">
                <a:solidFill>
                  <a:srgbClr val="000000"/>
                </a:solidFill>
                <a:effectLst/>
                <a:latin typeface="Source Sans Pro"/>
                <a:ea typeface="Source Sans Pro"/>
              </a:rPr>
              <a:t>Tienen un riesgo de padecer cáncer de </a:t>
            </a:r>
            <a:r>
              <a:rPr lang="1034" sz="1800" dirty="0">
                <a:solidFill>
                  <a:srgbClr val="000000"/>
                </a:solidFill>
                <a:latin typeface="Source Sans Pro"/>
                <a:ea typeface="Source Sans Pro"/>
              </a:rPr>
              <a:t>seno</a:t>
            </a:r>
            <a:r>
              <a:rPr lang="1034" sz="1800" b="0" i="0" u="none" strike="noStrike" dirty="0">
                <a:solidFill>
                  <a:srgbClr val="000000"/>
                </a:solidFill>
                <a:effectLst/>
                <a:latin typeface="Source Sans Pro"/>
                <a:ea typeface="Source Sans Pro"/>
              </a:rPr>
              <a:t> a lo largo de su vida de entre el 20% y el 25% o más, según las herramientas de evaluación de riesgos</a:t>
            </a:r>
            <a:r>
              <a:rPr lang="es-PE" sz="1800" b="0" i="0" u="none" strike="noStrike" dirty="0">
                <a:solidFill>
                  <a:srgbClr val="000000"/>
                </a:solidFill>
                <a:effectLst/>
                <a:latin typeface="Source Sans Pro"/>
                <a:ea typeface="Source Sans Pro"/>
              </a:rPr>
              <a:t>;</a:t>
            </a:r>
            <a:r>
              <a:rPr lang="1034" sz="1800" b="0" i="0" u="none" strike="noStrike" dirty="0">
                <a:solidFill>
                  <a:srgbClr val="000000"/>
                </a:solidFill>
                <a:effectLst/>
                <a:latin typeface="Source Sans Pro"/>
                <a:ea typeface="Source Sans Pro"/>
              </a:rPr>
              <a:t>​</a:t>
            </a:r>
            <a:endParaRPr lang="en-US" b="0" i="0" dirty="0">
              <a:solidFill>
                <a:srgbClr val="000000"/>
              </a:solidFill>
              <a:effectLst/>
              <a:latin typeface="Source Sans Pro"/>
              <a:ea typeface="Source Sans Pro"/>
            </a:endParaRPr>
          </a:p>
          <a:p>
            <a:pPr marL="0" marR="0" lvl="0" indent="0" algn="l" defTabSz="914400" rtl="0" eaLnBrk="1" fontAlgn="base" latinLnBrk="0" hangingPunct="1">
              <a:lnSpc>
                <a:spcPct val="100000"/>
              </a:lnSpc>
              <a:spcBef>
                <a:spcPts val="0"/>
              </a:spcBef>
              <a:spcAft>
                <a:spcPts val="0"/>
              </a:spcAft>
              <a:buClrTx/>
              <a:buSzTx/>
              <a:buFont typeface="Arial" pitchFamily="34" charset="0"/>
              <a:buChar char="•"/>
              <a:tabLst/>
              <a:defRPr b="0" i="0"/>
            </a:pPr>
            <a:r>
              <a:rPr lang="1034" sz="1800" b="0" i="0" u="none" strike="noStrike" dirty="0">
                <a:solidFill>
                  <a:srgbClr val="000000"/>
                </a:solidFill>
                <a:effectLst/>
                <a:latin typeface="Source Sans Pro"/>
                <a:ea typeface="Source Sans Pro"/>
              </a:rPr>
              <a:t>Tienen una </a:t>
            </a:r>
            <a:r>
              <a:rPr lang="en-US" sz="1800" b="0" i="0" u="sng" strike="noStrike" dirty="0" err="1">
                <a:solidFill>
                  <a:srgbClr val="000000"/>
                </a:solidFill>
                <a:effectLst/>
                <a:latin typeface="Source Sans Pro"/>
                <a:ea typeface="Source Sans Pro"/>
                <a:hlinkClick r:id="rId3"/>
              </a:rPr>
              <a:t>mutación</a:t>
            </a:r>
            <a:r>
              <a:rPr lang="en-US" sz="1800" b="0" i="0" u="sng" strike="noStrike" dirty="0">
                <a:solidFill>
                  <a:srgbClr val="000000"/>
                </a:solidFill>
                <a:effectLst/>
                <a:latin typeface="Source Sans Pro"/>
                <a:ea typeface="Source Sans Pro"/>
                <a:hlinkClick r:id="rId3"/>
              </a:rPr>
              <a:t> </a:t>
            </a:r>
            <a:r>
              <a:rPr lang="en-US" sz="1800" b="0" i="0" u="sng" strike="noStrike" dirty="0" err="1">
                <a:solidFill>
                  <a:srgbClr val="000000"/>
                </a:solidFill>
                <a:effectLst/>
                <a:latin typeface="Source Sans Pro"/>
                <a:ea typeface="Source Sans Pro"/>
                <a:hlinkClick r:id="rId3"/>
              </a:rPr>
              <a:t>genética</a:t>
            </a:r>
            <a:r>
              <a:rPr lang="en-US" sz="1800" b="0" i="0" u="sng" strike="noStrike" dirty="0">
                <a:solidFill>
                  <a:srgbClr val="000000"/>
                </a:solidFill>
                <a:effectLst/>
                <a:latin typeface="Source Sans Pro"/>
                <a:ea typeface="Source Sans Pro"/>
                <a:hlinkClick r:id="rId3"/>
              </a:rPr>
              <a:t> </a:t>
            </a:r>
            <a:r>
              <a:rPr lang="en-US" sz="1800" b="0" i="0" u="sng" strike="noStrike" dirty="0" err="1">
                <a:solidFill>
                  <a:srgbClr val="000000"/>
                </a:solidFill>
                <a:effectLst/>
                <a:latin typeface="Source Sans Pro"/>
                <a:ea typeface="Source Sans Pro"/>
                <a:hlinkClick r:id="rId3"/>
              </a:rPr>
              <a:t>conocida</a:t>
            </a:r>
            <a:r>
              <a:rPr lang="en-US" sz="1800" b="0" i="0" u="sng" strike="noStrike" dirty="0">
                <a:solidFill>
                  <a:srgbClr val="000000"/>
                </a:solidFill>
                <a:effectLst/>
                <a:latin typeface="Source Sans Pro"/>
                <a:ea typeface="Source Sans Pro"/>
                <a:hlinkClick r:id="rId3"/>
              </a:rPr>
              <a:t> </a:t>
            </a:r>
            <a:r>
              <a:rPr lang="en-US" sz="1800" b="0" i="1" u="sng" strike="noStrike" dirty="0">
                <a:solidFill>
                  <a:srgbClr val="000000"/>
                </a:solidFill>
                <a:effectLst/>
                <a:latin typeface="Source Sans Pro"/>
                <a:ea typeface="Source Sans Pro"/>
                <a:hlinkClick r:id="rId3"/>
              </a:rPr>
              <a:t>BRCA1</a:t>
            </a:r>
            <a:r>
              <a:rPr lang="en-US" sz="1800" b="0" i="0" u="sng" strike="noStrike" dirty="0">
                <a:solidFill>
                  <a:srgbClr val="000000"/>
                </a:solidFill>
                <a:effectLst/>
                <a:latin typeface="Source Sans Pro"/>
                <a:ea typeface="Source Sans Pro"/>
                <a:hlinkClick r:id="rId3"/>
              </a:rPr>
              <a:t> o </a:t>
            </a:r>
            <a:r>
              <a:rPr lang="en-US" sz="1800" b="0" i="1" u="sng" strike="noStrike" dirty="0">
                <a:solidFill>
                  <a:srgbClr val="000000"/>
                </a:solidFill>
                <a:effectLst/>
                <a:latin typeface="Source Sans Pro"/>
                <a:ea typeface="Source Sans Pro"/>
                <a:hlinkClick r:id="rId3"/>
              </a:rPr>
              <a:t>BRCA2</a:t>
            </a:r>
            <a:r>
              <a:rPr lang="es-PE" sz="1200" b="0" i="0" u="none" strike="noStrike" dirty="0">
                <a:solidFill>
                  <a:srgbClr val="000000"/>
                </a:solidFill>
                <a:effectLst/>
                <a:latin typeface="Source Sans Pro"/>
                <a:ea typeface="Source Sans Pro"/>
              </a:rPr>
              <a:t>;</a:t>
            </a:r>
            <a:r>
              <a:rPr lang="1034" sz="1200" b="0" i="0" u="none" strike="noStrike" dirty="0">
                <a:solidFill>
                  <a:srgbClr val="000000"/>
                </a:solidFill>
                <a:effectLst/>
                <a:latin typeface="Source Sans Pro"/>
                <a:ea typeface="Source Sans Pro"/>
              </a:rPr>
              <a:t>​</a:t>
            </a:r>
            <a:endParaRPr lang="en-US" b="0" i="0" dirty="0">
              <a:solidFill>
                <a:srgbClr val="000000"/>
              </a:solidFill>
              <a:effectLst/>
              <a:latin typeface="Source Sans Pro"/>
              <a:ea typeface="Source Sans Pro"/>
            </a:endParaRPr>
          </a:p>
          <a:p>
            <a:pPr algn="l" rtl="0" fontAlgn="base">
              <a:buFont typeface="Arial" pitchFamily="34" charset="0"/>
              <a:buChar char="•"/>
              <a:defRPr b="0" i="0"/>
            </a:pPr>
            <a:r>
              <a:rPr lang="1034" sz="1800" b="0" i="0" u="none" strike="noStrike" dirty="0">
                <a:solidFill>
                  <a:srgbClr val="000000"/>
                </a:solidFill>
                <a:effectLst/>
                <a:latin typeface="Source Sans Pro"/>
                <a:ea typeface="Source Sans Pro"/>
              </a:rPr>
              <a:t>Tienen un familiar de primer grado (padre, hermano o hijo) con una mutación genética </a:t>
            </a:r>
            <a:r>
              <a:rPr lang="1034" sz="1800" b="0" i="1" u="none" strike="noStrike" dirty="0">
                <a:solidFill>
                  <a:srgbClr val="000000"/>
                </a:solidFill>
                <a:effectLst/>
                <a:latin typeface="Source Sans Pro"/>
                <a:ea typeface="Source Sans Pro"/>
              </a:rPr>
              <a:t>BRCA1</a:t>
            </a:r>
            <a:r>
              <a:rPr lang="1034" sz="1800" b="0" i="0" u="none" strike="noStrike" dirty="0">
                <a:solidFill>
                  <a:srgbClr val="000000"/>
                </a:solidFill>
                <a:effectLst/>
                <a:latin typeface="Source Sans Pro"/>
                <a:ea typeface="Source Sans Pro"/>
              </a:rPr>
              <a:t> o </a:t>
            </a:r>
            <a:r>
              <a:rPr lang="1034" sz="1800" b="0" i="1" u="none" strike="noStrike" dirty="0">
                <a:solidFill>
                  <a:srgbClr val="000000"/>
                </a:solidFill>
                <a:effectLst/>
                <a:latin typeface="Source Sans Pro"/>
                <a:ea typeface="Source Sans Pro"/>
              </a:rPr>
              <a:t>BRCA2</a:t>
            </a:r>
            <a:r>
              <a:rPr lang="1034" sz="1800" b="0" i="0" u="none" strike="noStrike" dirty="0">
                <a:solidFill>
                  <a:srgbClr val="000000"/>
                </a:solidFill>
                <a:effectLst/>
                <a:latin typeface="Source Sans Pro"/>
                <a:ea typeface="Source Sans Pro"/>
              </a:rPr>
              <a:t> y no se han realizado pruebas genéticas​</a:t>
            </a:r>
            <a:r>
              <a:rPr lang="es-PE" sz="1800" b="0" i="0" u="none" strike="noStrike" dirty="0">
                <a:solidFill>
                  <a:srgbClr val="000000"/>
                </a:solidFill>
                <a:effectLst/>
                <a:latin typeface="Source Sans Pro"/>
                <a:ea typeface="Source Sans Pro"/>
              </a:rPr>
              <a:t>;</a:t>
            </a:r>
            <a:endParaRPr lang="en-US" b="0" i="0" dirty="0">
              <a:solidFill>
                <a:srgbClr val="000000"/>
              </a:solidFill>
              <a:effectLst/>
              <a:latin typeface="Source Sans Pro"/>
              <a:ea typeface="Source Sans Pro"/>
            </a:endParaRPr>
          </a:p>
          <a:p>
            <a:pPr algn="l" rtl="0" fontAlgn="base">
              <a:buFont typeface="Arial" pitchFamily="34" charset="0"/>
              <a:buChar char="•"/>
              <a:defRPr b="0" i="0"/>
            </a:pPr>
            <a:r>
              <a:rPr lang="1034" sz="1800" b="0" i="0" u="none" strike="noStrike" dirty="0">
                <a:solidFill>
                  <a:srgbClr val="000000"/>
                </a:solidFill>
                <a:effectLst/>
                <a:latin typeface="Source Sans Pro"/>
                <a:ea typeface="Source Sans Pro"/>
              </a:rPr>
              <a:t>Recibieron radioterapia en el pecho antes de los 30 años</a:t>
            </a:r>
            <a:r>
              <a:rPr lang="es-PE" sz="1800" b="0" i="0" u="none" strike="noStrike" dirty="0">
                <a:solidFill>
                  <a:srgbClr val="000000"/>
                </a:solidFill>
                <a:effectLst/>
                <a:latin typeface="Source Sans Pro"/>
                <a:ea typeface="Source Sans Pro"/>
              </a:rPr>
              <a:t>;</a:t>
            </a:r>
            <a:endParaRPr lang="en-US" b="0" i="0" dirty="0">
              <a:solidFill>
                <a:srgbClr val="000000"/>
              </a:solidFill>
              <a:effectLst/>
              <a:latin typeface="Source Sans Pro"/>
              <a:ea typeface="Source Sans Pro"/>
            </a:endParaRPr>
          </a:p>
          <a:p>
            <a:pPr algn="l" rtl="0" fontAlgn="base">
              <a:buFont typeface="Arial" pitchFamily="34" charset="0"/>
              <a:buChar char="•"/>
              <a:defRPr b="0" i="0"/>
            </a:pPr>
            <a:r>
              <a:rPr lang="1034" sz="1800" b="0" i="0" u="none" strike="noStrike" dirty="0">
                <a:solidFill>
                  <a:srgbClr val="000000"/>
                </a:solidFill>
                <a:effectLst/>
                <a:latin typeface="Source Sans Pro"/>
                <a:ea typeface="Source Sans Pro"/>
              </a:rPr>
              <a:t>Tienen síndrome de Li-Fraumeni, síndrome de Cowden o síndrome de Bannayan-Riley-Ruvalcaba, o tienen familiares de primer grado con uno de estos síndromes</a:t>
            </a:r>
            <a:r>
              <a:rPr lang="es-PE" sz="1800" b="0" i="0" u="none" strike="noStrike" dirty="0">
                <a:solidFill>
                  <a:srgbClr val="000000"/>
                </a:solidFill>
                <a:effectLst/>
                <a:latin typeface="Source Sans Pro"/>
                <a:ea typeface="Source Sans Pro"/>
              </a:rPr>
              <a:t>.</a:t>
            </a:r>
            <a:endParaRPr lang="en-US" b="0" i="0" dirty="0">
              <a:solidFill>
                <a:srgbClr val="000000"/>
              </a:solidFill>
              <a:effectLst/>
              <a:latin typeface="Source Sans Pro"/>
              <a:ea typeface="Source Sans Pro"/>
            </a:endParaRPr>
          </a:p>
          <a:p>
            <a:pPr marL="171450" indent="-171450">
              <a:buFont typeface="Arial" pitchFamily="34" charset="0"/>
              <a:buChar char="•"/>
            </a:pPr>
            <a:endParaRPr lang="en-US" dirty="0">
              <a:cs typeface="+mn-lt"/>
            </a:endParaRPr>
          </a:p>
          <a:p>
            <a:pPr marL="171450" indent="-171450">
              <a:buFont typeface="Arial" pitchFamily="34" charset="0"/>
              <a:buChar char="•"/>
            </a:pPr>
            <a:endParaRPr lang="en-US" dirty="0">
              <a:cs typeface="+mn-lt"/>
            </a:endParaRPr>
          </a:p>
          <a:p>
            <a:pPr marL="0" indent="0">
              <a:buFont typeface="Arial" panose="020B0604020202020204" pitchFamily="34" charset="0"/>
              <a:buNone/>
            </a:pPr>
            <a:r>
              <a:rPr lang="1034" dirty="0"/>
              <a:t>FUENTE: </a:t>
            </a:r>
            <a:r>
              <a:rPr lang="en-US" dirty="0"/>
              <a:t>https://www.cancer.org/es/cancer/tipos/cancer-de-seno/pruebas-de-deteccion-y-deteccion-temprana-del-cancer-de-seno/guias-de-la-sociedad-americana-contra-el-cancer-para-la-deteccion-temprana-del-cancer-de-seno.html </a:t>
            </a:r>
          </a:p>
        </p:txBody>
      </p:sp>
      <p:sp>
        <p:nvSpPr>
          <p:cNvPr id="4" name="Slide Number Placeholder 3"/>
          <p:cNvSpPr>
            <a:spLocks noGrp="1"/>
          </p:cNvSpPr>
          <p:nvPr>
            <p:ph type="sldNum" sz="quarter" idx="5"/>
          </p:nvPr>
        </p:nvSpPr>
        <p:spPr/>
        <p:txBody>
          <a:bodyPr/>
          <a:lstStyle/>
          <a:p>
            <a:fld id="{85E35197-6DA9-744D-98ED-310B7A3B435B}" type="slidenum">
              <a:rPr lang="en-US" smtClean="0"/>
              <a:t>25</a:t>
            </a:fld>
            <a:endParaRPr lang="en-US"/>
          </a:p>
        </p:txBody>
      </p:sp>
    </p:spTree>
    <p:extLst>
      <p:ext uri="{BB962C8B-B14F-4D97-AF65-F5344CB8AC3E}">
        <p14:creationId xmlns:p14="http://schemas.microsoft.com/office/powerpoint/2010/main" val="41707760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F441E-DE5A-DDF3-7B60-2B7532A7AD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659E79-A14B-FC5B-3A93-D5CF97A1BE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41270D-1A2D-E16C-AC01-35461ADF6A6D}"/>
              </a:ext>
            </a:extLst>
          </p:cNvPr>
          <p:cNvSpPr>
            <a:spLocks noGrp="1"/>
          </p:cNvSpPr>
          <p:nvPr>
            <p:ph type="body" idx="1"/>
          </p:nvPr>
        </p:nvSpPr>
        <p:spPr/>
        <p:txBody>
          <a:bodyPr/>
          <a:lstStyle/>
          <a:p>
            <a:pPr>
              <a:defRPr b="0" i="0"/>
            </a:pPr>
            <a:r>
              <a:rPr lang="1034" b="1">
                <a:ea typeface="Calibri"/>
                <a:cs typeface="Calibri"/>
              </a:rPr>
              <a:t>Notas del orador:</a:t>
            </a:r>
            <a:endParaRPr lang="en-US" b="1"/>
          </a:p>
          <a:p>
            <a:pPr>
              <a:defRPr/>
            </a:pPr>
            <a:endParaRPr lang="en-US">
              <a:ea typeface="Calibri"/>
              <a:cs typeface="Calibri"/>
            </a:endParaRPr>
          </a:p>
        </p:txBody>
      </p:sp>
      <p:sp>
        <p:nvSpPr>
          <p:cNvPr id="4" name="Slide Number Placeholder 3">
            <a:extLst>
              <a:ext uri="{FF2B5EF4-FFF2-40B4-BE49-F238E27FC236}">
                <a16:creationId xmlns:a16="http://schemas.microsoft.com/office/drawing/2014/main" id="{113F578F-91F8-BD4E-4701-9F3E028E92D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ct val="0"/>
              </a:spcBef>
              <a:spcAft>
                <a:spcPct val="0"/>
              </a:spcAft>
              <a:buClrTx/>
              <a:buSzTx/>
              <a:buFontTx/>
              <a:buNone/>
              <a:tabLst/>
              <a:defRPr/>
            </a:pPr>
            <a:fld id="{F97681D3-22E6-4465-9B18-D54479841C25}" type="slidenum">
              <a:rPr kumimoji="0" lang="en-US" sz="1200" b="0" i="0" u="none" strike="noStrike" kern="1200" cap="none" spc="0" normalizeH="0" baseline="0" noProof="0" smtClean="0">
                <a:ln>
                  <a:noFill/>
                </a:ln>
                <a:solidFill>
                  <a:prstClr val="black"/>
                </a:solidFill>
                <a:effectLst/>
                <a:uLnTx/>
                <a:uFillTx/>
                <a:latin typeface="Calibri"/>
                <a:ea typeface="+mn-ea"/>
                <a:cs typeface="Arial"/>
              </a:rPr>
              <a:pPr marL="0" marR="0" lvl="0" indent="0" algn="r" defTabSz="457200" rtl="0" eaLnBrk="1" fontAlgn="auto"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Arial"/>
            </a:endParaRPr>
          </a:p>
        </p:txBody>
      </p:sp>
    </p:spTree>
    <p:extLst>
      <p:ext uri="{BB962C8B-B14F-4D97-AF65-F5344CB8AC3E}">
        <p14:creationId xmlns:p14="http://schemas.microsoft.com/office/powerpoint/2010/main" val="4106481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FABC5-C621-3A7A-F4A9-E8D2C369D5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A0CF4-FD9E-889C-C040-908FA359A7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301F3F-86C3-2627-B433-4BAB78ACB7CF}"/>
              </a:ext>
            </a:extLst>
          </p:cNvPr>
          <p:cNvSpPr>
            <a:spLocks noGrp="1"/>
          </p:cNvSpPr>
          <p:nvPr>
            <p:ph type="body" idx="1"/>
          </p:nvPr>
        </p:nvSpPr>
        <p:spPr/>
        <p:txBody>
          <a:bodyPr/>
          <a:lstStyle/>
          <a:p>
            <a:pPr>
              <a:defRPr b="0" i="0"/>
            </a:pPr>
            <a:endParaRPr lang="1034" b="1" i="0" dirty="0">
              <a:solidFill>
                <a:srgbClr val="000000"/>
              </a:solidFill>
              <a:effectLst/>
              <a:latin typeface="Times New Roman" panose="02020603050405020304" pitchFamily="18" charset="0"/>
            </a:endParaRPr>
          </a:p>
        </p:txBody>
      </p:sp>
      <p:sp>
        <p:nvSpPr>
          <p:cNvPr id="4" name="Slide Number Placeholder 3">
            <a:extLst>
              <a:ext uri="{FF2B5EF4-FFF2-40B4-BE49-F238E27FC236}">
                <a16:creationId xmlns:a16="http://schemas.microsoft.com/office/drawing/2014/main" id="{3D31B894-BE5D-1B81-5B98-4D9D337D834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b="0" i="0"/>
            </a:pPr>
            <a:fld id="{68D235F8-001B-4062-AE00-60B9A9C254A2}"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ts val="0"/>
                </a:spcBef>
                <a:spcAft>
                  <a:spcPts val="0"/>
                </a:spcAft>
                <a:buClrTx/>
                <a:buSzTx/>
                <a:buFontTx/>
                <a:buNone/>
                <a:tabLst/>
                <a:defRPr b="0" i="0"/>
              </a:pPr>
              <a:t>27</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11024158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b="0" i="0"/>
            </a:pPr>
            <a:r>
              <a:rPr lang="1034" b="1" i="0" dirty="0"/>
              <a:t>Notas del orador:</a:t>
            </a:r>
          </a:p>
          <a:p>
            <a:pPr marL="171450" indent="-171450">
              <a:buFont typeface="Arial" pitchFamily="34" charset="0"/>
              <a:buChar char="•"/>
              <a:defRPr b="0" i="0"/>
            </a:pPr>
            <a:r>
              <a:rPr lang="1034" dirty="0"/>
              <a:t>Gracias por su tiempo y por su atención.</a:t>
            </a:r>
          </a:p>
        </p:txBody>
      </p:sp>
      <p:sp>
        <p:nvSpPr>
          <p:cNvPr id="4" name="Slide Number Placeholder 3"/>
          <p:cNvSpPr>
            <a:spLocks noGrp="1"/>
          </p:cNvSpPr>
          <p:nvPr>
            <p:ph type="sldNum" sz="quarter" idx="5"/>
          </p:nvPr>
        </p:nvSpPr>
        <p:spPr/>
        <p:txBody>
          <a:bodyPr/>
          <a:lstStyle/>
          <a:p>
            <a:fld id="{EBC877D4-C115-4B9D-B6EE-99781311D293}" type="slidenum">
              <a:rPr lang="en-US" smtClean="0"/>
              <a:t>28</a:t>
            </a:fld>
            <a:endParaRPr lang="en-US"/>
          </a:p>
        </p:txBody>
      </p:sp>
    </p:spTree>
    <p:extLst>
      <p:ext uri="{BB962C8B-B14F-4D97-AF65-F5344CB8AC3E}">
        <p14:creationId xmlns:p14="http://schemas.microsoft.com/office/powerpoint/2010/main" val="29982167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6007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108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3894" y="780801"/>
            <a:ext cx="16953023" cy="776919"/>
          </a:xfrm>
          <a:prstGeom prst="rect">
            <a:avLst/>
          </a:prstGeom>
        </p:spPr>
        <p:txBody>
          <a:bodyPr>
            <a:noAutofit/>
          </a:bodyPr>
          <a:lstStyle>
            <a:lvl1pPr>
              <a:defRPr sz="3600"/>
            </a:lvl1pPr>
          </a:lstStyle>
          <a:p>
            <a:r>
              <a:rPr lang="en-US"/>
              <a:t>Click to edit Master title style</a:t>
            </a:r>
          </a:p>
        </p:txBody>
      </p:sp>
      <p:sp>
        <p:nvSpPr>
          <p:cNvPr id="3" name="Content Placeholder 2"/>
          <p:cNvSpPr>
            <a:spLocks noGrp="1"/>
          </p:cNvSpPr>
          <p:nvPr>
            <p:ph idx="1"/>
          </p:nvPr>
        </p:nvSpPr>
        <p:spPr>
          <a:xfrm>
            <a:off x="673894" y="1772842"/>
            <a:ext cx="16953023" cy="7761686"/>
          </a:xfrm>
          <a:prstGeom prst="rect">
            <a:avLst/>
          </a:prstGeom>
        </p:spPr>
        <p:txBody>
          <a:bodyPr>
            <a:normAutofit/>
          </a:bodyPr>
          <a:lstStyle>
            <a:lvl1pPr>
              <a:defRPr sz="2700"/>
            </a:lvl1pPr>
            <a:lvl2pPr>
              <a:defRPr sz="2250"/>
            </a:lvl2pPr>
            <a:lvl3pPr>
              <a:defRPr sz="2025"/>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F77C23AB-5DEF-E2BF-8048-747F0264AF9D}"/>
              </a:ext>
            </a:extLst>
          </p:cNvPr>
          <p:cNvSpPr>
            <a:spLocks noGrp="1"/>
          </p:cNvSpPr>
          <p:nvPr>
            <p:ph type="body" sz="quarter" idx="13" hasCustomPrompt="1"/>
          </p:nvPr>
        </p:nvSpPr>
        <p:spPr>
          <a:xfrm>
            <a:off x="673894" y="350569"/>
            <a:ext cx="16953023" cy="377555"/>
          </a:xfrm>
          <a:prstGeom prst="rect">
            <a:avLst/>
          </a:prstGeom>
        </p:spPr>
        <p:txBody>
          <a:bodyPr anchor="ctr" anchorCtr="0">
            <a:normAutofit/>
          </a:bodyPr>
          <a:lstStyle>
            <a:lvl1pPr marL="0" indent="0">
              <a:buNone/>
              <a:defRPr sz="1350" b="1" cap="none" spc="0" baseline="0">
                <a:solidFill>
                  <a:srgbClr val="FF0000"/>
                </a:solidFill>
              </a:defRPr>
            </a:lvl1pPr>
          </a:lstStyle>
          <a:p>
            <a:pPr lvl="0"/>
            <a:r>
              <a:rPr lang="en-US"/>
              <a:t>Section title</a:t>
            </a:r>
          </a:p>
        </p:txBody>
      </p:sp>
      <p:sp>
        <p:nvSpPr>
          <p:cNvPr id="4" name="Date Placeholder 3">
            <a:extLst>
              <a:ext uri="{FF2B5EF4-FFF2-40B4-BE49-F238E27FC236}">
                <a16:creationId xmlns:a16="http://schemas.microsoft.com/office/drawing/2014/main" id="{4FF1BE81-4933-50A1-6B3B-A03EC86885BA}"/>
              </a:ext>
            </a:extLst>
          </p:cNvPr>
          <p:cNvSpPr>
            <a:spLocks noGrp="1"/>
          </p:cNvSpPr>
          <p:nvPr>
            <p:ph type="dt" sz="half" idx="10"/>
          </p:nvPr>
        </p:nvSpPr>
        <p:spPr>
          <a:xfrm>
            <a:off x="511390" y="9663221"/>
            <a:ext cx="797816" cy="368646"/>
          </a:xfrm>
          <a:prstGeom prst="rect">
            <a:avLst/>
          </a:prstGeom>
        </p:spPr>
        <p:txBody>
          <a:bodyPr wrap="square" lIns="0" tIns="0" rIns="0" bIns="0" anchor="b" anchorCtr="0">
            <a:noAutofit/>
          </a:bodyPr>
          <a:lstStyle>
            <a:lvl1pPr algn="l">
              <a:defRPr sz="900" baseline="0">
                <a:latin typeface="Poppins" pitchFamily="2" charset="77"/>
                <a:cs typeface="Poppins" pitchFamily="2" charset="77"/>
              </a:defRPr>
            </a:lvl1pPr>
          </a:lstStyle>
          <a:p>
            <a:fld id="{11D8A798-D54F-4B33-97B3-7CA2DA0E8980}" type="datetime1">
              <a:rPr lang="en-US" smtClean="0"/>
              <a:t>7/30/2026</a:t>
            </a:fld>
            <a:endParaRPr lang="en-US"/>
          </a:p>
        </p:txBody>
      </p:sp>
      <p:sp>
        <p:nvSpPr>
          <p:cNvPr id="5" name="Footer Placeholder 4">
            <a:extLst>
              <a:ext uri="{FF2B5EF4-FFF2-40B4-BE49-F238E27FC236}">
                <a16:creationId xmlns:a16="http://schemas.microsoft.com/office/drawing/2014/main" id="{B8FC023F-3FAC-C735-742F-C17C7174ACEA}"/>
              </a:ext>
            </a:extLst>
          </p:cNvPr>
          <p:cNvSpPr>
            <a:spLocks noGrp="1"/>
          </p:cNvSpPr>
          <p:nvPr>
            <p:ph type="ftr" sz="quarter" idx="11"/>
          </p:nvPr>
        </p:nvSpPr>
        <p:spPr>
          <a:xfrm>
            <a:off x="6057900" y="9831646"/>
            <a:ext cx="6172200" cy="138500"/>
          </a:xfrm>
          <a:prstGeom prst="rect">
            <a:avLst/>
          </a:prstGeom>
        </p:spPr>
        <p:txBody>
          <a:bodyPr lIns="0" tIns="0" rIns="0" bIns="0">
            <a:spAutoFit/>
          </a:bodyPr>
          <a:lstStyle>
            <a:lvl1pPr algn="ctr">
              <a:defRPr sz="900" baseline="0">
                <a:latin typeface="Poppins" pitchFamily="2" charset="77"/>
              </a:defRPr>
            </a:lvl1pPr>
          </a:lstStyle>
          <a:p>
            <a:endParaRPr lang="en-US"/>
          </a:p>
        </p:txBody>
      </p:sp>
      <p:sp>
        <p:nvSpPr>
          <p:cNvPr id="6" name="Slide Number Placeholder 5">
            <a:extLst>
              <a:ext uri="{FF2B5EF4-FFF2-40B4-BE49-F238E27FC236}">
                <a16:creationId xmlns:a16="http://schemas.microsoft.com/office/drawing/2014/main" id="{AD0A537B-C297-3D69-20D8-5308BDEAD50C}"/>
              </a:ext>
            </a:extLst>
          </p:cNvPr>
          <p:cNvSpPr>
            <a:spLocks noGrp="1"/>
          </p:cNvSpPr>
          <p:nvPr>
            <p:ph type="sldNum" sz="quarter" idx="4"/>
          </p:nvPr>
        </p:nvSpPr>
        <p:spPr>
          <a:xfrm>
            <a:off x="17261588" y="9831646"/>
            <a:ext cx="797814" cy="184667"/>
          </a:xfrm>
          <a:prstGeom prst="rect">
            <a:avLst/>
          </a:prstGeom>
        </p:spPr>
        <p:txBody>
          <a:bodyPr wrap="square" lIns="0" tIns="0" rIns="0" bIns="0">
            <a:spAutoFit/>
          </a:bodyPr>
          <a:lstStyle>
            <a:lvl1pPr algn="r">
              <a:defRPr sz="12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23583670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Blue Background with hashta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87552" y="3771900"/>
            <a:ext cx="16142716" cy="2743200"/>
          </a:xfrm>
          <a:prstGeom prst="rect">
            <a:avLst/>
          </a:prstGeom>
        </p:spPr>
        <p:txBody>
          <a:bodyPr lIns="0" tIns="0" rIns="0" bIns="0" anchor="ctr" anchorCtr="0"/>
          <a:lstStyle>
            <a:lvl1pPr>
              <a:lnSpc>
                <a:spcPct val="85000"/>
              </a:lnSpc>
              <a:defRPr sz="9900"/>
            </a:lvl1pPr>
          </a:lstStyle>
          <a:p>
            <a:r>
              <a:rPr lang="en-US"/>
              <a:t>Title</a:t>
            </a:r>
          </a:p>
        </p:txBody>
      </p:sp>
      <p:sp>
        <p:nvSpPr>
          <p:cNvPr id="3" name="Slide Number Placeholder 5">
            <a:extLst>
              <a:ext uri="{FF2B5EF4-FFF2-40B4-BE49-F238E27FC236}">
                <a16:creationId xmlns:a16="http://schemas.microsoft.com/office/drawing/2014/main" id="{A99FDECD-41C4-71A2-8E1D-706443C143E8}"/>
              </a:ext>
            </a:extLst>
          </p:cNvPr>
          <p:cNvSpPr>
            <a:spLocks noGrp="1"/>
          </p:cNvSpPr>
          <p:nvPr>
            <p:ph type="sldNum" sz="quarter" idx="4"/>
          </p:nvPr>
        </p:nvSpPr>
        <p:spPr>
          <a:xfrm>
            <a:off x="17261587" y="9831644"/>
            <a:ext cx="797814" cy="184667"/>
          </a:xfrm>
          <a:prstGeom prst="rect">
            <a:avLst/>
          </a:prstGeom>
        </p:spPr>
        <p:txBody>
          <a:bodyPr wrap="square" lIns="0" tIns="0" rIns="0" bIns="0">
            <a:spAutoFit/>
          </a:bodyPr>
          <a:lstStyle>
            <a:lvl1pPr algn="r">
              <a:defRPr sz="1200" baseline="0">
                <a:solidFill>
                  <a:schemeClr val="bg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10714109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Blue Background with hashta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87552" y="3771900"/>
            <a:ext cx="16142715" cy="2743200"/>
          </a:xfrm>
          <a:prstGeom prst="rect">
            <a:avLst/>
          </a:prstGeom>
        </p:spPr>
        <p:txBody>
          <a:bodyPr lIns="0" tIns="0" rIns="0" bIns="0" anchor="ctr" anchorCtr="0"/>
          <a:lstStyle>
            <a:lvl1pPr>
              <a:lnSpc>
                <a:spcPct val="85000"/>
              </a:lnSpc>
              <a:defRPr sz="9900"/>
            </a:lvl1pPr>
          </a:lstStyle>
          <a:p>
            <a:r>
              <a:rPr lang="en-US"/>
              <a:t>Title</a:t>
            </a:r>
          </a:p>
        </p:txBody>
      </p:sp>
      <p:sp>
        <p:nvSpPr>
          <p:cNvPr id="3" name="Slide Number Placeholder 5">
            <a:extLst>
              <a:ext uri="{FF2B5EF4-FFF2-40B4-BE49-F238E27FC236}">
                <a16:creationId xmlns:a16="http://schemas.microsoft.com/office/drawing/2014/main" id="{A99FDECD-41C4-71A2-8E1D-706443C143E8}"/>
              </a:ext>
            </a:extLst>
          </p:cNvPr>
          <p:cNvSpPr>
            <a:spLocks noGrp="1"/>
          </p:cNvSpPr>
          <p:nvPr>
            <p:ph type="sldNum" sz="quarter" idx="4"/>
          </p:nvPr>
        </p:nvSpPr>
        <p:spPr>
          <a:xfrm>
            <a:off x="17261587" y="9831644"/>
            <a:ext cx="797814" cy="184667"/>
          </a:xfrm>
          <a:prstGeom prst="rect">
            <a:avLst/>
          </a:prstGeom>
        </p:spPr>
        <p:txBody>
          <a:bodyPr wrap="square" lIns="0" tIns="0" rIns="0" bIns="0">
            <a:spAutoFit/>
          </a:bodyPr>
          <a:lstStyle>
            <a:lvl1pPr algn="r">
              <a:defRPr sz="1200" baseline="0">
                <a:solidFill>
                  <a:schemeClr val="bg1"/>
                </a:solidFill>
                <a:latin typeface="Poppins" pitchFamily="2" charset="77"/>
              </a:defRPr>
            </a:lvl1pPr>
          </a:lstStyle>
          <a:p>
            <a:fld id="{9091AC62-753B-3240-A76B-ED140B7F97AA}" type="slidenum">
              <a:rPr lang="en-US" smtClean="0"/>
              <a:t>‹#›</a:t>
            </a:fld>
            <a:endParaRPr lang="en-US"/>
          </a:p>
        </p:txBody>
      </p:sp>
    </p:spTree>
    <p:extLst>
      <p:ext uri="{BB962C8B-B14F-4D97-AF65-F5344CB8AC3E}">
        <p14:creationId xmlns:p14="http://schemas.microsoft.com/office/powerpoint/2010/main" val="3496810101"/>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439164859"/>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012853105"/>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217187707"/>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7/30/2026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237008625"/>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7/30/2026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891696164"/>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7/30/2026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534313508"/>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7/30/2026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314520683"/>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7/30/2026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239928964"/>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7/30/2026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130735771"/>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349937006"/>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847917403"/>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8596353"/>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3894" y="780801"/>
            <a:ext cx="16953023" cy="776919"/>
          </a:xfrm>
          <a:prstGeom prst="rect">
            <a:avLst/>
          </a:prstGeom>
        </p:spPr>
        <p:txBody>
          <a:bodyPr>
            <a:noAutofit/>
          </a:bodyPr>
          <a:lstStyle>
            <a:lvl1pPr>
              <a:defRPr sz="3600"/>
            </a:lvl1pPr>
          </a:lstStyle>
          <a:p>
            <a:r>
              <a:rPr lang="en-US"/>
              <a:t>Click to edit Master title style</a:t>
            </a:r>
          </a:p>
        </p:txBody>
      </p:sp>
      <p:sp>
        <p:nvSpPr>
          <p:cNvPr id="3" name="Content Placeholder 2"/>
          <p:cNvSpPr>
            <a:spLocks noGrp="1"/>
          </p:cNvSpPr>
          <p:nvPr>
            <p:ph idx="1"/>
          </p:nvPr>
        </p:nvSpPr>
        <p:spPr>
          <a:xfrm>
            <a:off x="673894" y="1772842"/>
            <a:ext cx="16953023" cy="7761686"/>
          </a:xfrm>
          <a:prstGeom prst="rect">
            <a:avLst/>
          </a:prstGeom>
        </p:spPr>
        <p:txBody>
          <a:bodyPr>
            <a:normAutofit/>
          </a:bodyPr>
          <a:lstStyle>
            <a:lvl1pPr>
              <a:defRPr sz="2700"/>
            </a:lvl1pPr>
            <a:lvl2pPr>
              <a:defRPr sz="2250"/>
            </a:lvl2pPr>
            <a:lvl3pPr>
              <a:defRPr sz="2025"/>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F77C23AB-5DEF-E2BF-8048-747F0264AF9D}"/>
              </a:ext>
            </a:extLst>
          </p:cNvPr>
          <p:cNvSpPr>
            <a:spLocks noGrp="1"/>
          </p:cNvSpPr>
          <p:nvPr>
            <p:ph type="body" sz="quarter" idx="13" hasCustomPrompt="1"/>
          </p:nvPr>
        </p:nvSpPr>
        <p:spPr>
          <a:xfrm>
            <a:off x="673894" y="350569"/>
            <a:ext cx="16953023" cy="377555"/>
          </a:xfrm>
          <a:prstGeom prst="rect">
            <a:avLst/>
          </a:prstGeom>
        </p:spPr>
        <p:txBody>
          <a:bodyPr anchor="ctr" anchorCtr="0">
            <a:normAutofit/>
          </a:bodyPr>
          <a:lstStyle>
            <a:lvl1pPr marL="0" indent="0">
              <a:buNone/>
              <a:defRPr sz="1350" b="1" cap="none" spc="0" baseline="0">
                <a:solidFill>
                  <a:srgbClr val="FF0000"/>
                </a:solidFill>
              </a:defRPr>
            </a:lvl1pPr>
          </a:lstStyle>
          <a:p>
            <a:pPr lvl="0"/>
            <a:r>
              <a:rPr lang="en-US"/>
              <a:t>Section title</a:t>
            </a:r>
          </a:p>
        </p:txBody>
      </p:sp>
      <p:sp>
        <p:nvSpPr>
          <p:cNvPr id="4" name="Date Placeholder 3">
            <a:extLst>
              <a:ext uri="{FF2B5EF4-FFF2-40B4-BE49-F238E27FC236}">
                <a16:creationId xmlns:a16="http://schemas.microsoft.com/office/drawing/2014/main" id="{4FF1BE81-4933-50A1-6B3B-A03EC86885BA}"/>
              </a:ext>
            </a:extLst>
          </p:cNvPr>
          <p:cNvSpPr>
            <a:spLocks noGrp="1"/>
          </p:cNvSpPr>
          <p:nvPr>
            <p:ph type="dt" sz="half" idx="10"/>
          </p:nvPr>
        </p:nvSpPr>
        <p:spPr>
          <a:xfrm>
            <a:off x="511390" y="9663221"/>
            <a:ext cx="797816" cy="368646"/>
          </a:xfrm>
          <a:prstGeom prst="rect">
            <a:avLst/>
          </a:prstGeom>
        </p:spPr>
        <p:txBody>
          <a:bodyPr wrap="square" lIns="0" tIns="0" rIns="0" bIns="0" anchor="b" anchorCtr="0">
            <a:noAutofit/>
          </a:bodyPr>
          <a:lstStyle>
            <a:lvl1pPr algn="l">
              <a:defRPr sz="900" baseline="0">
                <a:latin typeface="Poppins" pitchFamily="2" charset="77"/>
                <a:cs typeface="Poppins" pitchFamily="2" charset="77"/>
              </a:defRPr>
            </a:lvl1pPr>
          </a:lstStyle>
          <a:p>
            <a:fld id="{11D8A798-D54F-4B33-97B3-7CA2DA0E8980}" type="datetime1">
              <a:rPr lang="en-US" smtClean="0"/>
              <a:t>7/30/2026</a:t>
            </a:fld>
            <a:endParaRPr lang="en-US"/>
          </a:p>
        </p:txBody>
      </p:sp>
      <p:sp>
        <p:nvSpPr>
          <p:cNvPr id="5" name="Footer Placeholder 4">
            <a:extLst>
              <a:ext uri="{FF2B5EF4-FFF2-40B4-BE49-F238E27FC236}">
                <a16:creationId xmlns:a16="http://schemas.microsoft.com/office/drawing/2014/main" id="{B8FC023F-3FAC-C735-742F-C17C7174ACEA}"/>
              </a:ext>
            </a:extLst>
          </p:cNvPr>
          <p:cNvSpPr>
            <a:spLocks noGrp="1"/>
          </p:cNvSpPr>
          <p:nvPr>
            <p:ph type="ftr" sz="quarter" idx="11"/>
          </p:nvPr>
        </p:nvSpPr>
        <p:spPr>
          <a:xfrm>
            <a:off x="6057900" y="9831646"/>
            <a:ext cx="6172200" cy="138500"/>
          </a:xfrm>
          <a:prstGeom prst="rect">
            <a:avLst/>
          </a:prstGeom>
        </p:spPr>
        <p:txBody>
          <a:bodyPr lIns="0" tIns="0" rIns="0" bIns="0">
            <a:spAutoFit/>
          </a:bodyPr>
          <a:lstStyle>
            <a:lvl1pPr algn="ctr">
              <a:defRPr sz="900" baseline="0">
                <a:latin typeface="Poppins" pitchFamily="2" charset="77"/>
              </a:defRPr>
            </a:lvl1pPr>
          </a:lstStyle>
          <a:p>
            <a:endParaRPr lang="en-US"/>
          </a:p>
        </p:txBody>
      </p:sp>
      <p:sp>
        <p:nvSpPr>
          <p:cNvPr id="6" name="Slide Number Placeholder 5">
            <a:extLst>
              <a:ext uri="{FF2B5EF4-FFF2-40B4-BE49-F238E27FC236}">
                <a16:creationId xmlns:a16="http://schemas.microsoft.com/office/drawing/2014/main" id="{AD0A537B-C297-3D69-20D8-5308BDEAD50C}"/>
              </a:ext>
            </a:extLst>
          </p:cNvPr>
          <p:cNvSpPr>
            <a:spLocks noGrp="1"/>
          </p:cNvSpPr>
          <p:nvPr>
            <p:ph type="sldNum" sz="quarter" idx="4"/>
          </p:nvPr>
        </p:nvSpPr>
        <p:spPr>
          <a:xfrm>
            <a:off x="17261588" y="9831646"/>
            <a:ext cx="797814" cy="184667"/>
          </a:xfrm>
          <a:prstGeom prst="rect">
            <a:avLst/>
          </a:prstGeom>
        </p:spPr>
        <p:txBody>
          <a:bodyPr wrap="square" lIns="0" tIns="0" rIns="0" bIns="0">
            <a:spAutoFit/>
          </a:bodyPr>
          <a:lstStyle>
            <a:lvl1pPr algn="r">
              <a:defRPr sz="1200" baseline="0">
                <a:solidFill>
                  <a:schemeClr val="tx1"/>
                </a:solidFill>
                <a:latin typeface="Poppins" pitchFamily="2" charset="77"/>
              </a:defRPr>
            </a:lvl1pPr>
          </a:lstStyle>
          <a:p>
            <a:fld id="{9091AC62-753B-3240-A76B-ED140B7F97AA}" type="slidenum">
              <a:rPr lang="en-US" smtClean="0"/>
              <a:t>‹#›</a:t>
            </a:fld>
            <a:endParaRPr lang="en-US"/>
          </a:p>
        </p:txBody>
      </p:sp>
    </p:spTree>
    <p:extLst>
      <p:ext uri="{BB962C8B-B14F-4D97-AF65-F5344CB8AC3E}">
        <p14:creationId xmlns:p14="http://schemas.microsoft.com/office/powerpoint/2010/main" val="181778139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746F8"/>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257300" y="9534527"/>
            <a:ext cx="4114800" cy="547688"/>
          </a:xfrm>
          <a:prstGeom prst="rect">
            <a:avLst/>
          </a:prstGeom>
        </p:spPr>
        <p:txBody>
          <a:bodyPr vert="horz" lIns="91440" tIns="45720" rIns="91440" bIns="45720" rtlCol="0" anchor="ctr"/>
          <a:lstStyle>
            <a:lvl1pPr algn="l">
              <a:defRPr sz="1350">
                <a:solidFill>
                  <a:schemeClr val="bg1"/>
                </a:solidFill>
              </a:defRPr>
            </a:lvl1pPr>
          </a:lstStyle>
          <a:p>
            <a:r>
              <a:rPr lang="en-US"/>
              <a:t>03/23</a:t>
            </a:r>
          </a:p>
        </p:txBody>
      </p:sp>
      <p:sp>
        <p:nvSpPr>
          <p:cNvPr id="5" name="Footer Placeholder 4"/>
          <p:cNvSpPr>
            <a:spLocks noGrp="1"/>
          </p:cNvSpPr>
          <p:nvPr>
            <p:ph type="ftr" sz="quarter" idx="3"/>
          </p:nvPr>
        </p:nvSpPr>
        <p:spPr>
          <a:xfrm>
            <a:off x="6057900" y="9534527"/>
            <a:ext cx="6172200" cy="547688"/>
          </a:xfrm>
          <a:prstGeom prst="rect">
            <a:avLst/>
          </a:prstGeom>
        </p:spPr>
        <p:txBody>
          <a:bodyPr vert="horz" lIns="91440" tIns="45720" rIns="91440" bIns="45720" rtlCol="0" anchor="ctr"/>
          <a:lstStyle>
            <a:lvl1pPr algn="ctr">
              <a:defRPr sz="1350">
                <a:solidFill>
                  <a:schemeClr val="bg1"/>
                </a:solidFill>
              </a:defRPr>
            </a:lvl1pPr>
          </a:lstStyle>
          <a:p>
            <a:r>
              <a:rPr lang="en-US"/>
              <a:t>03/23</a:t>
            </a:r>
          </a:p>
        </p:txBody>
      </p:sp>
    </p:spTree>
    <p:extLst>
      <p:ext uri="{BB962C8B-B14F-4D97-AF65-F5344CB8AC3E}">
        <p14:creationId xmlns:p14="http://schemas.microsoft.com/office/powerpoint/2010/main" val="3386550654"/>
      </p:ext>
    </p:extLst>
  </p:cSld>
  <p:clrMap bg1="lt1" tx1="dk1" bg2="lt2" tx2="dk2" accent1="accent1" accent2="accent2" accent3="accent3" accent4="accent4" accent5="accent5" accent6="accent6" hlink="hlink" folHlink="folHlink"/>
  <p:sldLayoutIdLst>
    <p:sldLayoutId id="2147483663" r:id="rId1"/>
  </p:sldLayoutIdLst>
  <p:hf sldNum="0" hdr="0" ftr="0" dt="0"/>
  <p:txStyles>
    <p:titleStyle>
      <a:lvl1pPr algn="l" defTabSz="1028700" rtl="0" eaLnBrk="1" latinLnBrk="0" hangingPunct="1">
        <a:lnSpc>
          <a:spcPct val="90000"/>
        </a:lnSpc>
        <a:spcBef>
          <a:spcPct val="0"/>
        </a:spcBef>
        <a:buNone/>
        <a:defRPr sz="9000" b="1" kern="1200">
          <a:solidFill>
            <a:schemeClr val="bg1"/>
          </a:solidFill>
          <a:latin typeface="Poppins" pitchFamily="2" charset="77"/>
          <a:ea typeface="+mj-ea"/>
          <a:cs typeface="Poppins" pitchFamily="2" charset="77"/>
        </a:defRPr>
      </a:lvl1pPr>
    </p:titleStyle>
    <p:bodyStyle>
      <a:lvl1pPr marL="0" indent="0" algn="l" defTabSz="1028700" rtl="0" eaLnBrk="1" latinLnBrk="0" hangingPunct="1">
        <a:lnSpc>
          <a:spcPct val="90000"/>
        </a:lnSpc>
        <a:spcBef>
          <a:spcPts val="1125"/>
        </a:spcBef>
        <a:buFont typeface="Arial" panose="020B0604020202020204" pitchFamily="34" charset="0"/>
        <a:buNone/>
        <a:defRPr sz="2700" b="1" kern="1200">
          <a:solidFill>
            <a:schemeClr val="bg1"/>
          </a:solidFill>
          <a:latin typeface="Poppins" pitchFamily="2" charset="77"/>
          <a:ea typeface="+mn-ea"/>
          <a:cs typeface="Poppins" pitchFamily="2" charset="77"/>
        </a:defRPr>
      </a:lvl1pPr>
      <a:lvl2pPr marL="514350" indent="0" algn="l" defTabSz="1028700" rtl="0" eaLnBrk="1" latinLnBrk="0" hangingPunct="1">
        <a:lnSpc>
          <a:spcPct val="90000"/>
        </a:lnSpc>
        <a:spcBef>
          <a:spcPts val="563"/>
        </a:spcBef>
        <a:buFont typeface="Arial" panose="020B0604020202020204" pitchFamily="34" charset="0"/>
        <a:buNone/>
        <a:defRPr sz="2700" b="1" kern="1200">
          <a:solidFill>
            <a:schemeClr val="tx1"/>
          </a:solidFill>
          <a:latin typeface="Source Sans Pro" panose="020B0503030403020204" pitchFamily="34" charset="77"/>
          <a:ea typeface="+mn-ea"/>
          <a:cs typeface="+mn-cs"/>
        </a:defRPr>
      </a:lvl2pPr>
      <a:lvl3pPr marL="1028700" indent="0" algn="l" defTabSz="1028700" rtl="0" eaLnBrk="1" latinLnBrk="0" hangingPunct="1">
        <a:lnSpc>
          <a:spcPct val="90000"/>
        </a:lnSpc>
        <a:spcBef>
          <a:spcPts val="563"/>
        </a:spcBef>
        <a:buFont typeface="Arial" panose="020B0604020202020204" pitchFamily="34" charset="0"/>
        <a:buNone/>
        <a:defRPr sz="2250" kern="1200">
          <a:solidFill>
            <a:schemeClr val="tx1"/>
          </a:solidFill>
          <a:latin typeface="Source Sans Pro" panose="020B0503030403020204" pitchFamily="34" charset="77"/>
          <a:ea typeface="+mn-ea"/>
          <a:cs typeface="+mn-cs"/>
        </a:defRPr>
      </a:lvl3pPr>
      <a:lvl4pPr marL="1543050" indent="0" algn="l" defTabSz="1028700" rtl="0" eaLnBrk="1" latinLnBrk="0" hangingPunct="1">
        <a:lnSpc>
          <a:spcPct val="90000"/>
        </a:lnSpc>
        <a:spcBef>
          <a:spcPts val="563"/>
        </a:spcBef>
        <a:buFont typeface="Arial" panose="020B0604020202020204" pitchFamily="34" charset="0"/>
        <a:buNone/>
        <a:defRPr sz="2025" kern="1200">
          <a:solidFill>
            <a:schemeClr val="tx1"/>
          </a:solidFill>
          <a:latin typeface="Source Sans Pro" panose="020B0503030403020204" pitchFamily="34" charset="77"/>
          <a:ea typeface="+mn-ea"/>
          <a:cs typeface="+mn-cs"/>
        </a:defRPr>
      </a:lvl4pPr>
      <a:lvl5pPr marL="2057400" indent="0" algn="l" defTabSz="1028700" rtl="0" eaLnBrk="1" latinLnBrk="0" hangingPunct="1">
        <a:lnSpc>
          <a:spcPct val="90000"/>
        </a:lnSpc>
        <a:spcBef>
          <a:spcPts val="563"/>
        </a:spcBef>
        <a:buFont typeface="Arial" panose="020B0604020202020204" pitchFamily="34" charset="0"/>
        <a:buNone/>
        <a:defRPr sz="2025" kern="1200">
          <a:solidFill>
            <a:schemeClr val="tx1"/>
          </a:solidFill>
          <a:latin typeface="Source Sans Pro" panose="020B0503030403020204" pitchFamily="34" charset="77"/>
          <a:ea typeface="+mn-ea"/>
          <a:cs typeface="+mn-cs"/>
        </a:defRPr>
      </a:lvl5pPr>
      <a:lvl6pPr marL="28289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6pPr>
      <a:lvl7pPr marL="33432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7pPr>
      <a:lvl8pPr marL="38576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8pPr>
      <a:lvl9pPr marL="43719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9pPr>
    </p:bodyStyle>
    <p:otherStyle>
      <a:defPPr>
        <a:defRPr lang="en-US"/>
      </a:defPPr>
      <a:lvl1pPr marL="0" algn="l" defTabSz="1028700" rtl="0" eaLnBrk="1" latinLnBrk="0" hangingPunct="1">
        <a:defRPr sz="2025" kern="1200">
          <a:solidFill>
            <a:schemeClr val="tx1"/>
          </a:solidFill>
          <a:latin typeface="+mn-lt"/>
          <a:ea typeface="+mn-ea"/>
          <a:cs typeface="+mn-cs"/>
        </a:defRPr>
      </a:lvl1pPr>
      <a:lvl2pPr marL="514350" algn="l" defTabSz="1028700" rtl="0" eaLnBrk="1" latinLnBrk="0" hangingPunct="1">
        <a:defRPr sz="2025" kern="1200">
          <a:solidFill>
            <a:schemeClr val="tx1"/>
          </a:solidFill>
          <a:latin typeface="+mn-lt"/>
          <a:ea typeface="+mn-ea"/>
          <a:cs typeface="+mn-cs"/>
        </a:defRPr>
      </a:lvl2pPr>
      <a:lvl3pPr marL="1028700" algn="l" defTabSz="1028700" rtl="0" eaLnBrk="1" latinLnBrk="0" hangingPunct="1">
        <a:defRPr sz="2025" kern="1200">
          <a:solidFill>
            <a:schemeClr val="tx1"/>
          </a:solidFill>
          <a:latin typeface="+mn-lt"/>
          <a:ea typeface="+mn-ea"/>
          <a:cs typeface="+mn-cs"/>
        </a:defRPr>
      </a:lvl3pPr>
      <a:lvl4pPr marL="1543050" algn="l" defTabSz="1028700" rtl="0" eaLnBrk="1" latinLnBrk="0" hangingPunct="1">
        <a:defRPr sz="2025" kern="1200">
          <a:solidFill>
            <a:schemeClr val="tx1"/>
          </a:solidFill>
          <a:latin typeface="+mn-lt"/>
          <a:ea typeface="+mn-ea"/>
          <a:cs typeface="+mn-cs"/>
        </a:defRPr>
      </a:lvl4pPr>
      <a:lvl5pPr marL="2057400" algn="l" defTabSz="1028700" rtl="0" eaLnBrk="1" latinLnBrk="0" hangingPunct="1">
        <a:defRPr sz="2025" kern="1200">
          <a:solidFill>
            <a:schemeClr val="tx1"/>
          </a:solidFill>
          <a:latin typeface="+mn-lt"/>
          <a:ea typeface="+mn-ea"/>
          <a:cs typeface="+mn-cs"/>
        </a:defRPr>
      </a:lvl5pPr>
      <a:lvl6pPr marL="2571750" algn="l" defTabSz="1028700" rtl="0" eaLnBrk="1" latinLnBrk="0" hangingPunct="1">
        <a:defRPr sz="2025" kern="1200">
          <a:solidFill>
            <a:schemeClr val="tx1"/>
          </a:solidFill>
          <a:latin typeface="+mn-lt"/>
          <a:ea typeface="+mn-ea"/>
          <a:cs typeface="+mn-cs"/>
        </a:defRPr>
      </a:lvl6pPr>
      <a:lvl7pPr marL="3086100" algn="l" defTabSz="1028700" rtl="0" eaLnBrk="1" latinLnBrk="0" hangingPunct="1">
        <a:defRPr sz="2025" kern="1200">
          <a:solidFill>
            <a:schemeClr val="tx1"/>
          </a:solidFill>
          <a:latin typeface="+mn-lt"/>
          <a:ea typeface="+mn-ea"/>
          <a:cs typeface="+mn-cs"/>
        </a:defRPr>
      </a:lvl7pPr>
      <a:lvl8pPr marL="3600450" algn="l" defTabSz="1028700" rtl="0" eaLnBrk="1" latinLnBrk="0" hangingPunct="1">
        <a:defRPr sz="2025" kern="1200">
          <a:solidFill>
            <a:schemeClr val="tx1"/>
          </a:solidFill>
          <a:latin typeface="+mn-lt"/>
          <a:ea typeface="+mn-ea"/>
          <a:cs typeface="+mn-cs"/>
        </a:defRPr>
      </a:lvl8pPr>
      <a:lvl9pPr marL="4114800" algn="l" defTabSz="1028700" rtl="0" eaLnBrk="1" latinLnBrk="0" hangingPunct="1">
        <a:defRPr sz="202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2746F8"/>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257300" y="9534527"/>
            <a:ext cx="4114800" cy="547688"/>
          </a:xfrm>
          <a:prstGeom prst="rect">
            <a:avLst/>
          </a:prstGeom>
        </p:spPr>
        <p:txBody>
          <a:bodyPr vert="horz" lIns="91440" tIns="45720" rIns="91440" bIns="45720" rtlCol="0" anchor="ctr"/>
          <a:lstStyle>
            <a:lvl1pPr algn="l">
              <a:defRPr sz="1350">
                <a:solidFill>
                  <a:schemeClr val="bg1"/>
                </a:solidFill>
              </a:defRPr>
            </a:lvl1pPr>
          </a:lstStyle>
          <a:p>
            <a:r>
              <a:rPr lang="en-US"/>
              <a:t>03/23</a:t>
            </a:r>
          </a:p>
        </p:txBody>
      </p:sp>
      <p:sp>
        <p:nvSpPr>
          <p:cNvPr id="5" name="Footer Placeholder 4"/>
          <p:cNvSpPr>
            <a:spLocks noGrp="1"/>
          </p:cNvSpPr>
          <p:nvPr>
            <p:ph type="ftr" sz="quarter" idx="3"/>
          </p:nvPr>
        </p:nvSpPr>
        <p:spPr>
          <a:xfrm>
            <a:off x="6057900" y="9534527"/>
            <a:ext cx="6172200" cy="547688"/>
          </a:xfrm>
          <a:prstGeom prst="rect">
            <a:avLst/>
          </a:prstGeom>
        </p:spPr>
        <p:txBody>
          <a:bodyPr vert="horz" lIns="91440" tIns="45720" rIns="91440" bIns="45720" rtlCol="0" anchor="ctr"/>
          <a:lstStyle>
            <a:lvl1pPr algn="ctr">
              <a:defRPr sz="1350">
                <a:solidFill>
                  <a:schemeClr val="bg1"/>
                </a:solidFill>
              </a:defRPr>
            </a:lvl1pPr>
          </a:lstStyle>
          <a:p>
            <a:r>
              <a:rPr lang="en-US"/>
              <a:t>03/23</a:t>
            </a:r>
          </a:p>
        </p:txBody>
      </p:sp>
    </p:spTree>
    <p:extLst>
      <p:ext uri="{BB962C8B-B14F-4D97-AF65-F5344CB8AC3E}">
        <p14:creationId xmlns:p14="http://schemas.microsoft.com/office/powerpoint/2010/main" val="4117624144"/>
      </p:ext>
    </p:extLst>
  </p:cSld>
  <p:clrMap bg1="lt1" tx1="dk1" bg2="lt2" tx2="dk2" accent1="accent1" accent2="accent2" accent3="accent3" accent4="accent4" accent5="accent5" accent6="accent6" hlink="hlink" folHlink="folHlink"/>
  <p:sldLayoutIdLst>
    <p:sldLayoutId id="2147483665" r:id="rId1"/>
  </p:sldLayoutIdLst>
  <p:transition/>
  <p:txStyles>
    <p:titleStyle>
      <a:lvl1pPr algn="l" defTabSz="1028700" rtl="0" eaLnBrk="1" latinLnBrk="0" hangingPunct="1">
        <a:lnSpc>
          <a:spcPct val="90000"/>
        </a:lnSpc>
        <a:spcBef>
          <a:spcPct val="0"/>
        </a:spcBef>
        <a:buNone/>
        <a:defRPr sz="9000" b="1" kern="1200">
          <a:solidFill>
            <a:schemeClr val="bg1"/>
          </a:solidFill>
          <a:latin typeface="Poppins" pitchFamily="2" charset="77"/>
          <a:ea typeface="+mj-ea"/>
          <a:cs typeface="Poppins" pitchFamily="2" charset="77"/>
        </a:defRPr>
      </a:lvl1pPr>
    </p:titleStyle>
    <p:bodyStyle>
      <a:lvl1pPr marL="0" indent="0" algn="l" defTabSz="1028700" rtl="0" eaLnBrk="1" latinLnBrk="0" hangingPunct="1">
        <a:lnSpc>
          <a:spcPct val="90000"/>
        </a:lnSpc>
        <a:spcBef>
          <a:spcPts val="1125"/>
        </a:spcBef>
        <a:buFont typeface="Arial" pitchFamily="34" charset="0"/>
        <a:buNone/>
        <a:defRPr sz="2700" b="1" kern="1200">
          <a:solidFill>
            <a:schemeClr val="bg1"/>
          </a:solidFill>
          <a:latin typeface="Poppins" pitchFamily="2" charset="77"/>
          <a:ea typeface="+mn-ea"/>
          <a:cs typeface="Poppins" pitchFamily="2" charset="77"/>
        </a:defRPr>
      </a:lvl1pPr>
      <a:lvl2pPr marL="514350" indent="0" algn="l" defTabSz="1028700" rtl="0" eaLnBrk="1" latinLnBrk="0" hangingPunct="1">
        <a:lnSpc>
          <a:spcPct val="90000"/>
        </a:lnSpc>
        <a:spcBef>
          <a:spcPts val="563"/>
        </a:spcBef>
        <a:buFont typeface="Arial" pitchFamily="34" charset="0"/>
        <a:buNone/>
        <a:defRPr sz="2700" b="1" kern="1200">
          <a:solidFill>
            <a:schemeClr val="tx1"/>
          </a:solidFill>
          <a:latin typeface="Source Sans Pro" panose="020B0503030403020204" pitchFamily="34" charset="77"/>
          <a:ea typeface="+mn-ea"/>
          <a:cs typeface="+mn-cs"/>
        </a:defRPr>
      </a:lvl2pPr>
      <a:lvl3pPr marL="1028700" indent="0" algn="l" defTabSz="1028700" rtl="0" eaLnBrk="1" latinLnBrk="0" hangingPunct="1">
        <a:lnSpc>
          <a:spcPct val="90000"/>
        </a:lnSpc>
        <a:spcBef>
          <a:spcPts val="563"/>
        </a:spcBef>
        <a:buFont typeface="Arial" pitchFamily="34" charset="0"/>
        <a:buNone/>
        <a:defRPr sz="2250" kern="1200">
          <a:solidFill>
            <a:schemeClr val="tx1"/>
          </a:solidFill>
          <a:latin typeface="Source Sans Pro" panose="020B0503030403020204" pitchFamily="34" charset="77"/>
          <a:ea typeface="+mn-ea"/>
          <a:cs typeface="+mn-cs"/>
        </a:defRPr>
      </a:lvl3pPr>
      <a:lvl4pPr marL="1543050" indent="0" algn="l" defTabSz="1028700" rtl="0" eaLnBrk="1" latinLnBrk="0" hangingPunct="1">
        <a:lnSpc>
          <a:spcPct val="90000"/>
        </a:lnSpc>
        <a:spcBef>
          <a:spcPts val="563"/>
        </a:spcBef>
        <a:buFont typeface="Arial" pitchFamily="34" charset="0"/>
        <a:buNone/>
        <a:defRPr sz="2025" kern="1200">
          <a:solidFill>
            <a:schemeClr val="tx1"/>
          </a:solidFill>
          <a:latin typeface="Source Sans Pro" panose="020B0503030403020204" pitchFamily="34" charset="77"/>
          <a:ea typeface="+mn-ea"/>
          <a:cs typeface="+mn-cs"/>
        </a:defRPr>
      </a:lvl4pPr>
      <a:lvl5pPr marL="2057400" indent="0" algn="l" defTabSz="1028700" rtl="0" eaLnBrk="1" latinLnBrk="0" hangingPunct="1">
        <a:lnSpc>
          <a:spcPct val="90000"/>
        </a:lnSpc>
        <a:spcBef>
          <a:spcPts val="563"/>
        </a:spcBef>
        <a:buFont typeface="Arial" pitchFamily="34" charset="0"/>
        <a:buNone/>
        <a:defRPr sz="2025" kern="1200">
          <a:solidFill>
            <a:schemeClr val="tx1"/>
          </a:solidFill>
          <a:latin typeface="Source Sans Pro" panose="020B0503030403020204" pitchFamily="34" charset="77"/>
          <a:ea typeface="+mn-ea"/>
          <a:cs typeface="+mn-cs"/>
        </a:defRPr>
      </a:lvl5pPr>
      <a:lvl6pPr marL="2828925" indent="-257175" algn="l" defTabSz="1028700" rtl="0" eaLnBrk="1" latinLnBrk="0" hangingPunct="1">
        <a:lnSpc>
          <a:spcPct val="90000"/>
        </a:lnSpc>
        <a:spcBef>
          <a:spcPts val="563"/>
        </a:spcBef>
        <a:buFont typeface="Arial" pitchFamily="34" charset="0"/>
        <a:buChar char="•"/>
        <a:defRPr sz="2025" kern="1200">
          <a:solidFill>
            <a:schemeClr val="tx1"/>
          </a:solidFill>
          <a:latin typeface="+mn-lt"/>
          <a:ea typeface="+mn-ea"/>
          <a:cs typeface="+mn-cs"/>
        </a:defRPr>
      </a:lvl6pPr>
      <a:lvl7pPr marL="3343275" indent="-257175" algn="l" defTabSz="1028700" rtl="0" eaLnBrk="1" latinLnBrk="0" hangingPunct="1">
        <a:lnSpc>
          <a:spcPct val="90000"/>
        </a:lnSpc>
        <a:spcBef>
          <a:spcPts val="563"/>
        </a:spcBef>
        <a:buFont typeface="Arial" pitchFamily="34" charset="0"/>
        <a:buChar char="•"/>
        <a:defRPr sz="2025" kern="1200">
          <a:solidFill>
            <a:schemeClr val="tx1"/>
          </a:solidFill>
          <a:latin typeface="+mn-lt"/>
          <a:ea typeface="+mn-ea"/>
          <a:cs typeface="+mn-cs"/>
        </a:defRPr>
      </a:lvl7pPr>
      <a:lvl8pPr marL="3857625" indent="-257175" algn="l" defTabSz="1028700" rtl="0" eaLnBrk="1" latinLnBrk="0" hangingPunct="1">
        <a:lnSpc>
          <a:spcPct val="90000"/>
        </a:lnSpc>
        <a:spcBef>
          <a:spcPts val="563"/>
        </a:spcBef>
        <a:buFont typeface="Arial" pitchFamily="34" charset="0"/>
        <a:buChar char="•"/>
        <a:defRPr sz="2025" kern="1200">
          <a:solidFill>
            <a:schemeClr val="tx1"/>
          </a:solidFill>
          <a:latin typeface="+mn-lt"/>
          <a:ea typeface="+mn-ea"/>
          <a:cs typeface="+mn-cs"/>
        </a:defRPr>
      </a:lvl8pPr>
      <a:lvl9pPr marL="4371975" indent="-257175" algn="l" defTabSz="1028700" rtl="0" eaLnBrk="1" latinLnBrk="0" hangingPunct="1">
        <a:lnSpc>
          <a:spcPct val="90000"/>
        </a:lnSpc>
        <a:spcBef>
          <a:spcPts val="563"/>
        </a:spcBef>
        <a:buFont typeface="Arial" pitchFamily="34" charset="0"/>
        <a:buChar char="•"/>
        <a:defRPr sz="2025" kern="1200">
          <a:solidFill>
            <a:schemeClr val="tx1"/>
          </a:solidFill>
          <a:latin typeface="+mn-lt"/>
          <a:ea typeface="+mn-ea"/>
          <a:cs typeface="+mn-cs"/>
        </a:defRPr>
      </a:lvl9pPr>
    </p:bodyStyle>
    <p:otherStyle>
      <a:defPPr>
        <a:defRPr lang="en-US"/>
      </a:defPPr>
      <a:lvl1pPr marL="0" algn="l" defTabSz="1028700" rtl="0" eaLnBrk="1" latinLnBrk="0" hangingPunct="1">
        <a:defRPr sz="2025" kern="1200">
          <a:solidFill>
            <a:schemeClr val="tx1"/>
          </a:solidFill>
          <a:latin typeface="+mn-lt"/>
          <a:ea typeface="+mn-ea"/>
          <a:cs typeface="+mn-cs"/>
        </a:defRPr>
      </a:lvl1pPr>
      <a:lvl2pPr marL="514350" algn="l" defTabSz="1028700" rtl="0" eaLnBrk="1" latinLnBrk="0" hangingPunct="1">
        <a:defRPr sz="2025" kern="1200">
          <a:solidFill>
            <a:schemeClr val="tx1"/>
          </a:solidFill>
          <a:latin typeface="+mn-lt"/>
          <a:ea typeface="+mn-ea"/>
          <a:cs typeface="+mn-cs"/>
        </a:defRPr>
      </a:lvl2pPr>
      <a:lvl3pPr marL="1028700" algn="l" defTabSz="1028700" rtl="0" eaLnBrk="1" latinLnBrk="0" hangingPunct="1">
        <a:defRPr sz="2025" kern="1200">
          <a:solidFill>
            <a:schemeClr val="tx1"/>
          </a:solidFill>
          <a:latin typeface="+mn-lt"/>
          <a:ea typeface="+mn-ea"/>
          <a:cs typeface="+mn-cs"/>
        </a:defRPr>
      </a:lvl3pPr>
      <a:lvl4pPr marL="1543050" algn="l" defTabSz="1028700" rtl="0" eaLnBrk="1" latinLnBrk="0" hangingPunct="1">
        <a:defRPr sz="2025" kern="1200">
          <a:solidFill>
            <a:schemeClr val="tx1"/>
          </a:solidFill>
          <a:latin typeface="+mn-lt"/>
          <a:ea typeface="+mn-ea"/>
          <a:cs typeface="+mn-cs"/>
        </a:defRPr>
      </a:lvl4pPr>
      <a:lvl5pPr marL="2057400" algn="l" defTabSz="1028700" rtl="0" eaLnBrk="1" latinLnBrk="0" hangingPunct="1">
        <a:defRPr sz="2025" kern="1200">
          <a:solidFill>
            <a:schemeClr val="tx1"/>
          </a:solidFill>
          <a:latin typeface="+mn-lt"/>
          <a:ea typeface="+mn-ea"/>
          <a:cs typeface="+mn-cs"/>
        </a:defRPr>
      </a:lvl5pPr>
      <a:lvl6pPr marL="2571750" algn="l" defTabSz="1028700" rtl="0" eaLnBrk="1" latinLnBrk="0" hangingPunct="1">
        <a:defRPr sz="2025" kern="1200">
          <a:solidFill>
            <a:schemeClr val="tx1"/>
          </a:solidFill>
          <a:latin typeface="+mn-lt"/>
          <a:ea typeface="+mn-ea"/>
          <a:cs typeface="+mn-cs"/>
        </a:defRPr>
      </a:lvl6pPr>
      <a:lvl7pPr marL="3086100" algn="l" defTabSz="1028700" rtl="0" eaLnBrk="1" latinLnBrk="0" hangingPunct="1">
        <a:defRPr sz="2025" kern="1200">
          <a:solidFill>
            <a:schemeClr val="tx1"/>
          </a:solidFill>
          <a:latin typeface="+mn-lt"/>
          <a:ea typeface="+mn-ea"/>
          <a:cs typeface="+mn-cs"/>
        </a:defRPr>
      </a:lvl7pPr>
      <a:lvl8pPr marL="3600450" algn="l" defTabSz="1028700" rtl="0" eaLnBrk="1" latinLnBrk="0" hangingPunct="1">
        <a:defRPr sz="2025" kern="1200">
          <a:solidFill>
            <a:schemeClr val="tx1"/>
          </a:solidFill>
          <a:latin typeface="+mn-lt"/>
          <a:ea typeface="+mn-ea"/>
          <a:cs typeface="+mn-cs"/>
        </a:defRPr>
      </a:lvl8pPr>
      <a:lvl9pPr marL="4114800" algn="l" defTabSz="1028700" rtl="0" eaLnBrk="1" latinLnBrk="0" hangingPunct="1">
        <a:defRPr sz="2025"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7/30/2026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388511444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hyperlink" Target="https://www.cancer.org/cancer/understanding-cancer/anatomy-gallery.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8" Type="http://schemas.openxmlformats.org/officeDocument/2006/relationships/hyperlink" Target="https://www.cancer.org/content/dam/cancer-org/cancer-control/es/booklets-flyers/get-your-tests.pdf" TargetMode="External"/><Relationship Id="rId3" Type="http://schemas.openxmlformats.org/officeDocument/2006/relationships/image" Target="../media/image27.PNG"/><Relationship Id="rId7" Type="http://schemas.openxmlformats.org/officeDocument/2006/relationships/hyperlink" Target="https://www.cancer.org/content/dam/cancer-org/online-documents/es/pdf/flyers/cancer-screenings-save-lives.pdf" TargetMode="External"/><Relationship Id="rId2" Type="http://schemas.openxmlformats.org/officeDocument/2006/relationships/notesSlide" Target="../notesSlides/notesSlide27.xml"/><Relationship Id="rId1" Type="http://schemas.openxmlformats.org/officeDocument/2006/relationships/slideLayout" Target="../slideLayouts/slideLayout27.xml"/><Relationship Id="rId6" Type="http://schemas.openxmlformats.org/officeDocument/2006/relationships/hyperlink" Target="https://youtu.be/GjGba9CV5-8?si=oaQsk9950ahCmpTz" TargetMode="External"/><Relationship Id="rId5" Type="http://schemas.openxmlformats.org/officeDocument/2006/relationships/hyperlink" Target="https://www.cancer.org/content/dam/cancer-org/cancer-control/es/booklets-flyers/breast-density-and-your-mammogram-report-handout.pdf" TargetMode="External"/><Relationship Id="rId4" Type="http://schemas.openxmlformats.org/officeDocument/2006/relationships/hyperlink" Target="https://www.cancer.org/content/dam/cancer-org/cancer-control/es/booklets-flyers/getting-a-mammogram.pdf" TargetMode="External"/><Relationship Id="rId9" Type="http://schemas.openxmlformats.org/officeDocument/2006/relationships/hyperlink" Target="https://p1.aprimocdn.net/americancancersociety/868aa30b-7425-4e7c-aa59-b26e018024f1_Original_file.pdf"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0643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6914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6866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735DF4A-906B-2E2E-9A01-66AF501468A8}"/>
              </a:ext>
            </a:extLst>
          </p:cNvPr>
          <p:cNvSpPr txBox="1"/>
          <p:nvPr/>
        </p:nvSpPr>
        <p:spPr>
          <a:xfrm>
            <a:off x="10119366" y="4575248"/>
            <a:ext cx="6693408" cy="1938992"/>
          </a:xfrm>
          <a:prstGeom prst="rect">
            <a:avLst/>
          </a:prstGeom>
          <a:solidFill>
            <a:srgbClr val="0926F8"/>
          </a:solidFill>
          <a:ln>
            <a:solidFill>
              <a:srgbClr val="2746F8"/>
            </a:solidFill>
          </a:ln>
        </p:spPr>
        <p:txBody>
          <a:bodyPr wrap="square">
            <a:spAutoFit/>
          </a:bodyPr>
          <a:lstStyle/>
          <a:p>
            <a:pPr algn="ctr"/>
            <a:r>
              <a:rPr lang="es-ES" sz="4000" b="1" i="0">
                <a:solidFill>
                  <a:schemeClr val="bg1"/>
                </a:solidFill>
                <a:effectLst/>
                <a:latin typeface="Poppins" panose="00000500000000000000" pitchFamily="2" charset="0"/>
                <a:cs typeface="Poppins" panose="00000500000000000000" pitchFamily="2" charset="0"/>
                <a:hlinkClick r:id="rId4">
                  <a:extLst>
                    <a:ext uri="{A12FA001-AC4F-418D-AE19-62706E023703}">
                      <ahyp:hlinkClr xmlns:ahyp="http://schemas.microsoft.com/office/drawing/2018/hyperlinkcolor" val="tx"/>
                    </a:ext>
                  </a:extLst>
                </a:hlinkClick>
              </a:rPr>
              <a:t>Explora recorridos interactivos en 3D de la anatomía humana.</a:t>
            </a:r>
            <a:endParaRPr lang="en-US" sz="4000" b="1">
              <a:solidFill>
                <a:schemeClr val="bg1"/>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131604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923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1106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9794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63C04BE-C3CC-F8D6-5517-880E9F10242B}"/>
            </a:ext>
          </a:extLst>
        </p:cNvPr>
        <p:cNvGrpSpPr/>
        <p:nvPr/>
      </p:nvGrpSpPr>
      <p:grpSpPr>
        <a:xfrm>
          <a:off x="0" y="0"/>
          <a:ext cx="0" cy="0"/>
          <a:chOff x="0" y="0"/>
          <a:chExt cx="0" cy="0"/>
        </a:xfrm>
      </p:grpSpPr>
    </p:spTree>
    <p:extLst>
      <p:ext uri="{BB962C8B-B14F-4D97-AF65-F5344CB8AC3E}">
        <p14:creationId xmlns:p14="http://schemas.microsoft.com/office/powerpoint/2010/main" val="34954267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122EF79-F9F6-8867-F2C6-1A5A9257F1BF}"/>
            </a:ext>
          </a:extLst>
        </p:cNvPr>
        <p:cNvGrpSpPr/>
        <p:nvPr/>
      </p:nvGrpSpPr>
      <p:grpSpPr>
        <a:xfrm>
          <a:off x="0" y="0"/>
          <a:ext cx="0" cy="0"/>
          <a:chOff x="0" y="0"/>
          <a:chExt cx="0" cy="0"/>
        </a:xfrm>
      </p:grpSpPr>
    </p:spTree>
    <p:extLst>
      <p:ext uri="{BB962C8B-B14F-4D97-AF65-F5344CB8AC3E}">
        <p14:creationId xmlns:p14="http://schemas.microsoft.com/office/powerpoint/2010/main" val="3026619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32F6AAB-4FCA-8DE4-67E9-C0EE58D7F676}"/>
            </a:ext>
          </a:extLst>
        </p:cNvPr>
        <p:cNvGrpSpPr/>
        <p:nvPr/>
      </p:nvGrpSpPr>
      <p:grpSpPr>
        <a:xfrm>
          <a:off x="0" y="0"/>
          <a:ext cx="0" cy="0"/>
          <a:chOff x="0" y="0"/>
          <a:chExt cx="0" cy="0"/>
        </a:xfrm>
      </p:grpSpPr>
    </p:spTree>
    <p:extLst>
      <p:ext uri="{BB962C8B-B14F-4D97-AF65-F5344CB8AC3E}">
        <p14:creationId xmlns:p14="http://schemas.microsoft.com/office/powerpoint/2010/main" val="484947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5494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8557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1955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0597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00130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2842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9794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16397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1674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7392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0318F6B-5061-9410-A4C7-2BAAAFFF9FA7}"/>
            </a:ext>
          </a:extLst>
        </p:cNvPr>
        <p:cNvGrpSpPr/>
        <p:nvPr/>
      </p:nvGrpSpPr>
      <p:grpSpPr>
        <a:xfrm>
          <a:off x="0" y="0"/>
          <a:ext cx="0" cy="0"/>
          <a:chOff x="0" y="0"/>
          <a:chExt cx="0" cy="0"/>
        </a:xfrm>
      </p:grpSpPr>
    </p:spTree>
    <p:extLst>
      <p:ext uri="{BB962C8B-B14F-4D97-AF65-F5344CB8AC3E}">
        <p14:creationId xmlns:p14="http://schemas.microsoft.com/office/powerpoint/2010/main" val="99012039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9C2A3BC-1925-C061-726B-423DFC7D2BC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5FEE201-FCFA-256E-1D57-6F4405C3BD0D}"/>
              </a:ext>
            </a:extLst>
          </p:cNvPr>
          <p:cNvSpPr/>
          <p:nvPr/>
        </p:nvSpPr>
        <p:spPr>
          <a:xfrm>
            <a:off x="747609" y="1754340"/>
            <a:ext cx="8894502" cy="1048955"/>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182880" defTabSz="685800">
              <a:defRPr/>
            </a:pPr>
            <a:r>
              <a:rPr lang="es-ES" sz="3200" u="sng" strike="noStrike" dirty="0">
                <a:solidFill>
                  <a:srgbClr val="0000FF"/>
                </a:solidFill>
                <a:latin typeface="Source Sans Pro"/>
                <a:ea typeface="Arial"/>
                <a:cs typeface="Arial"/>
                <a:hlinkClick r:id="rId4"/>
              </a:rPr>
              <a:t>7 Cosas que debe saber sobre los </a:t>
            </a:r>
            <a:r>
              <a:rPr lang="es-ES" sz="3200" u="sng" strike="noStrike" dirty="0" err="1">
                <a:solidFill>
                  <a:srgbClr val="0000FF"/>
                </a:solidFill>
                <a:latin typeface="Source Sans Pro"/>
                <a:ea typeface="Arial"/>
                <a:cs typeface="Arial"/>
                <a:hlinkClick r:id="rId4"/>
              </a:rPr>
              <a:t>mamogramas</a:t>
            </a:r>
            <a:endParaRPr lang="en-US" sz="3200" b="0" i="0" u="none" strike="noStrike" kern="1200" cap="none" spc="0" normalizeH="0" baseline="0" noProof="0" dirty="0">
              <a:ln>
                <a:noFill/>
              </a:ln>
              <a:solidFill>
                <a:prstClr val="white"/>
              </a:solidFill>
              <a:effectLst/>
              <a:uLnTx/>
              <a:uFillTx/>
              <a:latin typeface="Poppins"/>
              <a:ea typeface="+mn-ea"/>
              <a:cs typeface="+mn-cs"/>
            </a:endParaRPr>
          </a:p>
        </p:txBody>
      </p:sp>
      <p:sp>
        <p:nvSpPr>
          <p:cNvPr id="10" name="Rectangle 9">
            <a:extLst>
              <a:ext uri="{FF2B5EF4-FFF2-40B4-BE49-F238E27FC236}">
                <a16:creationId xmlns:a16="http://schemas.microsoft.com/office/drawing/2014/main" id="{7C1B610A-E9B0-5D4F-4C43-F365D9858AA9}"/>
              </a:ext>
            </a:extLst>
          </p:cNvPr>
          <p:cNvSpPr/>
          <p:nvPr/>
        </p:nvSpPr>
        <p:spPr>
          <a:xfrm>
            <a:off x="747609" y="3066674"/>
            <a:ext cx="7525724" cy="1401732"/>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74320" defTabSz="685800">
              <a:spcAft>
                <a:spcPts val="100"/>
              </a:spcAft>
              <a:defRPr/>
            </a:pPr>
            <a:r>
              <a:rPr lang="en-US" sz="3200">
                <a:solidFill>
                  <a:srgbClr val="0000FF"/>
                </a:solidFill>
                <a:latin typeface="Source Sans Pro"/>
                <a:ea typeface="Source Sans Pro"/>
                <a:cs typeface="Arial"/>
                <a:hlinkClick r:id="rId5"/>
              </a:rPr>
              <a:t>La</a:t>
            </a:r>
            <a:r>
              <a:rPr lang="en-US" sz="3200">
                <a:solidFill>
                  <a:srgbClr val="0000FF"/>
                </a:solidFill>
                <a:latin typeface="Source Sans Pro"/>
                <a:ea typeface="Source Sans Pro"/>
                <a:cs typeface="Arial"/>
                <a:hlinkClick r:id="rId5">
                  <a:extLst>
                    <a:ext uri="{A12FA001-AC4F-418D-AE19-62706E023703}">
                      <ahyp:hlinkClr xmlns:ahyp="http://schemas.microsoft.com/office/drawing/2018/hyperlinkcolor" val="tx"/>
                    </a:ext>
                  </a:extLst>
                </a:hlinkClick>
              </a:rPr>
              <a:t> densidad de los senos y el informe de</a:t>
            </a:r>
            <a:br>
              <a:rPr lang="en-US" sz="3200">
                <a:solidFill>
                  <a:srgbClr val="0000FF"/>
                </a:solidFill>
                <a:latin typeface="Source Sans Pro"/>
                <a:ea typeface="Source Sans Pro"/>
                <a:cs typeface="Arial"/>
                <a:hlinkClick r:id="rId5">
                  <a:extLst>
                    <a:ext uri="{A12FA001-AC4F-418D-AE19-62706E023703}">
                      <ahyp:hlinkClr xmlns:ahyp="http://schemas.microsoft.com/office/drawing/2018/hyperlinkcolor" val="tx"/>
                    </a:ext>
                  </a:extLst>
                </a:hlinkClick>
              </a:rPr>
            </a:br>
            <a:r>
              <a:rPr lang="en-US" sz="3200">
                <a:solidFill>
                  <a:srgbClr val="0000FF"/>
                </a:solidFill>
                <a:latin typeface="Source Sans Pro"/>
                <a:ea typeface="Source Sans Pro"/>
                <a:cs typeface="Arial"/>
                <a:hlinkClick r:id="rId5">
                  <a:extLst>
                    <a:ext uri="{A12FA001-AC4F-418D-AE19-62706E023703}">
                      <ahyp:hlinkClr xmlns:ahyp="http://schemas.microsoft.com/office/drawing/2018/hyperlinkcolor" val="tx"/>
                    </a:ext>
                  </a:extLst>
                </a:hlinkClick>
              </a:rPr>
              <a:t>su mamograma</a:t>
            </a:r>
            <a:endParaRPr lang="en-US" sz="3200"/>
          </a:p>
        </p:txBody>
      </p:sp>
      <p:sp>
        <p:nvSpPr>
          <p:cNvPr id="11" name="Rectangle 10">
            <a:extLst>
              <a:ext uri="{FF2B5EF4-FFF2-40B4-BE49-F238E27FC236}">
                <a16:creationId xmlns:a16="http://schemas.microsoft.com/office/drawing/2014/main" id="{8321195B-419C-6D85-E04E-71590FA158F1}"/>
              </a:ext>
            </a:extLst>
          </p:cNvPr>
          <p:cNvSpPr/>
          <p:nvPr/>
        </p:nvSpPr>
        <p:spPr>
          <a:xfrm>
            <a:off x="733498" y="4731785"/>
            <a:ext cx="8753392" cy="1317066"/>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74320" defTabSz="685800">
              <a:defRPr/>
            </a:pPr>
            <a:r>
              <a:rPr lang="es-ES" sz="3200" dirty="0">
                <a:solidFill>
                  <a:srgbClr val="0000FF"/>
                </a:solidFill>
                <a:latin typeface="Source Sans Pro"/>
                <a:ea typeface="Source Sans Pro"/>
                <a:cs typeface="Arial"/>
                <a:hlinkClick r:id="rId6"/>
              </a:rPr>
              <a:t>Video: Comprender</a:t>
            </a:r>
            <a:r>
              <a:rPr lang="es-ES" sz="3200" dirty="0">
                <a:solidFill>
                  <a:srgbClr val="0000FF"/>
                </a:solidFill>
                <a:latin typeface="Source Sans Pro"/>
                <a:ea typeface="Source Sans Pro"/>
                <a:cs typeface="Arial"/>
                <a:hlinkClick r:id="rId6">
                  <a:extLst>
                    <a:ext uri="{A12FA001-AC4F-418D-AE19-62706E023703}">
                      <ahyp:hlinkClr xmlns:ahyp="http://schemas.microsoft.com/office/drawing/2018/hyperlinkcolor" val="tx"/>
                    </a:ext>
                  </a:extLst>
                </a:hlinkClick>
              </a:rPr>
              <a:t> la densidad mamaria en el informe de su </a:t>
            </a:r>
            <a:r>
              <a:rPr lang="es-ES" sz="3200" dirty="0" err="1">
                <a:solidFill>
                  <a:srgbClr val="0000FF"/>
                </a:solidFill>
                <a:latin typeface="Source Sans Pro"/>
                <a:ea typeface="Source Sans Pro"/>
                <a:cs typeface="Arial"/>
                <a:hlinkClick r:id="rId6">
                  <a:extLst>
                    <a:ext uri="{A12FA001-AC4F-418D-AE19-62706E023703}">
                      <ahyp:hlinkClr xmlns:ahyp="http://schemas.microsoft.com/office/drawing/2018/hyperlinkcolor" val="tx"/>
                    </a:ext>
                  </a:extLst>
                </a:hlinkClick>
              </a:rPr>
              <a:t>mamograma</a:t>
            </a:r>
            <a:endParaRPr lang="es-ES" sz="3200" dirty="0">
              <a:hlinkClick r:id="rId6">
                <a:extLst>
                  <a:ext uri="{A12FA001-AC4F-418D-AE19-62706E023703}">
                    <ahyp:hlinkClr xmlns:ahyp="http://schemas.microsoft.com/office/drawing/2018/hyperlinkcolor" val="tx"/>
                  </a:ext>
                </a:extLst>
              </a:hlinkClick>
            </a:endParaRPr>
          </a:p>
        </p:txBody>
      </p:sp>
      <p:sp>
        <p:nvSpPr>
          <p:cNvPr id="12" name="Rectangle 11">
            <a:extLst>
              <a:ext uri="{FF2B5EF4-FFF2-40B4-BE49-F238E27FC236}">
                <a16:creationId xmlns:a16="http://schemas.microsoft.com/office/drawing/2014/main" id="{DEC66D58-C46E-B7E3-6A2C-923C845C7DBA}"/>
              </a:ext>
            </a:extLst>
          </p:cNvPr>
          <p:cNvSpPr/>
          <p:nvPr/>
        </p:nvSpPr>
        <p:spPr>
          <a:xfrm>
            <a:off x="733498" y="6241674"/>
            <a:ext cx="5013946" cy="964289"/>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74320" defTabSz="685800">
              <a:defRPr/>
            </a:pPr>
            <a:r>
              <a:rPr lang="es-ES" sz="3200" dirty="0">
                <a:solidFill>
                  <a:srgbClr val="0000FF"/>
                </a:solidFill>
                <a:latin typeface="Source Sans Pro"/>
                <a:ea typeface="Source Sans Pro"/>
                <a:cs typeface="Arial"/>
                <a:hlinkClick r:id="rId7"/>
              </a:rPr>
              <a:t>Guía</a:t>
            </a:r>
            <a:r>
              <a:rPr lang="es-ES" sz="3200" dirty="0">
                <a:solidFill>
                  <a:srgbClr val="0000FF"/>
                </a:solidFill>
                <a:latin typeface="Source Sans Pro"/>
                <a:ea typeface="Source Sans Pro"/>
                <a:cs typeface="Arial"/>
                <a:hlinkClick r:id="rId7">
                  <a:extLst>
                    <a:ext uri="{A12FA001-AC4F-418D-AE19-62706E023703}">
                      <ahyp:hlinkClr xmlns:ahyp="http://schemas.microsoft.com/office/drawing/2018/hyperlinkcolor" val="tx"/>
                    </a:ext>
                  </a:extLst>
                </a:hlinkClick>
              </a:rPr>
              <a:t> de referencia rápida</a:t>
            </a:r>
            <a:endParaRPr lang="en-US" sz="3200" dirty="0"/>
          </a:p>
        </p:txBody>
      </p:sp>
      <p:sp>
        <p:nvSpPr>
          <p:cNvPr id="14" name="Rectangle 13">
            <a:extLst>
              <a:ext uri="{FF2B5EF4-FFF2-40B4-BE49-F238E27FC236}">
                <a16:creationId xmlns:a16="http://schemas.microsoft.com/office/drawing/2014/main" id="{CBDE7B0B-33CC-177D-229B-0F8660AC5D55}"/>
              </a:ext>
            </a:extLst>
          </p:cNvPr>
          <p:cNvSpPr/>
          <p:nvPr/>
        </p:nvSpPr>
        <p:spPr>
          <a:xfrm>
            <a:off x="733498" y="8747863"/>
            <a:ext cx="4280170" cy="950178"/>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74320" defTabSz="685800">
              <a:defRPr/>
            </a:pPr>
            <a:r>
              <a:rPr lang="en-US" sz="3200" dirty="0">
                <a:solidFill>
                  <a:srgbClr val="0000FF"/>
                </a:solidFill>
                <a:latin typeface="Source Sans Pro"/>
                <a:ea typeface="Source Sans Pro"/>
                <a:cs typeface="Arial"/>
                <a:hlinkClick r:id="rId8"/>
              </a:rPr>
              <a:t>¡</a:t>
            </a:r>
            <a:r>
              <a:rPr lang="en-US" sz="3200" dirty="0" err="1">
                <a:solidFill>
                  <a:srgbClr val="0000FF"/>
                </a:solidFill>
                <a:latin typeface="Source Sans Pro"/>
                <a:ea typeface="Source Sans Pro"/>
                <a:cs typeface="Arial"/>
                <a:hlinkClick r:id="rId8">
                  <a:extLst>
                    <a:ext uri="{A12FA001-AC4F-418D-AE19-62706E023703}">
                      <ahyp:hlinkClr xmlns:ahyp="http://schemas.microsoft.com/office/drawing/2018/hyperlinkcolor" val="tx"/>
                    </a:ext>
                  </a:extLst>
                </a:hlinkClick>
              </a:rPr>
              <a:t>Hágase</a:t>
            </a:r>
            <a:r>
              <a:rPr lang="en-US" sz="3200" dirty="0">
                <a:solidFill>
                  <a:srgbClr val="0000FF"/>
                </a:solidFill>
                <a:latin typeface="Source Sans Pro"/>
                <a:ea typeface="Source Sans Pro"/>
                <a:cs typeface="Arial"/>
                <a:hlinkClick r:id="rId8">
                  <a:extLst>
                    <a:ext uri="{A12FA001-AC4F-418D-AE19-62706E023703}">
                      <ahyp:hlinkClr xmlns:ahyp="http://schemas.microsoft.com/office/drawing/2018/hyperlinkcolor" val="tx"/>
                    </a:ext>
                  </a:extLst>
                </a:hlinkClick>
              </a:rPr>
              <a:t> sus </a:t>
            </a:r>
            <a:r>
              <a:rPr lang="en-US" sz="3200" dirty="0" err="1">
                <a:solidFill>
                  <a:srgbClr val="0000FF"/>
                </a:solidFill>
                <a:latin typeface="Source Sans Pro"/>
                <a:ea typeface="Source Sans Pro"/>
                <a:cs typeface="Arial"/>
                <a:hlinkClick r:id="rId8">
                  <a:extLst>
                    <a:ext uri="{A12FA001-AC4F-418D-AE19-62706E023703}">
                      <ahyp:hlinkClr xmlns:ahyp="http://schemas.microsoft.com/office/drawing/2018/hyperlinkcolor" val="tx"/>
                    </a:ext>
                  </a:extLst>
                </a:hlinkClick>
              </a:rPr>
              <a:t>pruebas</a:t>
            </a:r>
            <a:r>
              <a:rPr lang="en-US" sz="3200" dirty="0">
                <a:solidFill>
                  <a:srgbClr val="0000FF"/>
                </a:solidFill>
                <a:latin typeface="Source Sans Pro"/>
                <a:ea typeface="Source Sans Pro"/>
                <a:cs typeface="Arial"/>
                <a:hlinkClick r:id="rId8">
                  <a:extLst>
                    <a:ext uri="{A12FA001-AC4F-418D-AE19-62706E023703}">
                      <ahyp:hlinkClr xmlns:ahyp="http://schemas.microsoft.com/office/drawing/2018/hyperlinkcolor" val="tx"/>
                    </a:ext>
                  </a:extLst>
                </a:hlinkClick>
              </a:rPr>
              <a:t>!</a:t>
            </a:r>
            <a:endParaRPr lang="en-US" sz="3200" dirty="0"/>
          </a:p>
        </p:txBody>
      </p:sp>
      <p:sp>
        <p:nvSpPr>
          <p:cNvPr id="13" name="Rectangle 12">
            <a:extLst>
              <a:ext uri="{FF2B5EF4-FFF2-40B4-BE49-F238E27FC236}">
                <a16:creationId xmlns:a16="http://schemas.microsoft.com/office/drawing/2014/main" id="{5CB8E585-C0EC-74A4-1A82-8D73CADE99F7}"/>
              </a:ext>
            </a:extLst>
          </p:cNvPr>
          <p:cNvSpPr/>
          <p:nvPr/>
        </p:nvSpPr>
        <p:spPr>
          <a:xfrm>
            <a:off x="733498" y="7497562"/>
            <a:ext cx="7682714" cy="950178"/>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74320" defTabSz="685800">
              <a:defRPr/>
            </a:pPr>
            <a:r>
              <a:rPr lang="es-ES" sz="3200" dirty="0">
                <a:solidFill>
                  <a:srgbClr val="0000FF"/>
                </a:solidFill>
                <a:latin typeface="Source Sans Pro"/>
                <a:ea typeface="Source Sans Pro"/>
                <a:cs typeface="Arial"/>
                <a:hlinkClick r:id="rId9"/>
              </a:rPr>
              <a:t>Factores de riesgo del cáncer de seno</a:t>
            </a:r>
            <a:endParaRPr lang="en-US" sz="3200" dirty="0"/>
          </a:p>
        </p:txBody>
      </p:sp>
    </p:spTree>
    <p:extLst>
      <p:ext uri="{BB962C8B-B14F-4D97-AF65-F5344CB8AC3E}">
        <p14:creationId xmlns:p14="http://schemas.microsoft.com/office/powerpoint/2010/main" val="253410652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80435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22178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ark Blue Background Mai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Dark Blue Background Mai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1ef61ff-1dc9-4ca7-b845-84ac7e98c186" xsi:nil="true"/>
    <lcf76f155ced4ddcb4097134ff3c332f xmlns="e129a00c-9292-4451-9308-ea75f7972fd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2B09572A5A76944878447A7D97D9235" ma:contentTypeVersion="14" ma:contentTypeDescription="Create a new document." ma:contentTypeScope="" ma:versionID="590c017a94bff537b05354f5fa7c2077">
  <xsd:schema xmlns:xsd="http://www.w3.org/2001/XMLSchema" xmlns:xs="http://www.w3.org/2001/XMLSchema" xmlns:p="http://schemas.microsoft.com/office/2006/metadata/properties" xmlns:ns2="e129a00c-9292-4451-9308-ea75f7972fd5" xmlns:ns3="11ef61ff-1dc9-4ca7-b845-84ac7e98c186" targetNamespace="http://schemas.microsoft.com/office/2006/metadata/properties" ma:root="true" ma:fieldsID="2ebb051f46d94dd3e67432ac605c7652" ns2:_="" ns3:_="">
    <xsd:import namespace="e129a00c-9292-4451-9308-ea75f7972fd5"/>
    <xsd:import namespace="11ef61ff-1dc9-4ca7-b845-84ac7e98c18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2:MediaServiceObjectDetectorVersion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29a00c-9292-4451-9308-ea75f7972f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0a09e083-f52d-4221-b916-d53bc4fb30bc"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ef61ff-1dc9-4ca7-b845-84ac7e98c18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86719957-1ae3-489c-8642-3cf1f4376828}" ma:internalName="TaxCatchAll" ma:showField="CatchAllData" ma:web="11ef61ff-1dc9-4ca7-b845-84ac7e98c18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514A43-A395-4A7F-8B6C-538797371516}">
  <ds:schemaRefs>
    <ds:schemaRef ds:uri="http://schemas.microsoft.com/office/2006/metadata/properties"/>
    <ds:schemaRef ds:uri="http://purl.org/dc/dcmitype/"/>
    <ds:schemaRef ds:uri="http://schemas.openxmlformats.org/package/2006/metadata/core-properties"/>
    <ds:schemaRef ds:uri="11ef61ff-1dc9-4ca7-b845-84ac7e98c186"/>
    <ds:schemaRef ds:uri="http://schemas.microsoft.com/office/2006/documentManagement/types"/>
    <ds:schemaRef ds:uri="http://purl.org/dc/terms/"/>
    <ds:schemaRef ds:uri="http://schemas.microsoft.com/office/infopath/2007/PartnerControls"/>
    <ds:schemaRef ds:uri="e129a00c-9292-4451-9308-ea75f7972fd5"/>
    <ds:schemaRef ds:uri="http://www.w3.org/XML/1998/namespace"/>
    <ds:schemaRef ds:uri="http://purl.org/dc/elements/1.1/"/>
  </ds:schemaRefs>
</ds:datastoreItem>
</file>

<file path=customXml/itemProps2.xml><?xml version="1.0" encoding="utf-8"?>
<ds:datastoreItem xmlns:ds="http://schemas.openxmlformats.org/officeDocument/2006/customXml" ds:itemID="{3C0D67B2-C56E-4DED-B947-7B93F2BC9B56}">
  <ds:schemaRefs>
    <ds:schemaRef ds:uri="http://schemas.microsoft.com/sharepoint/v3/contenttype/forms"/>
  </ds:schemaRefs>
</ds:datastoreItem>
</file>

<file path=customXml/itemProps3.xml><?xml version="1.0" encoding="utf-8"?>
<ds:datastoreItem xmlns:ds="http://schemas.openxmlformats.org/officeDocument/2006/customXml" ds:itemID="{6780EE28-5ADF-49D2-A603-1210CCD25E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29a00c-9292-4451-9308-ea75f7972fd5"/>
    <ds:schemaRef ds:uri="11ef61ff-1dc9-4ca7-b845-84ac7e98c18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96</TotalTime>
  <Words>3743</Words>
  <Application>Microsoft Office PowerPoint</Application>
  <PresentationFormat>Custom</PresentationFormat>
  <Paragraphs>249</Paragraphs>
  <Slides>29</Slides>
  <Notes>29</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29</vt:i4>
      </vt:variant>
    </vt:vector>
  </HeadingPairs>
  <TitlesOfParts>
    <vt:vector size="40" baseType="lpstr">
      <vt:lpstr>Arial</vt:lpstr>
      <vt:lpstr>Times New Roman</vt:lpstr>
      <vt:lpstr>Poppins 2</vt:lpstr>
      <vt:lpstr>Arial,Sans-Serif</vt:lpstr>
      <vt:lpstr>Source Sans Pro</vt:lpstr>
      <vt:lpstr>Calibri</vt:lpstr>
      <vt:lpstr>Poppins</vt:lpstr>
      <vt:lpstr>Office Theme</vt:lpstr>
      <vt:lpstr>1_Dark Blue Background Main</vt:lpstr>
      <vt:lpstr>2_Dark Blue Background Main</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Skin Cancer</dc:title>
  <dc:creator>Brittany Lovely</dc:creator>
  <cp:lastModifiedBy>Brittany Lovely</cp:lastModifiedBy>
  <cp:revision>8</cp:revision>
  <dcterms:created xsi:type="dcterms:W3CDTF">2006-08-16T00:00:00Z</dcterms:created>
  <dcterms:modified xsi:type="dcterms:W3CDTF">2026-07-30T16:42:14Z</dcterms:modified>
  <dc:identifier>DAF2Zn__aJ0</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0x01010012B09572A5A76944878447A7D97D9235</vt:lpwstr>
  </property>
  <property fmtid="{D5CDD505-2E9C-101B-9397-08002B2CF9AE}" pid="3" name="MediaServiceImageTags">
    <vt:lpwstr/>
  </property>
</Properties>
</file>