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3.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4.xml" ContentType="application/vnd.openxmlformats-officedocument.theme+xml"/>
  <Override PartName="/ppt/slideLayouts/slideLayout9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751" r:id="rId6"/>
    <p:sldMasterId id="2147483777" r:id="rId7"/>
    <p:sldMasterId id="2147483821" r:id="rId8"/>
  </p:sldMasterIdLst>
  <p:notesMasterIdLst>
    <p:notesMasterId r:id="rId32"/>
  </p:notesMasterIdLst>
  <p:sldIdLst>
    <p:sldId id="257" r:id="rId9"/>
    <p:sldId id="4001" r:id="rId10"/>
    <p:sldId id="267" r:id="rId11"/>
    <p:sldId id="3998" r:id="rId12"/>
    <p:sldId id="4476" r:id="rId13"/>
    <p:sldId id="4482" r:id="rId14"/>
    <p:sldId id="4450" r:id="rId15"/>
    <p:sldId id="4002" r:id="rId16"/>
    <p:sldId id="4477" r:id="rId17"/>
    <p:sldId id="2147483585" r:id="rId18"/>
    <p:sldId id="4484" r:id="rId19"/>
    <p:sldId id="2147483586" r:id="rId20"/>
    <p:sldId id="4485" r:id="rId21"/>
    <p:sldId id="4486" r:id="rId22"/>
    <p:sldId id="2147483587" r:id="rId23"/>
    <p:sldId id="4034" r:id="rId24"/>
    <p:sldId id="4036" r:id="rId25"/>
    <p:sldId id="2147483588" r:id="rId26"/>
    <p:sldId id="2147483589" r:id="rId27"/>
    <p:sldId id="545" r:id="rId28"/>
    <p:sldId id="2147483590" r:id="rId29"/>
    <p:sldId id="329" r:id="rId30"/>
    <p:sldId id="33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studios clínicos" id="{101848B7-4A7C-44C4-8E5F-5C7B520A6BF1}">
          <p14:sldIdLst>
            <p14:sldId id="257"/>
            <p14:sldId id="4001"/>
            <p14:sldId id="267"/>
            <p14:sldId id="3998"/>
            <p14:sldId id="4476"/>
            <p14:sldId id="4482"/>
            <p14:sldId id="4450"/>
            <p14:sldId id="4002"/>
            <p14:sldId id="4477"/>
            <p14:sldId id="2147483585"/>
            <p14:sldId id="4484"/>
            <p14:sldId id="2147483586"/>
            <p14:sldId id="4485"/>
            <p14:sldId id="4486"/>
            <p14:sldId id="2147483587"/>
            <p14:sldId id="4034"/>
            <p14:sldId id="4036"/>
            <p14:sldId id="2147483588"/>
            <p14:sldId id="2147483589"/>
            <p14:sldId id="545"/>
            <p14:sldId id="2147483590"/>
            <p14:sldId id="329"/>
            <p14:sldId id="330"/>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870FD44-8D98-D046-97D2-2E83D716248C}" name="Brittany Lovely" initials="BL" userId="S::Brittany.Lovely@cancer.org::2179ef8d-189d-4026-bc2f-586078a24bba" providerId="AD"/>
  <p188:author id="{B602A98B-78D1-E75A-D7C6-3CA0730C2817}" name="Madilyn Tortat" initials="MT" userId="S::madilyn.tortat@cancer.org::84be4aae-6e53-4c91-8246-d5545e6ab985" providerId="AD"/>
  <p188:author id="{3308C199-AEE7-206F-DDBE-402A444D8FA6}" name="Madilyn Tortat" initials="MT" userId="S::Madilyn.Tortat@cancer.org::84be4aae-6e53-4c91-8246-d5545e6ab985" providerId="AD"/>
  <p188:author id="{C10805B7-4DB2-ACA0-4A0A-0AFC6255ABB7}" name="Katie Beth Roux" initials="KR" userId="S::katiebeth.roux@cancer.org::cefd7fd3-17c3-48dc-8de7-49d1c20479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26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46AFD9-9366-4743-AF9E-01B886DFB59D}" v="72" dt="2026-07-30T15:45:12.4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1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microsoft.com/office/2018/10/relationships/authors" Target="authors.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any Lovely" userId="2179ef8d-189d-4026-bc2f-586078a24bba" providerId="ADAL" clId="{4469A390-5A8A-4804-8CF6-88C8DCEFA192}"/>
    <pc:docChg chg="custSel modSld delMainMaster">
      <pc:chgData name="Brittany Lovely" userId="2179ef8d-189d-4026-bc2f-586078a24bba" providerId="ADAL" clId="{4469A390-5A8A-4804-8CF6-88C8DCEFA192}" dt="2026-07-30T15:45:12.432" v="97"/>
      <pc:docMkLst>
        <pc:docMk/>
      </pc:docMkLst>
      <pc:sldChg chg="delSp mod setBg">
        <pc:chgData name="Brittany Lovely" userId="2179ef8d-189d-4026-bc2f-586078a24bba" providerId="ADAL" clId="{4469A390-5A8A-4804-8CF6-88C8DCEFA192}" dt="2026-07-30T15:38:31.684" v="2"/>
        <pc:sldMkLst>
          <pc:docMk/>
          <pc:sldMk cId="3597232331" sldId="257"/>
        </pc:sldMkLst>
        <pc:spChg chg="del">
          <ac:chgData name="Brittany Lovely" userId="2179ef8d-189d-4026-bc2f-586078a24bba" providerId="ADAL" clId="{4469A390-5A8A-4804-8CF6-88C8DCEFA192}" dt="2026-07-30T15:38:24.284" v="0" actId="478"/>
          <ac:spMkLst>
            <pc:docMk/>
            <pc:sldMk cId="3597232331" sldId="257"/>
            <ac:spMk id="6" creationId="{8F551E86-3478-3D32-1CF4-077EFC6B618B}"/>
          </ac:spMkLst>
        </pc:spChg>
        <pc:picChg chg="del">
          <ac:chgData name="Brittany Lovely" userId="2179ef8d-189d-4026-bc2f-586078a24bba" providerId="ADAL" clId="{4469A390-5A8A-4804-8CF6-88C8DCEFA192}" dt="2026-07-30T15:38:24.284" v="0" actId="478"/>
          <ac:picMkLst>
            <pc:docMk/>
            <pc:sldMk cId="3597232331" sldId="257"/>
            <ac:picMk id="4" creationId="{68E70D51-7AED-CBF4-4174-7717B658A18D}"/>
          </ac:picMkLst>
        </pc:picChg>
        <pc:picChg chg="del">
          <ac:chgData name="Brittany Lovely" userId="2179ef8d-189d-4026-bc2f-586078a24bba" providerId="ADAL" clId="{4469A390-5A8A-4804-8CF6-88C8DCEFA192}" dt="2026-07-30T15:38:24.284" v="0" actId="478"/>
          <ac:picMkLst>
            <pc:docMk/>
            <pc:sldMk cId="3597232331" sldId="257"/>
            <ac:picMk id="5" creationId="{C3EBA69E-BC67-70A7-1161-65766FE687DD}"/>
          </ac:picMkLst>
        </pc:picChg>
      </pc:sldChg>
      <pc:sldChg chg="addSp delSp modSp mod setBg">
        <pc:chgData name="Brittany Lovely" userId="2179ef8d-189d-4026-bc2f-586078a24bba" providerId="ADAL" clId="{4469A390-5A8A-4804-8CF6-88C8DCEFA192}" dt="2026-07-30T15:40:16.149" v="11"/>
        <pc:sldMkLst>
          <pc:docMk/>
          <pc:sldMk cId="2782780273" sldId="267"/>
        </pc:sldMkLst>
        <pc:spChg chg="del">
          <ac:chgData name="Brittany Lovely" userId="2179ef8d-189d-4026-bc2f-586078a24bba" providerId="ADAL" clId="{4469A390-5A8A-4804-8CF6-88C8DCEFA192}" dt="2026-07-30T15:40:06.363" v="7" actId="478"/>
          <ac:spMkLst>
            <pc:docMk/>
            <pc:sldMk cId="2782780273" sldId="267"/>
            <ac:spMk id="2" creationId="{4D526711-1FD9-623C-6FD3-2459597B9851}"/>
          </ac:spMkLst>
        </pc:spChg>
        <pc:spChg chg="del">
          <ac:chgData name="Brittany Lovely" userId="2179ef8d-189d-4026-bc2f-586078a24bba" providerId="ADAL" clId="{4469A390-5A8A-4804-8CF6-88C8DCEFA192}" dt="2026-07-30T15:40:06.363" v="7" actId="478"/>
          <ac:spMkLst>
            <pc:docMk/>
            <pc:sldMk cId="2782780273" sldId="267"/>
            <ac:spMk id="3" creationId="{77D80228-1D49-C7AA-5C3E-85C98E1530D1}"/>
          </ac:spMkLst>
        </pc:spChg>
        <pc:spChg chg="add del mod">
          <ac:chgData name="Brittany Lovely" userId="2179ef8d-189d-4026-bc2f-586078a24bba" providerId="ADAL" clId="{4469A390-5A8A-4804-8CF6-88C8DCEFA192}" dt="2026-07-30T15:40:07.917" v="8" actId="478"/>
          <ac:spMkLst>
            <pc:docMk/>
            <pc:sldMk cId="2782780273" sldId="267"/>
            <ac:spMk id="8" creationId="{D06C84BA-4445-630D-D5EE-00D8C5DD0335}"/>
          </ac:spMkLst>
        </pc:spChg>
        <pc:picChg chg="del">
          <ac:chgData name="Brittany Lovely" userId="2179ef8d-189d-4026-bc2f-586078a24bba" providerId="ADAL" clId="{4469A390-5A8A-4804-8CF6-88C8DCEFA192}" dt="2026-07-30T15:40:06.363" v="7" actId="478"/>
          <ac:picMkLst>
            <pc:docMk/>
            <pc:sldMk cId="2782780273" sldId="267"/>
            <ac:picMk id="4" creationId="{AD50F8A2-8B79-E4FE-D274-FDDDD4210B83}"/>
          </ac:picMkLst>
        </pc:picChg>
      </pc:sldChg>
      <pc:sldChg chg="delSp mod setBg">
        <pc:chgData name="Brittany Lovely" userId="2179ef8d-189d-4026-bc2f-586078a24bba" providerId="ADAL" clId="{4469A390-5A8A-4804-8CF6-88C8DCEFA192}" dt="2026-07-30T15:44:35.656" v="89"/>
        <pc:sldMkLst>
          <pc:docMk/>
          <pc:sldMk cId="3214709304" sldId="329"/>
        </pc:sldMkLst>
        <pc:spChg chg="del">
          <ac:chgData name="Brittany Lovely" userId="2179ef8d-189d-4026-bc2f-586078a24bba" providerId="ADAL" clId="{4469A390-5A8A-4804-8CF6-88C8DCEFA192}" dt="2026-07-30T15:44:25.888" v="86" actId="478"/>
          <ac:spMkLst>
            <pc:docMk/>
            <pc:sldMk cId="3214709304" sldId="329"/>
            <ac:spMk id="4" creationId="{289CF12B-9FC9-3AAC-9C25-7181E4F9B010}"/>
          </ac:spMkLst>
        </pc:spChg>
        <pc:spChg chg="del">
          <ac:chgData name="Brittany Lovely" userId="2179ef8d-189d-4026-bc2f-586078a24bba" providerId="ADAL" clId="{4469A390-5A8A-4804-8CF6-88C8DCEFA192}" dt="2026-07-30T15:44:25.888" v="86" actId="478"/>
          <ac:spMkLst>
            <pc:docMk/>
            <pc:sldMk cId="3214709304" sldId="329"/>
            <ac:spMk id="13" creationId="{84198F49-BBB8-1961-5C8B-385683749988}"/>
          </ac:spMkLst>
        </pc:spChg>
        <pc:picChg chg="del">
          <ac:chgData name="Brittany Lovely" userId="2179ef8d-189d-4026-bc2f-586078a24bba" providerId="ADAL" clId="{4469A390-5A8A-4804-8CF6-88C8DCEFA192}" dt="2026-07-30T15:44:25.888" v="86" actId="478"/>
          <ac:picMkLst>
            <pc:docMk/>
            <pc:sldMk cId="3214709304" sldId="329"/>
            <ac:picMk id="3" creationId="{77ADAFC0-1FDE-8261-1F7C-08AD58A6D3BD}"/>
          </ac:picMkLst>
        </pc:picChg>
      </pc:sldChg>
      <pc:sldChg chg="delSp mod setBg">
        <pc:chgData name="Brittany Lovely" userId="2179ef8d-189d-4026-bc2f-586078a24bba" providerId="ADAL" clId="{4469A390-5A8A-4804-8CF6-88C8DCEFA192}" dt="2026-07-30T15:45:12.432" v="97"/>
        <pc:sldMkLst>
          <pc:docMk/>
          <pc:sldMk cId="3075069811" sldId="330"/>
        </pc:sldMkLst>
        <pc:spChg chg="del">
          <ac:chgData name="Brittany Lovely" userId="2179ef8d-189d-4026-bc2f-586078a24bba" providerId="ADAL" clId="{4469A390-5A8A-4804-8CF6-88C8DCEFA192}" dt="2026-07-30T15:44:42.269" v="94" actId="478"/>
          <ac:spMkLst>
            <pc:docMk/>
            <pc:sldMk cId="3075069811" sldId="330"/>
            <ac:spMk id="2" creationId="{645FEAAA-7FB1-70CB-AD20-F0A57B23B53D}"/>
          </ac:spMkLst>
        </pc:spChg>
        <pc:picChg chg="del">
          <ac:chgData name="Brittany Lovely" userId="2179ef8d-189d-4026-bc2f-586078a24bba" providerId="ADAL" clId="{4469A390-5A8A-4804-8CF6-88C8DCEFA192}" dt="2026-07-30T15:44:39.171" v="91" actId="478"/>
          <ac:picMkLst>
            <pc:docMk/>
            <pc:sldMk cId="3075069811" sldId="330"/>
            <ac:picMk id="3" creationId="{233E550F-E941-D8C0-0E6F-52F597B09CCE}"/>
          </ac:picMkLst>
        </pc:picChg>
        <pc:picChg chg="del">
          <ac:chgData name="Brittany Lovely" userId="2179ef8d-189d-4026-bc2f-586078a24bba" providerId="ADAL" clId="{4469A390-5A8A-4804-8CF6-88C8DCEFA192}" dt="2026-07-30T15:44:40.671" v="93" actId="478"/>
          <ac:picMkLst>
            <pc:docMk/>
            <pc:sldMk cId="3075069811" sldId="330"/>
            <ac:picMk id="6" creationId="{6C363842-40D5-9B79-A956-852D0676B765}"/>
          </ac:picMkLst>
        </pc:picChg>
        <pc:picChg chg="del">
          <ac:chgData name="Brittany Lovely" userId="2179ef8d-189d-4026-bc2f-586078a24bba" providerId="ADAL" clId="{4469A390-5A8A-4804-8CF6-88C8DCEFA192}" dt="2026-07-30T15:44:39.798" v="92" actId="478"/>
          <ac:picMkLst>
            <pc:docMk/>
            <pc:sldMk cId="3075069811" sldId="330"/>
            <ac:picMk id="13" creationId="{E1A30CF3-06E4-79F6-FD3C-1E4FC8703C93}"/>
          </ac:picMkLst>
        </pc:picChg>
        <pc:picChg chg="del">
          <ac:chgData name="Brittany Lovely" userId="2179ef8d-189d-4026-bc2f-586078a24bba" providerId="ADAL" clId="{4469A390-5A8A-4804-8CF6-88C8DCEFA192}" dt="2026-07-30T15:44:38.503" v="90" actId="478"/>
          <ac:picMkLst>
            <pc:docMk/>
            <pc:sldMk cId="3075069811" sldId="330"/>
            <ac:picMk id="1026" creationId="{E7352D41-74CE-9A03-3283-66E5F62FC320}"/>
          </ac:picMkLst>
        </pc:picChg>
      </pc:sldChg>
      <pc:sldChg chg="delSp mod setBg">
        <pc:chgData name="Brittany Lovely" userId="2179ef8d-189d-4026-bc2f-586078a24bba" providerId="ADAL" clId="{4469A390-5A8A-4804-8CF6-88C8DCEFA192}" dt="2026-07-30T15:44:10.480" v="81"/>
        <pc:sldMkLst>
          <pc:docMk/>
          <pc:sldMk cId="2249545946" sldId="545"/>
        </pc:sldMkLst>
        <pc:spChg chg="del">
          <ac:chgData name="Brittany Lovely" userId="2179ef8d-189d-4026-bc2f-586078a24bba" providerId="ADAL" clId="{4469A390-5A8A-4804-8CF6-88C8DCEFA192}" dt="2026-07-30T15:44:03.671" v="78" actId="478"/>
          <ac:spMkLst>
            <pc:docMk/>
            <pc:sldMk cId="2249545946" sldId="545"/>
            <ac:spMk id="4" creationId="{584B2B44-43C4-E20C-0D46-47549E139831}"/>
          </ac:spMkLst>
        </pc:spChg>
        <pc:spChg chg="del">
          <ac:chgData name="Brittany Lovely" userId="2179ef8d-189d-4026-bc2f-586078a24bba" providerId="ADAL" clId="{4469A390-5A8A-4804-8CF6-88C8DCEFA192}" dt="2026-07-30T15:44:03.671" v="78" actId="478"/>
          <ac:spMkLst>
            <pc:docMk/>
            <pc:sldMk cId="2249545946" sldId="545"/>
            <ac:spMk id="13" creationId="{8F424728-C379-C933-FF34-949EE6B319B8}"/>
          </ac:spMkLst>
        </pc:spChg>
        <pc:picChg chg="del">
          <ac:chgData name="Brittany Lovely" userId="2179ef8d-189d-4026-bc2f-586078a24bba" providerId="ADAL" clId="{4469A390-5A8A-4804-8CF6-88C8DCEFA192}" dt="2026-07-30T15:44:03.671" v="78" actId="478"/>
          <ac:picMkLst>
            <pc:docMk/>
            <pc:sldMk cId="2249545946" sldId="545"/>
            <ac:picMk id="2" creationId="{AF9FE7B3-74C0-682E-6973-398F197F3752}"/>
          </ac:picMkLst>
        </pc:picChg>
      </pc:sldChg>
      <pc:sldChg chg="delSp mod setBg">
        <pc:chgData name="Brittany Lovely" userId="2179ef8d-189d-4026-bc2f-586078a24bba" providerId="ADAL" clId="{4469A390-5A8A-4804-8CF6-88C8DCEFA192}" dt="2026-07-30T15:40:31.184" v="15"/>
        <pc:sldMkLst>
          <pc:docMk/>
          <pc:sldMk cId="2070749942" sldId="3998"/>
        </pc:sldMkLst>
        <pc:spChg chg="del">
          <ac:chgData name="Brittany Lovely" userId="2179ef8d-189d-4026-bc2f-586078a24bba" providerId="ADAL" clId="{4469A390-5A8A-4804-8CF6-88C8DCEFA192}" dt="2026-07-30T15:40:19.106" v="12" actId="478"/>
          <ac:spMkLst>
            <pc:docMk/>
            <pc:sldMk cId="2070749942" sldId="3998"/>
            <ac:spMk id="3" creationId="{F26E2FCC-E481-23BF-F403-3B2D51F3BCF1}"/>
          </ac:spMkLst>
        </pc:spChg>
        <pc:spChg chg="del">
          <ac:chgData name="Brittany Lovely" userId="2179ef8d-189d-4026-bc2f-586078a24bba" providerId="ADAL" clId="{4469A390-5A8A-4804-8CF6-88C8DCEFA192}" dt="2026-07-30T15:40:19.106" v="12" actId="478"/>
          <ac:spMkLst>
            <pc:docMk/>
            <pc:sldMk cId="2070749942" sldId="3998"/>
            <ac:spMk id="5" creationId="{56CFC59A-33A9-3DB0-6240-B8E4392189FD}"/>
          </ac:spMkLst>
        </pc:spChg>
        <pc:spChg chg="del">
          <ac:chgData name="Brittany Lovely" userId="2179ef8d-189d-4026-bc2f-586078a24bba" providerId="ADAL" clId="{4469A390-5A8A-4804-8CF6-88C8DCEFA192}" dt="2026-07-30T15:40:19.106" v="12" actId="478"/>
          <ac:spMkLst>
            <pc:docMk/>
            <pc:sldMk cId="2070749942" sldId="3998"/>
            <ac:spMk id="6" creationId="{F2DE77E4-0E27-DB28-080D-391FA7C111EB}"/>
          </ac:spMkLst>
        </pc:spChg>
        <pc:spChg chg="del">
          <ac:chgData name="Brittany Lovely" userId="2179ef8d-189d-4026-bc2f-586078a24bba" providerId="ADAL" clId="{4469A390-5A8A-4804-8CF6-88C8DCEFA192}" dt="2026-07-30T15:40:19.106" v="12" actId="478"/>
          <ac:spMkLst>
            <pc:docMk/>
            <pc:sldMk cId="2070749942" sldId="3998"/>
            <ac:spMk id="7" creationId="{D8A7FDE9-6373-24D1-5190-14D01D791830}"/>
          </ac:spMkLst>
        </pc:spChg>
        <pc:spChg chg="del">
          <ac:chgData name="Brittany Lovely" userId="2179ef8d-189d-4026-bc2f-586078a24bba" providerId="ADAL" clId="{4469A390-5A8A-4804-8CF6-88C8DCEFA192}" dt="2026-07-30T15:40:19.106" v="12" actId="478"/>
          <ac:spMkLst>
            <pc:docMk/>
            <pc:sldMk cId="2070749942" sldId="3998"/>
            <ac:spMk id="8" creationId="{4D297965-6E93-D7B8-19E8-18DA756BB2D3}"/>
          </ac:spMkLst>
        </pc:spChg>
        <pc:spChg chg="del">
          <ac:chgData name="Brittany Lovely" userId="2179ef8d-189d-4026-bc2f-586078a24bba" providerId="ADAL" clId="{4469A390-5A8A-4804-8CF6-88C8DCEFA192}" dt="2026-07-30T15:40:19.106" v="12" actId="478"/>
          <ac:spMkLst>
            <pc:docMk/>
            <pc:sldMk cId="2070749942" sldId="3998"/>
            <ac:spMk id="10" creationId="{ACC6D3A9-10EC-1D02-39C8-C118144DD516}"/>
          </ac:spMkLst>
        </pc:spChg>
        <pc:picChg chg="del">
          <ac:chgData name="Brittany Lovely" userId="2179ef8d-189d-4026-bc2f-586078a24bba" providerId="ADAL" clId="{4469A390-5A8A-4804-8CF6-88C8DCEFA192}" dt="2026-07-30T15:40:19.106" v="12" actId="478"/>
          <ac:picMkLst>
            <pc:docMk/>
            <pc:sldMk cId="2070749942" sldId="3998"/>
            <ac:picMk id="13" creationId="{2B6F5076-C5BF-62C3-783A-538C3FD0795B}"/>
          </ac:picMkLst>
        </pc:picChg>
        <pc:picChg chg="del">
          <ac:chgData name="Brittany Lovely" userId="2179ef8d-189d-4026-bc2f-586078a24bba" providerId="ADAL" clId="{4469A390-5A8A-4804-8CF6-88C8DCEFA192}" dt="2026-07-30T15:40:19.106" v="12" actId="478"/>
          <ac:picMkLst>
            <pc:docMk/>
            <pc:sldMk cId="2070749942" sldId="3998"/>
            <ac:picMk id="15" creationId="{F6E16D1B-497E-6A49-89E3-1105600CCFCA}"/>
          </ac:picMkLst>
        </pc:picChg>
        <pc:picChg chg="del">
          <ac:chgData name="Brittany Lovely" userId="2179ef8d-189d-4026-bc2f-586078a24bba" providerId="ADAL" clId="{4469A390-5A8A-4804-8CF6-88C8DCEFA192}" dt="2026-07-30T15:40:19.106" v="12" actId="478"/>
          <ac:picMkLst>
            <pc:docMk/>
            <pc:sldMk cId="2070749942" sldId="3998"/>
            <ac:picMk id="17" creationId="{E95FB35C-6C35-F47D-1D60-D335EE3E08D2}"/>
          </ac:picMkLst>
        </pc:picChg>
        <pc:picChg chg="del">
          <ac:chgData name="Brittany Lovely" userId="2179ef8d-189d-4026-bc2f-586078a24bba" providerId="ADAL" clId="{4469A390-5A8A-4804-8CF6-88C8DCEFA192}" dt="2026-07-30T15:40:19.106" v="12" actId="478"/>
          <ac:picMkLst>
            <pc:docMk/>
            <pc:sldMk cId="2070749942" sldId="3998"/>
            <ac:picMk id="19" creationId="{C4747717-04CF-BDC8-B072-C2202AD07E5D}"/>
          </ac:picMkLst>
        </pc:picChg>
      </pc:sldChg>
      <pc:sldChg chg="delSp setBg">
        <pc:chgData name="Brittany Lovely" userId="2179ef8d-189d-4026-bc2f-586078a24bba" providerId="ADAL" clId="{4469A390-5A8A-4804-8CF6-88C8DCEFA192}" dt="2026-07-30T15:40:03.513" v="6"/>
        <pc:sldMkLst>
          <pc:docMk/>
          <pc:sldMk cId="1855923722" sldId="4001"/>
        </pc:sldMkLst>
        <pc:spChg chg="del">
          <ac:chgData name="Brittany Lovely" userId="2179ef8d-189d-4026-bc2f-586078a24bba" providerId="ADAL" clId="{4469A390-5A8A-4804-8CF6-88C8DCEFA192}" dt="2026-07-30T15:39:57.481" v="3" actId="478"/>
          <ac:spMkLst>
            <pc:docMk/>
            <pc:sldMk cId="1855923722" sldId="4001"/>
            <ac:spMk id="2" creationId="{5D2115AD-C5DB-E1AA-EC06-7C2D1798F20A}"/>
          </ac:spMkLst>
        </pc:spChg>
        <pc:spChg chg="del">
          <ac:chgData name="Brittany Lovely" userId="2179ef8d-189d-4026-bc2f-586078a24bba" providerId="ADAL" clId="{4469A390-5A8A-4804-8CF6-88C8DCEFA192}" dt="2026-07-30T15:39:57.481" v="3" actId="478"/>
          <ac:spMkLst>
            <pc:docMk/>
            <pc:sldMk cId="1855923722" sldId="4001"/>
            <ac:spMk id="3" creationId="{A427F4C1-F85B-D363-6FCA-025A98DDFD2E}"/>
          </ac:spMkLst>
        </pc:spChg>
        <pc:spChg chg="del">
          <ac:chgData name="Brittany Lovely" userId="2179ef8d-189d-4026-bc2f-586078a24bba" providerId="ADAL" clId="{4469A390-5A8A-4804-8CF6-88C8DCEFA192}" dt="2026-07-30T15:39:57.481" v="3" actId="478"/>
          <ac:spMkLst>
            <pc:docMk/>
            <pc:sldMk cId="1855923722" sldId="4001"/>
            <ac:spMk id="11" creationId="{D189F862-A04E-9E82-7308-E251650560AD}"/>
          </ac:spMkLst>
        </pc:spChg>
        <pc:picChg chg="del">
          <ac:chgData name="Brittany Lovely" userId="2179ef8d-189d-4026-bc2f-586078a24bba" providerId="ADAL" clId="{4469A390-5A8A-4804-8CF6-88C8DCEFA192}" dt="2026-07-30T15:39:57.481" v="3" actId="478"/>
          <ac:picMkLst>
            <pc:docMk/>
            <pc:sldMk cId="1855923722" sldId="4001"/>
            <ac:picMk id="4" creationId="{77ABB7DC-9C37-8845-54CD-5F711ABC8BA7}"/>
          </ac:picMkLst>
        </pc:picChg>
      </pc:sldChg>
      <pc:sldChg chg="delSp mod setBg modClrScheme chgLayout">
        <pc:chgData name="Brittany Lovely" userId="2179ef8d-189d-4026-bc2f-586078a24bba" providerId="ADAL" clId="{4469A390-5A8A-4804-8CF6-88C8DCEFA192}" dt="2026-07-30T15:41:33.814" v="32"/>
        <pc:sldMkLst>
          <pc:docMk/>
          <pc:sldMk cId="2686266082" sldId="4002"/>
        </pc:sldMkLst>
        <pc:spChg chg="del">
          <ac:chgData name="Brittany Lovely" userId="2179ef8d-189d-4026-bc2f-586078a24bba" providerId="ADAL" clId="{4469A390-5A8A-4804-8CF6-88C8DCEFA192}" dt="2026-07-30T15:41:16.978" v="28" actId="478"/>
          <ac:spMkLst>
            <pc:docMk/>
            <pc:sldMk cId="2686266082" sldId="4002"/>
            <ac:spMk id="4" creationId="{584B2B44-43C4-E20C-0D46-47549E139831}"/>
          </ac:spMkLst>
        </pc:spChg>
        <pc:spChg chg="del">
          <ac:chgData name="Brittany Lovely" userId="2179ef8d-189d-4026-bc2f-586078a24bba" providerId="ADAL" clId="{4469A390-5A8A-4804-8CF6-88C8DCEFA192}" dt="2026-07-30T15:41:16.978" v="28" actId="478"/>
          <ac:spMkLst>
            <pc:docMk/>
            <pc:sldMk cId="2686266082" sldId="4002"/>
            <ac:spMk id="13" creationId="{8F424728-C379-C933-FF34-949EE6B319B8}"/>
          </ac:spMkLst>
        </pc:spChg>
        <pc:picChg chg="del">
          <ac:chgData name="Brittany Lovely" userId="2179ef8d-189d-4026-bc2f-586078a24bba" providerId="ADAL" clId="{4469A390-5A8A-4804-8CF6-88C8DCEFA192}" dt="2026-07-30T15:41:16.978" v="28" actId="478"/>
          <ac:picMkLst>
            <pc:docMk/>
            <pc:sldMk cId="2686266082" sldId="4002"/>
            <ac:picMk id="2" creationId="{550A8C3D-2F82-BBA9-F726-D5A326A4C03B}"/>
          </ac:picMkLst>
        </pc:picChg>
      </pc:sldChg>
      <pc:sldChg chg="delSp mod setBg">
        <pc:chgData name="Brittany Lovely" userId="2179ef8d-189d-4026-bc2f-586078a24bba" providerId="ADAL" clId="{4469A390-5A8A-4804-8CF6-88C8DCEFA192}" dt="2026-07-30T15:43:15.422" v="65"/>
        <pc:sldMkLst>
          <pc:docMk/>
          <pc:sldMk cId="1822710713" sldId="4034"/>
        </pc:sldMkLst>
        <pc:spChg chg="del">
          <ac:chgData name="Brittany Lovely" userId="2179ef8d-189d-4026-bc2f-586078a24bba" providerId="ADAL" clId="{4469A390-5A8A-4804-8CF6-88C8DCEFA192}" dt="2026-07-30T15:43:07.183" v="62" actId="478"/>
          <ac:spMkLst>
            <pc:docMk/>
            <pc:sldMk cId="1822710713" sldId="4034"/>
            <ac:spMk id="2" creationId="{D472F04C-8BE2-1896-48E0-7173988F6D91}"/>
          </ac:spMkLst>
        </pc:spChg>
        <pc:spChg chg="del">
          <ac:chgData name="Brittany Lovely" userId="2179ef8d-189d-4026-bc2f-586078a24bba" providerId="ADAL" clId="{4469A390-5A8A-4804-8CF6-88C8DCEFA192}" dt="2026-07-30T15:43:07.183" v="62" actId="478"/>
          <ac:spMkLst>
            <pc:docMk/>
            <pc:sldMk cId="1822710713" sldId="4034"/>
            <ac:spMk id="4" creationId="{8830EE62-D327-3C09-ED88-2FAA1E2A31A6}"/>
          </ac:spMkLst>
        </pc:spChg>
        <pc:spChg chg="del">
          <ac:chgData name="Brittany Lovely" userId="2179ef8d-189d-4026-bc2f-586078a24bba" providerId="ADAL" clId="{4469A390-5A8A-4804-8CF6-88C8DCEFA192}" dt="2026-07-30T15:43:07.183" v="62" actId="478"/>
          <ac:spMkLst>
            <pc:docMk/>
            <pc:sldMk cId="1822710713" sldId="4034"/>
            <ac:spMk id="6" creationId="{11CBFAC3-398B-85FF-5AF3-C89AAC95C6D6}"/>
          </ac:spMkLst>
        </pc:spChg>
        <pc:spChg chg="del">
          <ac:chgData name="Brittany Lovely" userId="2179ef8d-189d-4026-bc2f-586078a24bba" providerId="ADAL" clId="{4469A390-5A8A-4804-8CF6-88C8DCEFA192}" dt="2026-07-30T15:43:07.183" v="62" actId="478"/>
          <ac:spMkLst>
            <pc:docMk/>
            <pc:sldMk cId="1822710713" sldId="4034"/>
            <ac:spMk id="10" creationId="{7426E502-CCA2-C7EC-6793-D2BBEE5F0F69}"/>
          </ac:spMkLst>
        </pc:spChg>
        <pc:spChg chg="del">
          <ac:chgData name="Brittany Lovely" userId="2179ef8d-189d-4026-bc2f-586078a24bba" providerId="ADAL" clId="{4469A390-5A8A-4804-8CF6-88C8DCEFA192}" dt="2026-07-30T15:43:07.183" v="62" actId="478"/>
          <ac:spMkLst>
            <pc:docMk/>
            <pc:sldMk cId="1822710713" sldId="4034"/>
            <ac:spMk id="11" creationId="{83D7516E-91CD-5D61-9FEE-81EA18E3F205}"/>
          </ac:spMkLst>
        </pc:spChg>
        <pc:spChg chg="del">
          <ac:chgData name="Brittany Lovely" userId="2179ef8d-189d-4026-bc2f-586078a24bba" providerId="ADAL" clId="{4469A390-5A8A-4804-8CF6-88C8DCEFA192}" dt="2026-07-30T15:43:07.183" v="62" actId="478"/>
          <ac:spMkLst>
            <pc:docMk/>
            <pc:sldMk cId="1822710713" sldId="4034"/>
            <ac:spMk id="12" creationId="{BD282296-5819-E062-8F7E-C343D3DE5867}"/>
          </ac:spMkLst>
        </pc:spChg>
        <pc:spChg chg="del">
          <ac:chgData name="Brittany Lovely" userId="2179ef8d-189d-4026-bc2f-586078a24bba" providerId="ADAL" clId="{4469A390-5A8A-4804-8CF6-88C8DCEFA192}" dt="2026-07-30T15:43:07.183" v="62" actId="478"/>
          <ac:spMkLst>
            <pc:docMk/>
            <pc:sldMk cId="1822710713" sldId="4034"/>
            <ac:spMk id="13" creationId="{4BFC8719-77D9-920C-BF61-7E1C05BAC2C9}"/>
          </ac:spMkLst>
        </pc:spChg>
        <pc:spChg chg="del">
          <ac:chgData name="Brittany Lovely" userId="2179ef8d-189d-4026-bc2f-586078a24bba" providerId="ADAL" clId="{4469A390-5A8A-4804-8CF6-88C8DCEFA192}" dt="2026-07-30T15:43:07.183" v="62" actId="478"/>
          <ac:spMkLst>
            <pc:docMk/>
            <pc:sldMk cId="1822710713" sldId="4034"/>
            <ac:spMk id="15" creationId="{FDAAF9F5-B172-F4C7-64FD-7CA46E5DE21A}"/>
          </ac:spMkLst>
        </pc:spChg>
      </pc:sldChg>
      <pc:sldChg chg="delSp mod setBg">
        <pc:chgData name="Brittany Lovely" userId="2179ef8d-189d-4026-bc2f-586078a24bba" providerId="ADAL" clId="{4469A390-5A8A-4804-8CF6-88C8DCEFA192}" dt="2026-07-30T15:43:36.826" v="69"/>
        <pc:sldMkLst>
          <pc:docMk/>
          <pc:sldMk cId="1336110054" sldId="4036"/>
        </pc:sldMkLst>
        <pc:spChg chg="del">
          <ac:chgData name="Brittany Lovely" userId="2179ef8d-189d-4026-bc2f-586078a24bba" providerId="ADAL" clId="{4469A390-5A8A-4804-8CF6-88C8DCEFA192}" dt="2026-07-30T15:43:20.142" v="66" actId="478"/>
          <ac:spMkLst>
            <pc:docMk/>
            <pc:sldMk cId="1336110054" sldId="4036"/>
            <ac:spMk id="2" creationId="{D472F04C-8BE2-1896-48E0-7173988F6D91}"/>
          </ac:spMkLst>
        </pc:spChg>
        <pc:spChg chg="del">
          <ac:chgData name="Brittany Lovely" userId="2179ef8d-189d-4026-bc2f-586078a24bba" providerId="ADAL" clId="{4469A390-5A8A-4804-8CF6-88C8DCEFA192}" dt="2026-07-30T15:43:20.142" v="66" actId="478"/>
          <ac:spMkLst>
            <pc:docMk/>
            <pc:sldMk cId="1336110054" sldId="4036"/>
            <ac:spMk id="4" creationId="{8830EE62-D327-3C09-ED88-2FAA1E2A31A6}"/>
          </ac:spMkLst>
        </pc:spChg>
        <pc:spChg chg="del">
          <ac:chgData name="Brittany Lovely" userId="2179ef8d-189d-4026-bc2f-586078a24bba" providerId="ADAL" clId="{4469A390-5A8A-4804-8CF6-88C8DCEFA192}" dt="2026-07-30T15:43:20.142" v="66" actId="478"/>
          <ac:spMkLst>
            <pc:docMk/>
            <pc:sldMk cId="1336110054" sldId="4036"/>
            <ac:spMk id="10" creationId="{40289A74-620E-62E7-76E5-D0E02D0C503D}"/>
          </ac:spMkLst>
        </pc:spChg>
        <pc:spChg chg="del">
          <ac:chgData name="Brittany Lovely" userId="2179ef8d-189d-4026-bc2f-586078a24bba" providerId="ADAL" clId="{4469A390-5A8A-4804-8CF6-88C8DCEFA192}" dt="2026-07-30T15:43:20.142" v="66" actId="478"/>
          <ac:spMkLst>
            <pc:docMk/>
            <pc:sldMk cId="1336110054" sldId="4036"/>
            <ac:spMk id="12" creationId="{23590350-EBDC-2477-5608-0AE97446A3AF}"/>
          </ac:spMkLst>
        </pc:spChg>
        <pc:spChg chg="del">
          <ac:chgData name="Brittany Lovely" userId="2179ef8d-189d-4026-bc2f-586078a24bba" providerId="ADAL" clId="{4469A390-5A8A-4804-8CF6-88C8DCEFA192}" dt="2026-07-30T15:43:20.142" v="66" actId="478"/>
          <ac:spMkLst>
            <pc:docMk/>
            <pc:sldMk cId="1336110054" sldId="4036"/>
            <ac:spMk id="16" creationId="{EC7E9632-12E2-5015-B086-5D31B09231B8}"/>
          </ac:spMkLst>
        </pc:spChg>
      </pc:sldChg>
      <pc:sldChg chg="delSp setBg">
        <pc:chgData name="Brittany Lovely" userId="2179ef8d-189d-4026-bc2f-586078a24bba" providerId="ADAL" clId="{4469A390-5A8A-4804-8CF6-88C8DCEFA192}" dt="2026-07-30T15:41:13.766" v="27"/>
        <pc:sldMkLst>
          <pc:docMk/>
          <pc:sldMk cId="14154799" sldId="4450"/>
        </pc:sldMkLst>
        <pc:spChg chg="del">
          <ac:chgData name="Brittany Lovely" userId="2179ef8d-189d-4026-bc2f-586078a24bba" providerId="ADAL" clId="{4469A390-5A8A-4804-8CF6-88C8DCEFA192}" dt="2026-07-30T15:41:06.642" v="24" actId="478"/>
          <ac:spMkLst>
            <pc:docMk/>
            <pc:sldMk cId="14154799" sldId="4450"/>
            <ac:spMk id="3" creationId="{859EFFD6-E813-9A17-4168-E7051D38EC4D}"/>
          </ac:spMkLst>
        </pc:spChg>
        <pc:spChg chg="del">
          <ac:chgData name="Brittany Lovely" userId="2179ef8d-189d-4026-bc2f-586078a24bba" providerId="ADAL" clId="{4469A390-5A8A-4804-8CF6-88C8DCEFA192}" dt="2026-07-30T15:41:06.642" v="24" actId="478"/>
          <ac:spMkLst>
            <pc:docMk/>
            <pc:sldMk cId="14154799" sldId="4450"/>
            <ac:spMk id="6" creationId="{F049907E-CE32-EB0E-5EE3-3BCDE45F217D}"/>
          </ac:spMkLst>
        </pc:spChg>
        <pc:spChg chg="del">
          <ac:chgData name="Brittany Lovely" userId="2179ef8d-189d-4026-bc2f-586078a24bba" providerId="ADAL" clId="{4469A390-5A8A-4804-8CF6-88C8DCEFA192}" dt="2026-07-30T15:41:06.642" v="24" actId="478"/>
          <ac:spMkLst>
            <pc:docMk/>
            <pc:sldMk cId="14154799" sldId="4450"/>
            <ac:spMk id="7" creationId="{56FC0881-EC1A-2178-CFEE-9855ED759155}"/>
          </ac:spMkLst>
        </pc:spChg>
        <pc:spChg chg="del">
          <ac:chgData name="Brittany Lovely" userId="2179ef8d-189d-4026-bc2f-586078a24bba" providerId="ADAL" clId="{4469A390-5A8A-4804-8CF6-88C8DCEFA192}" dt="2026-07-30T15:41:06.642" v="24" actId="478"/>
          <ac:spMkLst>
            <pc:docMk/>
            <pc:sldMk cId="14154799" sldId="4450"/>
            <ac:spMk id="8" creationId="{D282871C-3315-CABA-D9D5-D7171114BEC3}"/>
          </ac:spMkLst>
        </pc:spChg>
        <pc:spChg chg="del">
          <ac:chgData name="Brittany Lovely" userId="2179ef8d-189d-4026-bc2f-586078a24bba" providerId="ADAL" clId="{4469A390-5A8A-4804-8CF6-88C8DCEFA192}" dt="2026-07-30T15:41:06.642" v="24" actId="478"/>
          <ac:spMkLst>
            <pc:docMk/>
            <pc:sldMk cId="14154799" sldId="4450"/>
            <ac:spMk id="9" creationId="{BF4E25F5-8D2F-DB1E-DCB6-E6FD33B9C400}"/>
          </ac:spMkLst>
        </pc:spChg>
        <pc:spChg chg="del">
          <ac:chgData name="Brittany Lovely" userId="2179ef8d-189d-4026-bc2f-586078a24bba" providerId="ADAL" clId="{4469A390-5A8A-4804-8CF6-88C8DCEFA192}" dt="2026-07-30T15:41:06.642" v="24" actId="478"/>
          <ac:spMkLst>
            <pc:docMk/>
            <pc:sldMk cId="14154799" sldId="4450"/>
            <ac:spMk id="10" creationId="{7C124E88-FAA6-2804-3FC0-34501BA81EC8}"/>
          </ac:spMkLst>
        </pc:spChg>
        <pc:spChg chg="del">
          <ac:chgData name="Brittany Lovely" userId="2179ef8d-189d-4026-bc2f-586078a24bba" providerId="ADAL" clId="{4469A390-5A8A-4804-8CF6-88C8DCEFA192}" dt="2026-07-30T15:41:06.642" v="24" actId="478"/>
          <ac:spMkLst>
            <pc:docMk/>
            <pc:sldMk cId="14154799" sldId="4450"/>
            <ac:spMk id="11" creationId="{D189F862-A04E-9E82-7308-E251650560AD}"/>
          </ac:spMkLst>
        </pc:spChg>
        <pc:spChg chg="del">
          <ac:chgData name="Brittany Lovely" userId="2179ef8d-189d-4026-bc2f-586078a24bba" providerId="ADAL" clId="{4469A390-5A8A-4804-8CF6-88C8DCEFA192}" dt="2026-07-30T15:41:06.642" v="24" actId="478"/>
          <ac:spMkLst>
            <pc:docMk/>
            <pc:sldMk cId="14154799" sldId="4450"/>
            <ac:spMk id="13" creationId="{FB0FC235-F2F5-383B-F3F6-1E9B56725807}"/>
          </ac:spMkLst>
        </pc:spChg>
        <pc:picChg chg="del">
          <ac:chgData name="Brittany Lovely" userId="2179ef8d-189d-4026-bc2f-586078a24bba" providerId="ADAL" clId="{4469A390-5A8A-4804-8CF6-88C8DCEFA192}" dt="2026-07-30T15:41:06.642" v="24" actId="478"/>
          <ac:picMkLst>
            <pc:docMk/>
            <pc:sldMk cId="14154799" sldId="4450"/>
            <ac:picMk id="4" creationId="{DC2FB1EF-88C7-1ED8-7F41-8EDC8F8B065E}"/>
          </ac:picMkLst>
        </pc:picChg>
        <pc:picChg chg="del">
          <ac:chgData name="Brittany Lovely" userId="2179ef8d-189d-4026-bc2f-586078a24bba" providerId="ADAL" clId="{4469A390-5A8A-4804-8CF6-88C8DCEFA192}" dt="2026-07-30T15:41:06.642" v="24" actId="478"/>
          <ac:picMkLst>
            <pc:docMk/>
            <pc:sldMk cId="14154799" sldId="4450"/>
            <ac:picMk id="12" creationId="{80B6B10B-5F20-98AE-E606-A0E18FB1C824}"/>
          </ac:picMkLst>
        </pc:picChg>
      </pc:sldChg>
      <pc:sldChg chg="delSp mod setBg">
        <pc:chgData name="Brittany Lovely" userId="2179ef8d-189d-4026-bc2f-586078a24bba" providerId="ADAL" clId="{4469A390-5A8A-4804-8CF6-88C8DCEFA192}" dt="2026-07-30T15:40:42.870" v="19"/>
        <pc:sldMkLst>
          <pc:docMk/>
          <pc:sldMk cId="4128337824" sldId="4476"/>
        </pc:sldMkLst>
        <pc:spChg chg="del">
          <ac:chgData name="Brittany Lovely" userId="2179ef8d-189d-4026-bc2f-586078a24bba" providerId="ADAL" clId="{4469A390-5A8A-4804-8CF6-88C8DCEFA192}" dt="2026-07-30T15:40:34.886" v="16" actId="478"/>
          <ac:spMkLst>
            <pc:docMk/>
            <pc:sldMk cId="4128337824" sldId="4476"/>
            <ac:spMk id="3" creationId="{C718444B-503F-FEC2-4DFB-F241E528450E}"/>
          </ac:spMkLst>
        </pc:spChg>
        <pc:spChg chg="del">
          <ac:chgData name="Brittany Lovely" userId="2179ef8d-189d-4026-bc2f-586078a24bba" providerId="ADAL" clId="{4469A390-5A8A-4804-8CF6-88C8DCEFA192}" dt="2026-07-30T15:40:34.886" v="16" actId="478"/>
          <ac:spMkLst>
            <pc:docMk/>
            <pc:sldMk cId="4128337824" sldId="4476"/>
            <ac:spMk id="6" creationId="{9BD69071-B61A-94DA-5D44-15C22C823AF8}"/>
          </ac:spMkLst>
        </pc:spChg>
        <pc:spChg chg="del">
          <ac:chgData name="Brittany Lovely" userId="2179ef8d-189d-4026-bc2f-586078a24bba" providerId="ADAL" clId="{4469A390-5A8A-4804-8CF6-88C8DCEFA192}" dt="2026-07-30T15:40:34.886" v="16" actId="478"/>
          <ac:spMkLst>
            <pc:docMk/>
            <pc:sldMk cId="4128337824" sldId="4476"/>
            <ac:spMk id="7" creationId="{2401BE98-4281-0238-F9EB-ACD651EA9584}"/>
          </ac:spMkLst>
        </pc:spChg>
        <pc:spChg chg="del">
          <ac:chgData name="Brittany Lovely" userId="2179ef8d-189d-4026-bc2f-586078a24bba" providerId="ADAL" clId="{4469A390-5A8A-4804-8CF6-88C8DCEFA192}" dt="2026-07-30T15:40:34.886" v="16" actId="478"/>
          <ac:spMkLst>
            <pc:docMk/>
            <pc:sldMk cId="4128337824" sldId="4476"/>
            <ac:spMk id="8" creationId="{982C2A0D-8699-FEAA-FA5E-01FDFF22278F}"/>
          </ac:spMkLst>
        </pc:spChg>
        <pc:spChg chg="del">
          <ac:chgData name="Brittany Lovely" userId="2179ef8d-189d-4026-bc2f-586078a24bba" providerId="ADAL" clId="{4469A390-5A8A-4804-8CF6-88C8DCEFA192}" dt="2026-07-30T15:40:34.886" v="16" actId="478"/>
          <ac:spMkLst>
            <pc:docMk/>
            <pc:sldMk cId="4128337824" sldId="4476"/>
            <ac:spMk id="11" creationId="{D189F862-A04E-9E82-7308-E251650560AD}"/>
          </ac:spMkLst>
        </pc:spChg>
        <pc:spChg chg="del">
          <ac:chgData name="Brittany Lovely" userId="2179ef8d-189d-4026-bc2f-586078a24bba" providerId="ADAL" clId="{4469A390-5A8A-4804-8CF6-88C8DCEFA192}" dt="2026-07-30T15:40:34.886" v="16" actId="478"/>
          <ac:spMkLst>
            <pc:docMk/>
            <pc:sldMk cId="4128337824" sldId="4476"/>
            <ac:spMk id="17" creationId="{B04F2D8A-6442-276F-712B-D39DCA3AB0FE}"/>
          </ac:spMkLst>
        </pc:spChg>
        <pc:spChg chg="del">
          <ac:chgData name="Brittany Lovely" userId="2179ef8d-189d-4026-bc2f-586078a24bba" providerId="ADAL" clId="{4469A390-5A8A-4804-8CF6-88C8DCEFA192}" dt="2026-07-30T15:40:34.886" v="16" actId="478"/>
          <ac:spMkLst>
            <pc:docMk/>
            <pc:sldMk cId="4128337824" sldId="4476"/>
            <ac:spMk id="24" creationId="{B06205C7-8FA6-269C-8B9E-72E72CF83F95}"/>
          </ac:spMkLst>
        </pc:spChg>
        <pc:spChg chg="del">
          <ac:chgData name="Brittany Lovely" userId="2179ef8d-189d-4026-bc2f-586078a24bba" providerId="ADAL" clId="{4469A390-5A8A-4804-8CF6-88C8DCEFA192}" dt="2026-07-30T15:40:34.886" v="16" actId="478"/>
          <ac:spMkLst>
            <pc:docMk/>
            <pc:sldMk cId="4128337824" sldId="4476"/>
            <ac:spMk id="28" creationId="{91594854-69C8-A580-2111-65CD94AB3D37}"/>
          </ac:spMkLst>
        </pc:spChg>
        <pc:spChg chg="del">
          <ac:chgData name="Brittany Lovely" userId="2179ef8d-189d-4026-bc2f-586078a24bba" providerId="ADAL" clId="{4469A390-5A8A-4804-8CF6-88C8DCEFA192}" dt="2026-07-30T15:40:34.886" v="16" actId="478"/>
          <ac:spMkLst>
            <pc:docMk/>
            <pc:sldMk cId="4128337824" sldId="4476"/>
            <ac:spMk id="30" creationId="{8C2E9CAA-20A7-3985-F33E-5B1E59A81397}"/>
          </ac:spMkLst>
        </pc:spChg>
        <pc:spChg chg="del">
          <ac:chgData name="Brittany Lovely" userId="2179ef8d-189d-4026-bc2f-586078a24bba" providerId="ADAL" clId="{4469A390-5A8A-4804-8CF6-88C8DCEFA192}" dt="2026-07-30T15:40:34.886" v="16" actId="478"/>
          <ac:spMkLst>
            <pc:docMk/>
            <pc:sldMk cId="4128337824" sldId="4476"/>
            <ac:spMk id="32" creationId="{37A3D97B-1831-DD76-6C60-B9B340E749D5}"/>
          </ac:spMkLst>
        </pc:spChg>
      </pc:sldChg>
      <pc:sldChg chg="delSp mod setBg">
        <pc:chgData name="Brittany Lovely" userId="2179ef8d-189d-4026-bc2f-586078a24bba" providerId="ADAL" clId="{4469A390-5A8A-4804-8CF6-88C8DCEFA192}" dt="2026-07-30T15:41:43.873" v="36"/>
        <pc:sldMkLst>
          <pc:docMk/>
          <pc:sldMk cId="3933838417" sldId="4477"/>
        </pc:sldMkLst>
        <pc:spChg chg="del">
          <ac:chgData name="Brittany Lovely" userId="2179ef8d-189d-4026-bc2f-586078a24bba" providerId="ADAL" clId="{4469A390-5A8A-4804-8CF6-88C8DCEFA192}" dt="2026-07-30T15:41:36.999" v="33" actId="478"/>
          <ac:spMkLst>
            <pc:docMk/>
            <pc:sldMk cId="3933838417" sldId="4477"/>
            <ac:spMk id="2" creationId="{0C01B00B-BFB1-B8A8-F07F-E2E8DB3DB372}"/>
          </ac:spMkLst>
        </pc:spChg>
        <pc:spChg chg="del">
          <ac:chgData name="Brittany Lovely" userId="2179ef8d-189d-4026-bc2f-586078a24bba" providerId="ADAL" clId="{4469A390-5A8A-4804-8CF6-88C8DCEFA192}" dt="2026-07-30T15:41:36.999" v="33" actId="478"/>
          <ac:spMkLst>
            <pc:docMk/>
            <pc:sldMk cId="3933838417" sldId="4477"/>
            <ac:spMk id="3" creationId="{9BC14211-A8D6-577F-445E-54EACD20521B}"/>
          </ac:spMkLst>
        </pc:spChg>
        <pc:spChg chg="del">
          <ac:chgData name="Brittany Lovely" userId="2179ef8d-189d-4026-bc2f-586078a24bba" providerId="ADAL" clId="{4469A390-5A8A-4804-8CF6-88C8DCEFA192}" dt="2026-07-30T15:41:36.999" v="33" actId="478"/>
          <ac:spMkLst>
            <pc:docMk/>
            <pc:sldMk cId="3933838417" sldId="4477"/>
            <ac:spMk id="4" creationId="{E5EFCA0F-D01A-50D6-5812-B147EE47A0D0}"/>
          </ac:spMkLst>
        </pc:spChg>
        <pc:spChg chg="del">
          <ac:chgData name="Brittany Lovely" userId="2179ef8d-189d-4026-bc2f-586078a24bba" providerId="ADAL" clId="{4469A390-5A8A-4804-8CF6-88C8DCEFA192}" dt="2026-07-30T15:41:36.999" v="33" actId="478"/>
          <ac:spMkLst>
            <pc:docMk/>
            <pc:sldMk cId="3933838417" sldId="4477"/>
            <ac:spMk id="11" creationId="{D189F862-A04E-9E82-7308-E251650560AD}"/>
          </ac:spMkLst>
        </pc:spChg>
        <pc:picChg chg="del">
          <ac:chgData name="Brittany Lovely" userId="2179ef8d-189d-4026-bc2f-586078a24bba" providerId="ADAL" clId="{4469A390-5A8A-4804-8CF6-88C8DCEFA192}" dt="2026-07-30T15:41:36.999" v="33" actId="478"/>
          <ac:picMkLst>
            <pc:docMk/>
            <pc:sldMk cId="3933838417" sldId="4477"/>
            <ac:picMk id="7" creationId="{AB8EB6A6-C6DC-08F5-3FD8-143DAB5E4C10}"/>
          </ac:picMkLst>
        </pc:picChg>
      </pc:sldChg>
      <pc:sldChg chg="delSp mod setBg">
        <pc:chgData name="Brittany Lovely" userId="2179ef8d-189d-4026-bc2f-586078a24bba" providerId="ADAL" clId="{4469A390-5A8A-4804-8CF6-88C8DCEFA192}" dt="2026-07-30T15:41:02.351" v="23"/>
        <pc:sldMkLst>
          <pc:docMk/>
          <pc:sldMk cId="2991479954" sldId="4482"/>
        </pc:sldMkLst>
        <pc:spChg chg="del">
          <ac:chgData name="Brittany Lovely" userId="2179ef8d-189d-4026-bc2f-586078a24bba" providerId="ADAL" clId="{4469A390-5A8A-4804-8CF6-88C8DCEFA192}" dt="2026-07-30T15:40:50.059" v="20" actId="478"/>
          <ac:spMkLst>
            <pc:docMk/>
            <pc:sldMk cId="2991479954" sldId="4482"/>
            <ac:spMk id="2" creationId="{2421A82E-7719-B0FB-9374-0B487DE52119}"/>
          </ac:spMkLst>
        </pc:spChg>
        <pc:spChg chg="del">
          <ac:chgData name="Brittany Lovely" userId="2179ef8d-189d-4026-bc2f-586078a24bba" providerId="ADAL" clId="{4469A390-5A8A-4804-8CF6-88C8DCEFA192}" dt="2026-07-30T15:40:50.059" v="20" actId="478"/>
          <ac:spMkLst>
            <pc:docMk/>
            <pc:sldMk cId="2991479954" sldId="4482"/>
            <ac:spMk id="3" creationId="{67AE8929-B642-5BFA-51AA-03B95093C49A}"/>
          </ac:spMkLst>
        </pc:spChg>
        <pc:spChg chg="del">
          <ac:chgData name="Brittany Lovely" userId="2179ef8d-189d-4026-bc2f-586078a24bba" providerId="ADAL" clId="{4469A390-5A8A-4804-8CF6-88C8DCEFA192}" dt="2026-07-30T15:40:50.059" v="20" actId="478"/>
          <ac:spMkLst>
            <pc:docMk/>
            <pc:sldMk cId="2991479954" sldId="4482"/>
            <ac:spMk id="10" creationId="{C27A8644-C778-9907-16B0-FF492C3173C3}"/>
          </ac:spMkLst>
        </pc:spChg>
        <pc:spChg chg="del">
          <ac:chgData name="Brittany Lovely" userId="2179ef8d-189d-4026-bc2f-586078a24bba" providerId="ADAL" clId="{4469A390-5A8A-4804-8CF6-88C8DCEFA192}" dt="2026-07-30T15:40:50.059" v="20" actId="478"/>
          <ac:spMkLst>
            <pc:docMk/>
            <pc:sldMk cId="2991479954" sldId="4482"/>
            <ac:spMk id="11" creationId="{D189F862-A04E-9E82-7308-E251650560AD}"/>
          </ac:spMkLst>
        </pc:spChg>
        <pc:spChg chg="del">
          <ac:chgData name="Brittany Lovely" userId="2179ef8d-189d-4026-bc2f-586078a24bba" providerId="ADAL" clId="{4469A390-5A8A-4804-8CF6-88C8DCEFA192}" dt="2026-07-30T15:40:50.059" v="20" actId="478"/>
          <ac:spMkLst>
            <pc:docMk/>
            <pc:sldMk cId="2991479954" sldId="4482"/>
            <ac:spMk id="13" creationId="{DF90DDA6-4BC0-6635-3027-622157BA8A6F}"/>
          </ac:spMkLst>
        </pc:spChg>
        <pc:spChg chg="del">
          <ac:chgData name="Brittany Lovely" userId="2179ef8d-189d-4026-bc2f-586078a24bba" providerId="ADAL" clId="{4469A390-5A8A-4804-8CF6-88C8DCEFA192}" dt="2026-07-30T15:40:50.059" v="20" actId="478"/>
          <ac:spMkLst>
            <pc:docMk/>
            <pc:sldMk cId="2991479954" sldId="4482"/>
            <ac:spMk id="15" creationId="{AEC415CC-4363-A715-EA42-D4676270E1CC}"/>
          </ac:spMkLst>
        </pc:spChg>
        <pc:spChg chg="del">
          <ac:chgData name="Brittany Lovely" userId="2179ef8d-189d-4026-bc2f-586078a24bba" providerId="ADAL" clId="{4469A390-5A8A-4804-8CF6-88C8DCEFA192}" dt="2026-07-30T15:40:50.059" v="20" actId="478"/>
          <ac:spMkLst>
            <pc:docMk/>
            <pc:sldMk cId="2991479954" sldId="4482"/>
            <ac:spMk id="16" creationId="{4C1F2ACC-57AE-5306-0BC9-C1651D238347}"/>
          </ac:spMkLst>
        </pc:spChg>
        <pc:spChg chg="del">
          <ac:chgData name="Brittany Lovely" userId="2179ef8d-189d-4026-bc2f-586078a24bba" providerId="ADAL" clId="{4469A390-5A8A-4804-8CF6-88C8DCEFA192}" dt="2026-07-30T15:40:50.059" v="20" actId="478"/>
          <ac:spMkLst>
            <pc:docMk/>
            <pc:sldMk cId="2991479954" sldId="4482"/>
            <ac:spMk id="17" creationId="{5BDB383C-B368-8DFC-7570-235AF3DA2A91}"/>
          </ac:spMkLst>
        </pc:spChg>
        <pc:spChg chg="del">
          <ac:chgData name="Brittany Lovely" userId="2179ef8d-189d-4026-bc2f-586078a24bba" providerId="ADAL" clId="{4469A390-5A8A-4804-8CF6-88C8DCEFA192}" dt="2026-07-30T15:40:50.059" v="20" actId="478"/>
          <ac:spMkLst>
            <pc:docMk/>
            <pc:sldMk cId="2991479954" sldId="4482"/>
            <ac:spMk id="24" creationId="{A1085F6C-5286-24CF-5F8A-2B618D751D40}"/>
          </ac:spMkLst>
        </pc:spChg>
        <pc:spChg chg="del">
          <ac:chgData name="Brittany Lovely" userId="2179ef8d-189d-4026-bc2f-586078a24bba" providerId="ADAL" clId="{4469A390-5A8A-4804-8CF6-88C8DCEFA192}" dt="2026-07-30T15:40:50.059" v="20" actId="478"/>
          <ac:spMkLst>
            <pc:docMk/>
            <pc:sldMk cId="2991479954" sldId="4482"/>
            <ac:spMk id="25" creationId="{06867B39-E49E-46AE-73B4-FE9966FFE4EC}"/>
          </ac:spMkLst>
        </pc:spChg>
      </pc:sldChg>
      <pc:sldChg chg="delSp mod setBg">
        <pc:chgData name="Brittany Lovely" userId="2179ef8d-189d-4026-bc2f-586078a24bba" providerId="ADAL" clId="{4469A390-5A8A-4804-8CF6-88C8DCEFA192}" dt="2026-07-30T15:42:10.031" v="44"/>
        <pc:sldMkLst>
          <pc:docMk/>
          <pc:sldMk cId="928479532" sldId="4484"/>
        </pc:sldMkLst>
        <pc:spChg chg="del">
          <ac:chgData name="Brittany Lovely" userId="2179ef8d-189d-4026-bc2f-586078a24bba" providerId="ADAL" clId="{4469A390-5A8A-4804-8CF6-88C8DCEFA192}" dt="2026-07-30T15:42:02.956" v="41" actId="478"/>
          <ac:spMkLst>
            <pc:docMk/>
            <pc:sldMk cId="928479532" sldId="4484"/>
            <ac:spMk id="2" creationId="{F44B40DB-4F1D-0F15-670E-F9DA8C47E7A0}"/>
          </ac:spMkLst>
        </pc:spChg>
        <pc:spChg chg="del">
          <ac:chgData name="Brittany Lovely" userId="2179ef8d-189d-4026-bc2f-586078a24bba" providerId="ADAL" clId="{4469A390-5A8A-4804-8CF6-88C8DCEFA192}" dt="2026-07-30T15:42:02.956" v="41" actId="478"/>
          <ac:spMkLst>
            <pc:docMk/>
            <pc:sldMk cId="928479532" sldId="4484"/>
            <ac:spMk id="4" creationId="{C802F33E-19C3-A606-5437-42A6AABEDAA6}"/>
          </ac:spMkLst>
        </pc:spChg>
        <pc:spChg chg="del">
          <ac:chgData name="Brittany Lovely" userId="2179ef8d-189d-4026-bc2f-586078a24bba" providerId="ADAL" clId="{4469A390-5A8A-4804-8CF6-88C8DCEFA192}" dt="2026-07-30T15:42:02.956" v="41" actId="478"/>
          <ac:spMkLst>
            <pc:docMk/>
            <pc:sldMk cId="928479532" sldId="4484"/>
            <ac:spMk id="5" creationId="{61F51259-0574-F89C-0717-CDB9A507EB70}"/>
          </ac:spMkLst>
        </pc:spChg>
        <pc:spChg chg="del">
          <ac:chgData name="Brittany Lovely" userId="2179ef8d-189d-4026-bc2f-586078a24bba" providerId="ADAL" clId="{4469A390-5A8A-4804-8CF6-88C8DCEFA192}" dt="2026-07-30T15:42:02.956" v="41" actId="478"/>
          <ac:spMkLst>
            <pc:docMk/>
            <pc:sldMk cId="928479532" sldId="4484"/>
            <ac:spMk id="6" creationId="{6F4110E3-12F8-E4D0-C1FB-829D8B4F1832}"/>
          </ac:spMkLst>
        </pc:spChg>
        <pc:spChg chg="del">
          <ac:chgData name="Brittany Lovely" userId="2179ef8d-189d-4026-bc2f-586078a24bba" providerId="ADAL" clId="{4469A390-5A8A-4804-8CF6-88C8DCEFA192}" dt="2026-07-30T15:42:02.956" v="41" actId="478"/>
          <ac:spMkLst>
            <pc:docMk/>
            <pc:sldMk cId="928479532" sldId="4484"/>
            <ac:spMk id="7" creationId="{3B03050E-3D8E-5A1C-7256-447944F96F13}"/>
          </ac:spMkLst>
        </pc:spChg>
        <pc:spChg chg="del">
          <ac:chgData name="Brittany Lovely" userId="2179ef8d-189d-4026-bc2f-586078a24bba" providerId="ADAL" clId="{4469A390-5A8A-4804-8CF6-88C8DCEFA192}" dt="2026-07-30T15:42:02.956" v="41" actId="478"/>
          <ac:spMkLst>
            <pc:docMk/>
            <pc:sldMk cId="928479532" sldId="4484"/>
            <ac:spMk id="8" creationId="{F959C3FA-CE42-3390-B3D2-518A66173E16}"/>
          </ac:spMkLst>
        </pc:spChg>
        <pc:spChg chg="del">
          <ac:chgData name="Brittany Lovely" userId="2179ef8d-189d-4026-bc2f-586078a24bba" providerId="ADAL" clId="{4469A390-5A8A-4804-8CF6-88C8DCEFA192}" dt="2026-07-30T15:42:02.956" v="41" actId="478"/>
          <ac:spMkLst>
            <pc:docMk/>
            <pc:sldMk cId="928479532" sldId="4484"/>
            <ac:spMk id="11" creationId="{D189F862-A04E-9E82-7308-E251650560AD}"/>
          </ac:spMkLst>
        </pc:spChg>
        <pc:picChg chg="del">
          <ac:chgData name="Brittany Lovely" userId="2179ef8d-189d-4026-bc2f-586078a24bba" providerId="ADAL" clId="{4469A390-5A8A-4804-8CF6-88C8DCEFA192}" dt="2026-07-30T15:42:02.956" v="41" actId="478"/>
          <ac:picMkLst>
            <pc:docMk/>
            <pc:sldMk cId="928479532" sldId="4484"/>
            <ac:picMk id="13" creationId="{C83A7BD0-88A0-643E-03E7-EF787116F322}"/>
          </ac:picMkLst>
        </pc:picChg>
      </pc:sldChg>
      <pc:sldChg chg="delSp mod setBg">
        <pc:chgData name="Brittany Lovely" userId="2179ef8d-189d-4026-bc2f-586078a24bba" providerId="ADAL" clId="{4469A390-5A8A-4804-8CF6-88C8DCEFA192}" dt="2026-07-30T15:42:33.255" v="52"/>
        <pc:sldMkLst>
          <pc:docMk/>
          <pc:sldMk cId="3222315530" sldId="4485"/>
        </pc:sldMkLst>
        <pc:spChg chg="del">
          <ac:chgData name="Brittany Lovely" userId="2179ef8d-189d-4026-bc2f-586078a24bba" providerId="ADAL" clId="{4469A390-5A8A-4804-8CF6-88C8DCEFA192}" dt="2026-07-30T15:42:24.730" v="49" actId="478"/>
          <ac:spMkLst>
            <pc:docMk/>
            <pc:sldMk cId="3222315530" sldId="4485"/>
            <ac:spMk id="2" creationId="{D472F04C-8BE2-1896-48E0-7173988F6D91}"/>
          </ac:spMkLst>
        </pc:spChg>
        <pc:spChg chg="del">
          <ac:chgData name="Brittany Lovely" userId="2179ef8d-189d-4026-bc2f-586078a24bba" providerId="ADAL" clId="{4469A390-5A8A-4804-8CF6-88C8DCEFA192}" dt="2026-07-30T15:42:24.730" v="49" actId="478"/>
          <ac:spMkLst>
            <pc:docMk/>
            <pc:sldMk cId="3222315530" sldId="4485"/>
            <ac:spMk id="3" creationId="{BBD8F7F9-4E06-6F29-CC4B-04D005B60CA4}"/>
          </ac:spMkLst>
        </pc:spChg>
        <pc:spChg chg="del">
          <ac:chgData name="Brittany Lovely" userId="2179ef8d-189d-4026-bc2f-586078a24bba" providerId="ADAL" clId="{4469A390-5A8A-4804-8CF6-88C8DCEFA192}" dt="2026-07-30T15:42:24.730" v="49" actId="478"/>
          <ac:spMkLst>
            <pc:docMk/>
            <pc:sldMk cId="3222315530" sldId="4485"/>
            <ac:spMk id="4" creationId="{8830EE62-D327-3C09-ED88-2FAA1E2A31A6}"/>
          </ac:spMkLst>
        </pc:spChg>
        <pc:spChg chg="del">
          <ac:chgData name="Brittany Lovely" userId="2179ef8d-189d-4026-bc2f-586078a24bba" providerId="ADAL" clId="{4469A390-5A8A-4804-8CF6-88C8DCEFA192}" dt="2026-07-30T15:42:24.730" v="49" actId="478"/>
          <ac:spMkLst>
            <pc:docMk/>
            <pc:sldMk cId="3222315530" sldId="4485"/>
            <ac:spMk id="10" creationId="{A8B1F9B8-5CD6-3C2A-A28C-4BEEDDEA22C2}"/>
          </ac:spMkLst>
        </pc:spChg>
        <pc:spChg chg="del">
          <ac:chgData name="Brittany Lovely" userId="2179ef8d-189d-4026-bc2f-586078a24bba" providerId="ADAL" clId="{4469A390-5A8A-4804-8CF6-88C8DCEFA192}" dt="2026-07-30T15:42:24.730" v="49" actId="478"/>
          <ac:spMkLst>
            <pc:docMk/>
            <pc:sldMk cId="3222315530" sldId="4485"/>
            <ac:spMk id="11" creationId="{D189F862-A04E-9E82-7308-E251650560AD}"/>
          </ac:spMkLst>
        </pc:spChg>
        <pc:spChg chg="del">
          <ac:chgData name="Brittany Lovely" userId="2179ef8d-189d-4026-bc2f-586078a24bba" providerId="ADAL" clId="{4469A390-5A8A-4804-8CF6-88C8DCEFA192}" dt="2026-07-30T15:42:24.730" v="49" actId="478"/>
          <ac:spMkLst>
            <pc:docMk/>
            <pc:sldMk cId="3222315530" sldId="4485"/>
            <ac:spMk id="13" creationId="{FC8D4EA5-DF57-E91E-E913-1453EB1C7977}"/>
          </ac:spMkLst>
        </pc:spChg>
      </pc:sldChg>
      <pc:sldChg chg="delSp mod setBg">
        <pc:chgData name="Brittany Lovely" userId="2179ef8d-189d-4026-bc2f-586078a24bba" providerId="ADAL" clId="{4469A390-5A8A-4804-8CF6-88C8DCEFA192}" dt="2026-07-30T15:42:44.022" v="56"/>
        <pc:sldMkLst>
          <pc:docMk/>
          <pc:sldMk cId="2654563766" sldId="4486"/>
        </pc:sldMkLst>
        <pc:spChg chg="del">
          <ac:chgData name="Brittany Lovely" userId="2179ef8d-189d-4026-bc2f-586078a24bba" providerId="ADAL" clId="{4469A390-5A8A-4804-8CF6-88C8DCEFA192}" dt="2026-07-30T15:42:36.449" v="53" actId="478"/>
          <ac:spMkLst>
            <pc:docMk/>
            <pc:sldMk cId="2654563766" sldId="4486"/>
            <ac:spMk id="2" creationId="{8A4F982F-C569-3E69-DD67-24923B03FB7B}"/>
          </ac:spMkLst>
        </pc:spChg>
        <pc:spChg chg="del">
          <ac:chgData name="Brittany Lovely" userId="2179ef8d-189d-4026-bc2f-586078a24bba" providerId="ADAL" clId="{4469A390-5A8A-4804-8CF6-88C8DCEFA192}" dt="2026-07-30T15:42:36.449" v="53" actId="478"/>
          <ac:spMkLst>
            <pc:docMk/>
            <pc:sldMk cId="2654563766" sldId="4486"/>
            <ac:spMk id="3" creationId="{C23FEBBC-1C18-1A1E-E7AB-D28CE085235B}"/>
          </ac:spMkLst>
        </pc:spChg>
        <pc:spChg chg="del">
          <ac:chgData name="Brittany Lovely" userId="2179ef8d-189d-4026-bc2f-586078a24bba" providerId="ADAL" clId="{4469A390-5A8A-4804-8CF6-88C8DCEFA192}" dt="2026-07-30T15:42:36.449" v="53" actId="478"/>
          <ac:spMkLst>
            <pc:docMk/>
            <pc:sldMk cId="2654563766" sldId="4486"/>
            <ac:spMk id="4" creationId="{6FE487A1-B697-00B3-1A08-307124DF9C41}"/>
          </ac:spMkLst>
        </pc:spChg>
        <pc:spChg chg="del">
          <ac:chgData name="Brittany Lovely" userId="2179ef8d-189d-4026-bc2f-586078a24bba" providerId="ADAL" clId="{4469A390-5A8A-4804-8CF6-88C8DCEFA192}" dt="2026-07-30T15:42:36.449" v="53" actId="478"/>
          <ac:spMkLst>
            <pc:docMk/>
            <pc:sldMk cId="2654563766" sldId="4486"/>
            <ac:spMk id="10" creationId="{572306D2-5686-FE1B-9B6A-D88EB7FB01A3}"/>
          </ac:spMkLst>
        </pc:spChg>
        <pc:spChg chg="del">
          <ac:chgData name="Brittany Lovely" userId="2179ef8d-189d-4026-bc2f-586078a24bba" providerId="ADAL" clId="{4469A390-5A8A-4804-8CF6-88C8DCEFA192}" dt="2026-07-30T15:42:36.449" v="53" actId="478"/>
          <ac:spMkLst>
            <pc:docMk/>
            <pc:sldMk cId="2654563766" sldId="4486"/>
            <ac:spMk id="11" creationId="{D189F862-A04E-9E82-7308-E251650560AD}"/>
          </ac:spMkLst>
        </pc:spChg>
        <pc:picChg chg="del">
          <ac:chgData name="Brittany Lovely" userId="2179ef8d-189d-4026-bc2f-586078a24bba" providerId="ADAL" clId="{4469A390-5A8A-4804-8CF6-88C8DCEFA192}" dt="2026-07-30T15:42:36.449" v="53" actId="478"/>
          <ac:picMkLst>
            <pc:docMk/>
            <pc:sldMk cId="2654563766" sldId="4486"/>
            <ac:picMk id="6" creationId="{2C1AF635-39D5-EE3C-891A-51BC5BC32A55}"/>
          </ac:picMkLst>
        </pc:picChg>
      </pc:sldChg>
      <pc:sldChg chg="delSp mod setBg">
        <pc:chgData name="Brittany Lovely" userId="2179ef8d-189d-4026-bc2f-586078a24bba" providerId="ADAL" clId="{4469A390-5A8A-4804-8CF6-88C8DCEFA192}" dt="2026-07-30T15:41:59.528" v="40"/>
        <pc:sldMkLst>
          <pc:docMk/>
          <pc:sldMk cId="842081413" sldId="2147483585"/>
        </pc:sldMkLst>
        <pc:spChg chg="del">
          <ac:chgData name="Brittany Lovely" userId="2179ef8d-189d-4026-bc2f-586078a24bba" providerId="ADAL" clId="{4469A390-5A8A-4804-8CF6-88C8DCEFA192}" dt="2026-07-30T15:41:48.641" v="37" actId="478"/>
          <ac:spMkLst>
            <pc:docMk/>
            <pc:sldMk cId="842081413" sldId="2147483585"/>
            <ac:spMk id="2" creationId="{0C646D2E-F38C-E3FC-2CAC-DB737BF99D1C}"/>
          </ac:spMkLst>
        </pc:spChg>
        <pc:spChg chg="del">
          <ac:chgData name="Brittany Lovely" userId="2179ef8d-189d-4026-bc2f-586078a24bba" providerId="ADAL" clId="{4469A390-5A8A-4804-8CF6-88C8DCEFA192}" dt="2026-07-30T15:41:48.641" v="37" actId="478"/>
          <ac:spMkLst>
            <pc:docMk/>
            <pc:sldMk cId="842081413" sldId="2147483585"/>
            <ac:spMk id="3" creationId="{AFFFC8CF-C6DD-4B50-D2BB-3DEAA8B99AC3}"/>
          </ac:spMkLst>
        </pc:spChg>
        <pc:spChg chg="del">
          <ac:chgData name="Brittany Lovely" userId="2179ef8d-189d-4026-bc2f-586078a24bba" providerId="ADAL" clId="{4469A390-5A8A-4804-8CF6-88C8DCEFA192}" dt="2026-07-30T15:41:48.641" v="37" actId="478"/>
          <ac:spMkLst>
            <pc:docMk/>
            <pc:sldMk cId="842081413" sldId="2147483585"/>
            <ac:spMk id="4" creationId="{74AC4B49-57BD-BD45-A0A8-099DCCEFB06A}"/>
          </ac:spMkLst>
        </pc:spChg>
        <pc:spChg chg="del">
          <ac:chgData name="Brittany Lovely" userId="2179ef8d-189d-4026-bc2f-586078a24bba" providerId="ADAL" clId="{4469A390-5A8A-4804-8CF6-88C8DCEFA192}" dt="2026-07-30T15:41:48.641" v="37" actId="478"/>
          <ac:spMkLst>
            <pc:docMk/>
            <pc:sldMk cId="842081413" sldId="2147483585"/>
            <ac:spMk id="11" creationId="{659F5F2D-761E-B325-20E5-E2862CF2B9E2}"/>
          </ac:spMkLst>
        </pc:spChg>
        <pc:picChg chg="del">
          <ac:chgData name="Brittany Lovely" userId="2179ef8d-189d-4026-bc2f-586078a24bba" providerId="ADAL" clId="{4469A390-5A8A-4804-8CF6-88C8DCEFA192}" dt="2026-07-30T15:41:48.641" v="37" actId="478"/>
          <ac:picMkLst>
            <pc:docMk/>
            <pc:sldMk cId="842081413" sldId="2147483585"/>
            <ac:picMk id="7" creationId="{A65B65D5-FA31-F250-194E-8C2A108789BE}"/>
          </ac:picMkLst>
        </pc:picChg>
      </pc:sldChg>
      <pc:sldChg chg="delSp setBg">
        <pc:chgData name="Brittany Lovely" userId="2179ef8d-189d-4026-bc2f-586078a24bba" providerId="ADAL" clId="{4469A390-5A8A-4804-8CF6-88C8DCEFA192}" dt="2026-07-30T15:42:21.255" v="48"/>
        <pc:sldMkLst>
          <pc:docMk/>
          <pc:sldMk cId="54209114" sldId="2147483586"/>
        </pc:sldMkLst>
        <pc:spChg chg="del">
          <ac:chgData name="Brittany Lovely" userId="2179ef8d-189d-4026-bc2f-586078a24bba" providerId="ADAL" clId="{4469A390-5A8A-4804-8CF6-88C8DCEFA192}" dt="2026-07-30T15:42:13.072" v="45" actId="478"/>
          <ac:spMkLst>
            <pc:docMk/>
            <pc:sldMk cId="54209114" sldId="2147483586"/>
            <ac:spMk id="2" creationId="{D87B162A-14EE-2C45-75DB-AEE998D29EB2}"/>
          </ac:spMkLst>
        </pc:spChg>
        <pc:spChg chg="del">
          <ac:chgData name="Brittany Lovely" userId="2179ef8d-189d-4026-bc2f-586078a24bba" providerId="ADAL" clId="{4469A390-5A8A-4804-8CF6-88C8DCEFA192}" dt="2026-07-30T15:42:13.072" v="45" actId="478"/>
          <ac:spMkLst>
            <pc:docMk/>
            <pc:sldMk cId="54209114" sldId="2147483586"/>
            <ac:spMk id="3" creationId="{94A59F3B-BE09-1515-3F8E-9F9BDCE91F94}"/>
          </ac:spMkLst>
        </pc:spChg>
        <pc:spChg chg="del">
          <ac:chgData name="Brittany Lovely" userId="2179ef8d-189d-4026-bc2f-586078a24bba" providerId="ADAL" clId="{4469A390-5A8A-4804-8CF6-88C8DCEFA192}" dt="2026-07-30T15:42:13.072" v="45" actId="478"/>
          <ac:spMkLst>
            <pc:docMk/>
            <pc:sldMk cId="54209114" sldId="2147483586"/>
            <ac:spMk id="5" creationId="{5359A3A5-D450-64A7-A929-E3D605EDB2BB}"/>
          </ac:spMkLst>
        </pc:spChg>
        <pc:spChg chg="del">
          <ac:chgData name="Brittany Lovely" userId="2179ef8d-189d-4026-bc2f-586078a24bba" providerId="ADAL" clId="{4469A390-5A8A-4804-8CF6-88C8DCEFA192}" dt="2026-07-30T15:42:13.072" v="45" actId="478"/>
          <ac:spMkLst>
            <pc:docMk/>
            <pc:sldMk cId="54209114" sldId="2147483586"/>
            <ac:spMk id="7" creationId="{95CBA458-F88B-A009-9CE9-470ED0E145A5}"/>
          </ac:spMkLst>
        </pc:spChg>
        <pc:spChg chg="del">
          <ac:chgData name="Brittany Lovely" userId="2179ef8d-189d-4026-bc2f-586078a24bba" providerId="ADAL" clId="{4469A390-5A8A-4804-8CF6-88C8DCEFA192}" dt="2026-07-30T15:42:13.072" v="45" actId="478"/>
          <ac:spMkLst>
            <pc:docMk/>
            <pc:sldMk cId="54209114" sldId="2147483586"/>
            <ac:spMk id="11" creationId="{74ACCB4C-B220-BC4A-CD15-0B626BB88B04}"/>
          </ac:spMkLst>
        </pc:spChg>
        <pc:picChg chg="del">
          <ac:chgData name="Brittany Lovely" userId="2179ef8d-189d-4026-bc2f-586078a24bba" providerId="ADAL" clId="{4469A390-5A8A-4804-8CF6-88C8DCEFA192}" dt="2026-07-30T15:42:13.072" v="45" actId="478"/>
          <ac:picMkLst>
            <pc:docMk/>
            <pc:sldMk cId="54209114" sldId="2147483586"/>
            <ac:picMk id="10" creationId="{C737E9A9-336A-4232-2288-DC6FA1B46A00}"/>
          </ac:picMkLst>
        </pc:picChg>
      </pc:sldChg>
      <pc:sldChg chg="delSp mod setBg modClrScheme chgLayout">
        <pc:chgData name="Brittany Lovely" userId="2179ef8d-189d-4026-bc2f-586078a24bba" providerId="ADAL" clId="{4469A390-5A8A-4804-8CF6-88C8DCEFA192}" dt="2026-07-30T15:43:03.373" v="61"/>
        <pc:sldMkLst>
          <pc:docMk/>
          <pc:sldMk cId="3000126933" sldId="2147483587"/>
        </pc:sldMkLst>
        <pc:spChg chg="del">
          <ac:chgData name="Brittany Lovely" userId="2179ef8d-189d-4026-bc2f-586078a24bba" providerId="ADAL" clId="{4469A390-5A8A-4804-8CF6-88C8DCEFA192}" dt="2026-07-30T15:42:47.416" v="57" actId="478"/>
          <ac:spMkLst>
            <pc:docMk/>
            <pc:sldMk cId="3000126933" sldId="2147483587"/>
            <ac:spMk id="4" creationId="{17957BDC-B210-E618-AF26-7E0E366A70E9}"/>
          </ac:spMkLst>
        </pc:spChg>
        <pc:spChg chg="del">
          <ac:chgData name="Brittany Lovely" userId="2179ef8d-189d-4026-bc2f-586078a24bba" providerId="ADAL" clId="{4469A390-5A8A-4804-8CF6-88C8DCEFA192}" dt="2026-07-30T15:42:47.416" v="57" actId="478"/>
          <ac:spMkLst>
            <pc:docMk/>
            <pc:sldMk cId="3000126933" sldId="2147483587"/>
            <ac:spMk id="13" creationId="{4C3C627E-1B53-8063-3A32-B8C35E5E117D}"/>
          </ac:spMkLst>
        </pc:spChg>
        <pc:picChg chg="del">
          <ac:chgData name="Brittany Lovely" userId="2179ef8d-189d-4026-bc2f-586078a24bba" providerId="ADAL" clId="{4469A390-5A8A-4804-8CF6-88C8DCEFA192}" dt="2026-07-30T15:42:47.416" v="57" actId="478"/>
          <ac:picMkLst>
            <pc:docMk/>
            <pc:sldMk cId="3000126933" sldId="2147483587"/>
            <ac:picMk id="2" creationId="{D941CDEE-D819-A6BF-2FC2-591C5812F0B6}"/>
          </ac:picMkLst>
        </pc:picChg>
      </pc:sldChg>
      <pc:sldChg chg="delSp mod setBg">
        <pc:chgData name="Brittany Lovely" userId="2179ef8d-189d-4026-bc2f-586078a24bba" providerId="ADAL" clId="{4469A390-5A8A-4804-8CF6-88C8DCEFA192}" dt="2026-07-30T15:43:48.170" v="73"/>
        <pc:sldMkLst>
          <pc:docMk/>
          <pc:sldMk cId="347562162" sldId="2147483588"/>
        </pc:sldMkLst>
        <pc:spChg chg="del">
          <ac:chgData name="Brittany Lovely" userId="2179ef8d-189d-4026-bc2f-586078a24bba" providerId="ADAL" clId="{4469A390-5A8A-4804-8CF6-88C8DCEFA192}" dt="2026-07-30T15:43:40.044" v="70" actId="478"/>
          <ac:spMkLst>
            <pc:docMk/>
            <pc:sldMk cId="347562162" sldId="2147483588"/>
            <ac:spMk id="3" creationId="{1916C576-1C55-7870-CA12-1E255F470080}"/>
          </ac:spMkLst>
        </pc:spChg>
        <pc:spChg chg="del">
          <ac:chgData name="Brittany Lovely" userId="2179ef8d-189d-4026-bc2f-586078a24bba" providerId="ADAL" clId="{4469A390-5A8A-4804-8CF6-88C8DCEFA192}" dt="2026-07-30T15:43:40.044" v="70" actId="478"/>
          <ac:spMkLst>
            <pc:docMk/>
            <pc:sldMk cId="347562162" sldId="2147483588"/>
            <ac:spMk id="4" creationId="{6880AE7B-4886-3E1F-6304-1F73ED465CFE}"/>
          </ac:spMkLst>
        </pc:spChg>
        <pc:spChg chg="del">
          <ac:chgData name="Brittany Lovely" userId="2179ef8d-189d-4026-bc2f-586078a24bba" providerId="ADAL" clId="{4469A390-5A8A-4804-8CF6-88C8DCEFA192}" dt="2026-07-30T15:43:40.044" v="70" actId="478"/>
          <ac:spMkLst>
            <pc:docMk/>
            <pc:sldMk cId="347562162" sldId="2147483588"/>
            <ac:spMk id="16" creationId="{E74720E1-30D8-35B0-8122-862585330B54}"/>
          </ac:spMkLst>
        </pc:spChg>
        <pc:picChg chg="del">
          <ac:chgData name="Brittany Lovely" userId="2179ef8d-189d-4026-bc2f-586078a24bba" providerId="ADAL" clId="{4469A390-5A8A-4804-8CF6-88C8DCEFA192}" dt="2026-07-30T15:43:40.044" v="70" actId="478"/>
          <ac:picMkLst>
            <pc:docMk/>
            <pc:sldMk cId="347562162" sldId="2147483588"/>
            <ac:picMk id="5" creationId="{CA6EFAE7-89E9-1A0E-F865-B12503BB8729}"/>
          </ac:picMkLst>
        </pc:picChg>
      </pc:sldChg>
      <pc:sldChg chg="delSp mod setBg">
        <pc:chgData name="Brittany Lovely" userId="2179ef8d-189d-4026-bc2f-586078a24bba" providerId="ADAL" clId="{4469A390-5A8A-4804-8CF6-88C8DCEFA192}" dt="2026-07-30T15:43:59.519" v="77"/>
        <pc:sldMkLst>
          <pc:docMk/>
          <pc:sldMk cId="3435694129" sldId="2147483589"/>
        </pc:sldMkLst>
        <pc:spChg chg="del">
          <ac:chgData name="Brittany Lovely" userId="2179ef8d-189d-4026-bc2f-586078a24bba" providerId="ADAL" clId="{4469A390-5A8A-4804-8CF6-88C8DCEFA192}" dt="2026-07-30T15:43:51.787" v="74" actId="478"/>
          <ac:spMkLst>
            <pc:docMk/>
            <pc:sldMk cId="3435694129" sldId="2147483589"/>
            <ac:spMk id="3" creationId="{A99BA5B3-21E3-D1C5-0532-3F9D0AA4D124}"/>
          </ac:spMkLst>
        </pc:spChg>
        <pc:spChg chg="del">
          <ac:chgData name="Brittany Lovely" userId="2179ef8d-189d-4026-bc2f-586078a24bba" providerId="ADAL" clId="{4469A390-5A8A-4804-8CF6-88C8DCEFA192}" dt="2026-07-30T15:43:51.787" v="74" actId="478"/>
          <ac:spMkLst>
            <pc:docMk/>
            <pc:sldMk cId="3435694129" sldId="2147483589"/>
            <ac:spMk id="4" creationId="{21022732-0523-3729-9324-C98190B2B3BB}"/>
          </ac:spMkLst>
        </pc:spChg>
        <pc:spChg chg="del">
          <ac:chgData name="Brittany Lovely" userId="2179ef8d-189d-4026-bc2f-586078a24bba" providerId="ADAL" clId="{4469A390-5A8A-4804-8CF6-88C8DCEFA192}" dt="2026-07-30T15:43:51.787" v="74" actId="478"/>
          <ac:spMkLst>
            <pc:docMk/>
            <pc:sldMk cId="3435694129" sldId="2147483589"/>
            <ac:spMk id="16" creationId="{F65103E4-EBBF-7F3C-A8A6-C4FEB8639EA3}"/>
          </ac:spMkLst>
        </pc:spChg>
        <pc:picChg chg="del">
          <ac:chgData name="Brittany Lovely" userId="2179ef8d-189d-4026-bc2f-586078a24bba" providerId="ADAL" clId="{4469A390-5A8A-4804-8CF6-88C8DCEFA192}" dt="2026-07-30T15:43:51.787" v="74" actId="478"/>
          <ac:picMkLst>
            <pc:docMk/>
            <pc:sldMk cId="3435694129" sldId="2147483589"/>
            <ac:picMk id="5" creationId="{5A3681EF-A3D9-A4BE-1D54-A8EF8000A39A}"/>
          </ac:picMkLst>
        </pc:picChg>
      </pc:sldChg>
      <pc:sldChg chg="delSp mod setBg">
        <pc:chgData name="Brittany Lovely" userId="2179ef8d-189d-4026-bc2f-586078a24bba" providerId="ADAL" clId="{4469A390-5A8A-4804-8CF6-88C8DCEFA192}" dt="2026-07-30T15:44:21.836" v="85"/>
        <pc:sldMkLst>
          <pc:docMk/>
          <pc:sldMk cId="3298982774" sldId="2147483590"/>
        </pc:sldMkLst>
        <pc:spChg chg="del">
          <ac:chgData name="Brittany Lovely" userId="2179ef8d-189d-4026-bc2f-586078a24bba" providerId="ADAL" clId="{4469A390-5A8A-4804-8CF6-88C8DCEFA192}" dt="2026-07-30T15:44:13.418" v="82" actId="478"/>
          <ac:spMkLst>
            <pc:docMk/>
            <pc:sldMk cId="3298982774" sldId="2147483590"/>
            <ac:spMk id="2" creationId="{090D7776-6121-A539-20B6-4743CD3D1E32}"/>
          </ac:spMkLst>
        </pc:spChg>
        <pc:spChg chg="del">
          <ac:chgData name="Brittany Lovely" userId="2179ef8d-189d-4026-bc2f-586078a24bba" providerId="ADAL" clId="{4469A390-5A8A-4804-8CF6-88C8DCEFA192}" dt="2026-07-30T15:44:13.418" v="82" actId="478"/>
          <ac:spMkLst>
            <pc:docMk/>
            <pc:sldMk cId="3298982774" sldId="2147483590"/>
            <ac:spMk id="3" creationId="{59063CD8-08A8-30EB-A96B-5C7691E66332}"/>
          </ac:spMkLst>
        </pc:spChg>
        <pc:spChg chg="del">
          <ac:chgData name="Brittany Lovely" userId="2179ef8d-189d-4026-bc2f-586078a24bba" providerId="ADAL" clId="{4469A390-5A8A-4804-8CF6-88C8DCEFA192}" dt="2026-07-30T15:44:13.418" v="82" actId="478"/>
          <ac:spMkLst>
            <pc:docMk/>
            <pc:sldMk cId="3298982774" sldId="2147483590"/>
            <ac:spMk id="4" creationId="{902623DC-17C9-4EB0-5EF0-F12099346EF0}"/>
          </ac:spMkLst>
        </pc:spChg>
        <pc:spChg chg="del">
          <ac:chgData name="Brittany Lovely" userId="2179ef8d-189d-4026-bc2f-586078a24bba" providerId="ADAL" clId="{4469A390-5A8A-4804-8CF6-88C8DCEFA192}" dt="2026-07-30T15:44:13.418" v="82" actId="478"/>
          <ac:spMkLst>
            <pc:docMk/>
            <pc:sldMk cId="3298982774" sldId="2147483590"/>
            <ac:spMk id="6" creationId="{BD6AF59A-31C6-D71B-4CBD-4094E1CAEE5E}"/>
          </ac:spMkLst>
        </pc:spChg>
        <pc:spChg chg="del">
          <ac:chgData name="Brittany Lovely" userId="2179ef8d-189d-4026-bc2f-586078a24bba" providerId="ADAL" clId="{4469A390-5A8A-4804-8CF6-88C8DCEFA192}" dt="2026-07-30T15:44:13.418" v="82" actId="478"/>
          <ac:spMkLst>
            <pc:docMk/>
            <pc:sldMk cId="3298982774" sldId="2147483590"/>
            <ac:spMk id="7" creationId="{6E5DA9B4-23B6-D75D-2102-CFD39017A282}"/>
          </ac:spMkLst>
        </pc:spChg>
        <pc:spChg chg="del">
          <ac:chgData name="Brittany Lovely" userId="2179ef8d-189d-4026-bc2f-586078a24bba" providerId="ADAL" clId="{4469A390-5A8A-4804-8CF6-88C8DCEFA192}" dt="2026-07-30T15:44:13.418" v="82" actId="478"/>
          <ac:spMkLst>
            <pc:docMk/>
            <pc:sldMk cId="3298982774" sldId="2147483590"/>
            <ac:spMk id="11" creationId="{7FCF9EA0-0157-70B1-AF68-071DBEDB651F}"/>
          </ac:spMkLst>
        </pc:spChg>
        <pc:picChg chg="del">
          <ac:chgData name="Brittany Lovely" userId="2179ef8d-189d-4026-bc2f-586078a24bba" providerId="ADAL" clId="{4469A390-5A8A-4804-8CF6-88C8DCEFA192}" dt="2026-07-30T15:44:13.418" v="82" actId="478"/>
          <ac:picMkLst>
            <pc:docMk/>
            <pc:sldMk cId="3298982774" sldId="2147483590"/>
            <ac:picMk id="8" creationId="{B8269121-D6D4-1B39-60CF-6F563A93F33D}"/>
          </ac:picMkLst>
        </pc:picChg>
      </pc:sldChg>
      <pc:sldMasterChg chg="del delSldLayout">
        <pc:chgData name="Brittany Lovely" userId="2179ef8d-189d-4026-bc2f-586078a24bba" providerId="ADAL" clId="{4469A390-5A8A-4804-8CF6-88C8DCEFA192}" dt="2026-07-30T15:42:51.820" v="58" actId="700"/>
        <pc:sldMasterMkLst>
          <pc:docMk/>
          <pc:sldMasterMk cId="3212195521" sldId="2147483710"/>
        </pc:sldMasterMkLst>
        <pc:sldLayoutChg chg="del">
          <pc:chgData name="Brittany Lovely" userId="2179ef8d-189d-4026-bc2f-586078a24bba" providerId="ADAL" clId="{4469A390-5A8A-4804-8CF6-88C8DCEFA192}" dt="2026-07-30T15:42:51.820" v="58" actId="700"/>
          <pc:sldLayoutMkLst>
            <pc:docMk/>
            <pc:sldMasterMk cId="3212195521" sldId="2147483710"/>
            <pc:sldLayoutMk cId="327721101" sldId="2147483711"/>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3502531548" sldId="2147483712"/>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3241225439" sldId="2147483713"/>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2983845409" sldId="2147483714"/>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2464971076" sldId="2147483715"/>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715405098" sldId="2147483716"/>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157910863" sldId="2147483717"/>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2510029421" sldId="2147483718"/>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862083688" sldId="2147483719"/>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3619884891" sldId="2147483720"/>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472887471" sldId="2147483721"/>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4213934820" sldId="2147483722"/>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2812675760" sldId="2147483723"/>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198433035" sldId="2147483724"/>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402993969" sldId="2147483725"/>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3180056251" sldId="2147483726"/>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3481288369" sldId="2147483727"/>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147538885" sldId="2147483728"/>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680593959" sldId="2147483729"/>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3578538008" sldId="2147483730"/>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2651064844" sldId="2147483731"/>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8077696" sldId="2147483732"/>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4277939941" sldId="2147483733"/>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956993438" sldId="2147483734"/>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852986256" sldId="2147483735"/>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3576701086" sldId="2147483736"/>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4073099001" sldId="2147483737"/>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3695917658" sldId="2147483738"/>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4260177718" sldId="2147483739"/>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3546880206" sldId="2147483740"/>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3605220032" sldId="2147483741"/>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2183542233" sldId="2147483742"/>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885547523" sldId="2147483743"/>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880754023" sldId="2147483744"/>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2491625083" sldId="2147483745"/>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1814516813" sldId="2147483746"/>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2287519374" sldId="2147483747"/>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3165777276" sldId="2147483748"/>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787158270" sldId="2147483749"/>
          </pc:sldLayoutMkLst>
        </pc:sldLayoutChg>
        <pc:sldLayoutChg chg="del">
          <pc:chgData name="Brittany Lovely" userId="2179ef8d-189d-4026-bc2f-586078a24bba" providerId="ADAL" clId="{4469A390-5A8A-4804-8CF6-88C8DCEFA192}" dt="2026-07-30T15:42:51.820" v="58" actId="700"/>
          <pc:sldLayoutMkLst>
            <pc:docMk/>
            <pc:sldMasterMk cId="3212195521" sldId="2147483710"/>
            <pc:sldLayoutMk cId="849110367" sldId="21474837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971002-EBC3-423D-A577-35B51AD11665}" type="datetimeFigureOut">
              <a:rPr lang="en-US" smtClean="0"/>
              <a:t>7/30/2026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A1B1C6-88EF-4483-9A31-EE369EB43156}" type="slidenum">
              <a:rPr lang="en-US" smtClean="0"/>
              <a:t>‹#›</a:t>
            </a:fld>
            <a:endParaRPr lang="en-US"/>
          </a:p>
        </p:txBody>
      </p:sp>
    </p:spTree>
    <p:extLst>
      <p:ext uri="{BB962C8B-B14F-4D97-AF65-F5344CB8AC3E}">
        <p14:creationId xmlns:p14="http://schemas.microsoft.com/office/powerpoint/2010/main" val="118793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ancer.org/cancer/managing-cancer/making-treatment-decisions/seeking-a-second-opinion.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ancer.org/cancer/managing-cancer/making-treatment-decisions/clinical-trials/phases-of-clinical-trials.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ancer.org/cancer/diagnosis-staging/tests/blood-tests.html"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cancer.org/cancer/diagnosis-staging/tests.html"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hhs.gov/ohrp/regulations-and-policy/belmont-report/index.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ancer.org/cancer/managing-cancer/making-treatment-decisions/clinical-trials/phases-of-clinical-trials.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us" b="1">
                <a:ea typeface="Calibri"/>
                <a:cs typeface="Calibri"/>
              </a:rPr>
              <a:t>Notas del orador:</a:t>
            </a:r>
          </a:p>
          <a:p>
            <a:endParaRPr lang="en-US" b="1">
              <a:ea typeface="Calibri"/>
              <a:cs typeface="Calibri"/>
            </a:endParaRPr>
          </a:p>
          <a:p>
            <a:pPr marL="0" indent="0">
              <a:buFont typeface="Arial"/>
              <a:buNone/>
            </a:pPr>
            <a:r>
              <a:rPr lang="es-us">
                <a:ea typeface="Calibri"/>
                <a:cs typeface="Calibri"/>
              </a:rPr>
              <a:t>Esta presentación le ayudará a entender los conceptos básicos de los estudios clínicos, lo que debe saber si deciden participar en uno y cómo encontrar estudios clínicos.</a:t>
            </a:r>
            <a:endParaRPr lang="en-US"/>
          </a:p>
        </p:txBody>
      </p:sp>
    </p:spTree>
    <p:extLst>
      <p:ext uri="{BB962C8B-B14F-4D97-AF65-F5344CB8AC3E}">
        <p14:creationId xmlns:p14="http://schemas.microsoft.com/office/powerpoint/2010/main" val="1966970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1131888"/>
            <a:ext cx="5432425" cy="3055937"/>
          </a:xfrm>
        </p:spPr>
        <p:txBody>
          <a:bodyPr/>
          <a:lstStyle/>
          <a:p>
            <a:endParaRPr lang="en-US"/>
          </a:p>
        </p:txBody>
      </p:sp>
      <p:sp>
        <p:nvSpPr>
          <p:cNvPr id="3" name="Notes Placeholder 2"/>
          <p:cNvSpPr>
            <a:spLocks noGrp="1"/>
          </p:cNvSpPr>
          <p:nvPr>
            <p:ph type="body" idx="1"/>
          </p:nvPr>
        </p:nvSpPr>
        <p:spPr/>
        <p:txBody>
          <a:bodyPr/>
          <a:lstStyle/>
          <a:p>
            <a:pPr>
              <a:defRPr/>
            </a:pPr>
            <a:r>
              <a:rPr lang="es-us" b="1"/>
              <a:t>Notas del orador:</a:t>
            </a:r>
            <a:endParaRPr lang="en-US"/>
          </a:p>
          <a:p>
            <a:pPr>
              <a:defRPr/>
            </a:pPr>
            <a:endParaRPr lang="en-US"/>
          </a:p>
          <a:p>
            <a:pPr marL="282607" indent="-282607">
              <a:buFont typeface="Arial"/>
              <a:buChar char="•"/>
              <a:defRPr/>
            </a:pPr>
            <a:r>
              <a:rPr lang="es-us"/>
              <a:t>A continuación, se muestra un resumen de lo que vamos a tratar hoy. </a:t>
            </a:r>
            <a:endParaRPr lang="en-US">
              <a:cs typeface="Calibri" panose="020F0502020204030204"/>
            </a:endParaRPr>
          </a:p>
          <a:p>
            <a:endParaRPr lang="en-US"/>
          </a:p>
        </p:txBody>
      </p:sp>
    </p:spTree>
    <p:extLst>
      <p:ext uri="{BB962C8B-B14F-4D97-AF65-F5344CB8AC3E}">
        <p14:creationId xmlns:p14="http://schemas.microsoft.com/office/powerpoint/2010/main" val="1294229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us" b="1"/>
              <a:t>Notas del orador:</a:t>
            </a:r>
          </a:p>
          <a:p>
            <a:endParaRPr lang="en-US" b="1"/>
          </a:p>
          <a:p>
            <a:pPr marL="171450" indent="-171450">
              <a:buFont typeface="Arial" panose="020B0604020202020204" pitchFamily="34" charset="0"/>
              <a:buChar char="•"/>
            </a:pPr>
            <a:r>
              <a:rPr lang="es-us" b="0">
                <a:latin typeface="Source Sans Pro"/>
                <a:ea typeface="Source Sans Pro"/>
              </a:rPr>
              <a:t>En esta primera sección, aprenderemos</a:t>
            </a:r>
            <a:r>
              <a:rPr lang="es-us">
                <a:latin typeface="Source Sans Pro"/>
                <a:ea typeface="Source Sans Pro"/>
              </a:rPr>
              <a:t> </a:t>
            </a:r>
            <a:r>
              <a:rPr lang="es-us" b="0">
                <a:latin typeface="Source Sans Pro"/>
                <a:ea typeface="Source Sans Pro"/>
              </a:rPr>
              <a:t>sobre los estudios clínicos.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Source Sans Pro" panose="020B0503030403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Source Sans Pro" panose="020B0503030403020204" pitchFamily="34" charset="0"/>
              <a:ea typeface="+mn-ea"/>
              <a:cs typeface="+mn-cs"/>
            </a:endParaRPr>
          </a:p>
        </p:txBody>
      </p:sp>
    </p:spTree>
    <p:extLst>
      <p:ext uri="{BB962C8B-B14F-4D97-AF65-F5344CB8AC3E}">
        <p14:creationId xmlns:p14="http://schemas.microsoft.com/office/powerpoint/2010/main" val="3441117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00550"/>
            <a:ext cx="5486400" cy="4146550"/>
          </a:xfrm>
        </p:spPr>
        <p:txBody>
          <a:bodyPr/>
          <a:lstStyle/>
          <a:p>
            <a:r>
              <a:rPr lang="es-us" b="1"/>
              <a:t>Notas del orador:</a:t>
            </a:r>
            <a:endParaRPr lang="en-US">
              <a:cs typeface="Calibri" panose="020F0502020204030204"/>
            </a:endParaRPr>
          </a:p>
          <a:p>
            <a:pPr marL="0" indent="0">
              <a:buFont typeface="Arial,Sans-Serif" panose="020B0604020202020204" pitchFamily="34" charset="0"/>
              <a:buNone/>
            </a:pPr>
            <a:endParaRPr lang="en-US"/>
          </a:p>
          <a:p>
            <a:pPr marL="0" indent="0">
              <a:buFont typeface="Arial,Sans-Serif" panose="020B0604020202020204" pitchFamily="34" charset="0"/>
              <a:buNone/>
            </a:pPr>
            <a:r>
              <a:rPr lang="es-us" sz="1200" b="0" i="0" kern="1200">
                <a:solidFill>
                  <a:schemeClr val="tx1"/>
                </a:solidFill>
                <a:effectLst/>
                <a:latin typeface="+mn-lt"/>
                <a:ea typeface="+mn-ea"/>
                <a:cs typeface="+mn-cs"/>
              </a:rPr>
              <a:t>Los estudios clínicos son estudios sobre nuevos fármacos (medicamentos), procedimientos y otros tratamientos en personas. Nos ayudan a entender qué funciona y qué no funciona en la medicina. Todos los tratamientos nuevos deben pasar por estudios clínicos antes de recibir la aprobación para tratar el cáncer en los Estados Unidos.</a:t>
            </a:r>
            <a:endParaRPr lang="en-US"/>
          </a:p>
          <a:p>
            <a:pPr marL="0" indent="0">
              <a:buFont typeface="Arial,Sans-Serif" panose="020B0604020202020204" pitchFamily="34" charset="0"/>
              <a:buNone/>
            </a:pPr>
            <a:endParaRPr lang="en-US"/>
          </a:p>
          <a:p>
            <a:pPr marL="0" indent="0">
              <a:buFont typeface="Arial,Sans-Serif" panose="020B0604020202020204" pitchFamily="34" charset="0"/>
              <a:buNone/>
            </a:pPr>
            <a:r>
              <a:rPr lang="es-us"/>
              <a:t>Existen varios tipos de estudios clínicos:</a:t>
            </a:r>
          </a:p>
          <a:p>
            <a:pPr marL="169564" indent="-169564">
              <a:buFont typeface="Arial,Sans-Serif" panose="020B0604020202020204" pitchFamily="34" charset="0"/>
              <a:buChar char="•"/>
            </a:pPr>
            <a:endParaRPr lang="en-US"/>
          </a:p>
          <a:p>
            <a:pPr marL="169564" indent="-169564">
              <a:buFont typeface="Arial,Sans-Serif" panose="020B0604020202020204" pitchFamily="34" charset="0"/>
              <a:buChar char="•"/>
            </a:pPr>
            <a:r>
              <a:rPr lang="es-us"/>
              <a:t>En los estudios de tratamiento, se analizan nuevos tratamientos o nuevas combinaciones de tratamientos.</a:t>
            </a:r>
          </a:p>
          <a:p>
            <a:pPr marL="169564" indent="-169564">
              <a:buFont typeface="Arial,Sans-Serif" panose="020B0604020202020204" pitchFamily="34" charset="0"/>
              <a:buChar char="•"/>
            </a:pPr>
            <a:r>
              <a:rPr lang="es-us"/>
              <a:t>En los estudios de prevención, se investigan maneras de prevenir el cáncer.</a:t>
            </a:r>
          </a:p>
          <a:p>
            <a:pPr marL="169564" indent="-169564">
              <a:buFont typeface="Arial,Sans-Serif" panose="020B0604020202020204" pitchFamily="34" charset="0"/>
              <a:buChar char="•"/>
            </a:pPr>
            <a:r>
              <a:rPr lang="es-us"/>
              <a:t>En los estudios de detección, se investigan maneras de identificar el cáncer en estadio temprano, cuando es más probable que el tratamiento tenga éxito.</a:t>
            </a:r>
          </a:p>
          <a:p>
            <a:pPr marL="169564" indent="-169564">
              <a:buFont typeface="Arial,Sans-Serif" panose="020B0604020202020204" pitchFamily="34" charset="0"/>
              <a:buChar char="•"/>
            </a:pPr>
            <a:r>
              <a:rPr lang="es-us"/>
              <a:t>En los estudios de cuidados de apoyo/cuidados paliativos, se investigan maneras de mejorar los efectos secundarios y la calidad de vida de las personas con cáncer.</a:t>
            </a:r>
          </a:p>
          <a:p>
            <a:pPr marL="169564" indent="-169564">
              <a:buFont typeface="Arial,Sans-Serif" panose="020B0604020202020204" pitchFamily="34" charset="0"/>
              <a:buChar char="•"/>
            </a:pPr>
            <a:endParaRPr lang="en-US"/>
          </a:p>
          <a:p>
            <a:pPr marL="174588" indent="-174588">
              <a:buFont typeface="Arial" panose="020B0604020202020204" pitchFamily="34" charset="0"/>
              <a:buChar char="•"/>
            </a:pPr>
            <a:endParaRPr lang="en-US">
              <a:solidFill>
                <a:srgbClr val="1A1A1A"/>
              </a:solidFill>
              <a:latin typeface="Source Sans Pro"/>
              <a:ea typeface="Source Sans Pro"/>
            </a:endParaRPr>
          </a:p>
        </p:txBody>
      </p:sp>
    </p:spTree>
    <p:extLst>
      <p:ext uri="{BB962C8B-B14F-4D97-AF65-F5344CB8AC3E}">
        <p14:creationId xmlns:p14="http://schemas.microsoft.com/office/powerpoint/2010/main" val="3515623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1131888"/>
            <a:ext cx="5432425" cy="3055937"/>
          </a:xfrm>
        </p:spPr>
        <p:txBody>
          <a:bodyPr/>
          <a:lstStyle/>
          <a:p>
            <a:endParaRPr lang="en-US"/>
          </a:p>
        </p:txBody>
      </p:sp>
      <p:sp>
        <p:nvSpPr>
          <p:cNvPr id="3" name="Notes Placeholder 2"/>
          <p:cNvSpPr>
            <a:spLocks noGrp="1"/>
          </p:cNvSpPr>
          <p:nvPr>
            <p:ph type="body" idx="1"/>
          </p:nvPr>
        </p:nvSpPr>
        <p:spPr>
          <a:xfrm>
            <a:off x="685800" y="4400550"/>
            <a:ext cx="5486400" cy="4565650"/>
          </a:xfrm>
        </p:spPr>
        <p:txBody>
          <a:bodyPr/>
          <a:lstStyle/>
          <a:p>
            <a:pPr>
              <a:defRPr/>
            </a:pPr>
            <a:r>
              <a:rPr lang="es-us" b="1"/>
              <a:t>Notas del orador:</a:t>
            </a:r>
            <a:endParaRPr lang="en-US"/>
          </a:p>
          <a:p>
            <a:pPr marL="169564" indent="-169564">
              <a:buFont typeface="Arial,Sans-Serif"/>
              <a:buChar char="•"/>
              <a:defRPr/>
            </a:pPr>
            <a:endParaRPr lang="en-US"/>
          </a:p>
          <a:p>
            <a:pPr marL="169564" indent="-169564">
              <a:buFont typeface="Arial,Sans-Serif"/>
              <a:buChar char="•"/>
              <a:defRPr/>
            </a:pPr>
            <a:r>
              <a:rPr lang="es-us">
                <a:ea typeface="Calibri" panose="020F0502020204030204"/>
                <a:cs typeface="Calibri" panose="020F0502020204030204"/>
              </a:rPr>
              <a:t>En lo que respecta a la investigación del cáncer, los estudios clínicos son fundamentales.</a:t>
            </a:r>
            <a:endParaRPr lang="en-US">
              <a:cs typeface="Calibri" panose="020F0502020204030204"/>
            </a:endParaRPr>
          </a:p>
          <a:p>
            <a:pPr marL="169564" indent="-169564">
              <a:buFont typeface="Arial,Sans-Serif"/>
              <a:buChar char="•"/>
              <a:defRPr/>
            </a:pPr>
            <a:r>
              <a:rPr lang="es-us">
                <a:cs typeface="Calibri" panose="020F0502020204030204"/>
              </a:rPr>
              <a:t>Los estudios clínicos han allanado el camino para muchos descubrimientos trascendentales en el tratamiento del cáncer. Muchos de estos descubrimientos han afectado ya sea a ustedes, a sus familiares o a sus amistades. Veamos algunos ejemplos.</a:t>
            </a:r>
          </a:p>
          <a:p>
            <a:pPr marL="169564" marR="0" lvl="0" indent="-169564" algn="l" defTabSz="914400" rtl="0" eaLnBrk="1" fontAlgn="auto" latinLnBrk="0" hangingPunct="1">
              <a:lnSpc>
                <a:spcPct val="100000"/>
              </a:lnSpc>
              <a:spcBef>
                <a:spcPts val="0"/>
              </a:spcBef>
              <a:spcAft>
                <a:spcPts val="0"/>
              </a:spcAft>
              <a:buClrTx/>
              <a:buSzTx/>
              <a:buFont typeface="Arial,Sans-Serif"/>
              <a:buChar char="•"/>
              <a:tabLst/>
              <a:defRPr/>
            </a:pPr>
            <a:r>
              <a:rPr lang="es-us" sz="1200" b="0" i="0" kern="1200">
                <a:solidFill>
                  <a:schemeClr val="tx1"/>
                </a:solidFill>
                <a:effectLst/>
                <a:latin typeface="+mn-lt"/>
                <a:ea typeface="+mn-ea"/>
                <a:cs typeface="+mn-cs"/>
              </a:rPr>
              <a:t>En 1960, </a:t>
            </a:r>
            <a:r>
              <a:rPr kumimoji="0" lang="es-us" sz="1200" b="0" i="0" u="none" strike="noStrike" kern="1200" cap="none" spc="0" normalizeH="0" baseline="0" noProof="0">
                <a:ln>
                  <a:noFill/>
                </a:ln>
                <a:solidFill>
                  <a:srgbClr val="012169"/>
                </a:solidFill>
                <a:effectLst/>
                <a:uLnTx/>
                <a:uFillTx/>
                <a:latin typeface="Poppins" panose="00000500000000000000" pitchFamily="2" charset="0"/>
                <a:ea typeface="Source Sans Pro"/>
                <a:cs typeface="Poppins" panose="00000500000000000000" pitchFamily="2" charset="0"/>
              </a:rPr>
              <a:t>se desarrolló la mamografía, que sigue siendo la forma más confiable de detectar el cáncer de seno.</a:t>
            </a:r>
            <a:endParaRPr lang="en-US" sz="1200" b="0" i="0" kern="1200">
              <a:solidFill>
                <a:schemeClr val="tx1"/>
              </a:solidFill>
              <a:effectLst/>
              <a:latin typeface="+mn-lt"/>
              <a:ea typeface="+mn-ea"/>
              <a:cs typeface="+mn-cs"/>
            </a:endParaRPr>
          </a:p>
          <a:p>
            <a:pPr marL="169564" indent="-169564">
              <a:buFont typeface="Arial,Sans-Serif"/>
              <a:buChar char="•"/>
              <a:defRPr/>
            </a:pPr>
            <a:r>
              <a:rPr lang="es-us" sz="1200" b="0" i="0" kern="1200">
                <a:solidFill>
                  <a:schemeClr val="tx1"/>
                </a:solidFill>
                <a:effectLst/>
                <a:latin typeface="+mn-lt"/>
                <a:ea typeface="+mn-ea"/>
                <a:cs typeface="+mn-cs"/>
              </a:rPr>
              <a:t>En 1977, la FDA aprobó el tamoxifeno, un medicamento que bloquea la actividad hormonal sin necesidad de cirugía.</a:t>
            </a:r>
          </a:p>
          <a:p>
            <a:pPr marL="169564" indent="-169564">
              <a:buFont typeface="Arial,Sans-Serif"/>
              <a:buChar char="•"/>
              <a:defRPr/>
            </a:pPr>
            <a:r>
              <a:rPr lang="es-us">
                <a:cs typeface="Calibri" panose="020F0502020204030204"/>
              </a:rPr>
              <a:t>En 1999, se demostró que el virus del papiloma humano (VPH) estaba presente en el 99.7% de los tipos de cáncer de cuello uterino. Esto llevó al desarrollo de la vacuna contra el VPH para prevenir el cáncer de cuello uterino en 2006.</a:t>
            </a:r>
          </a:p>
          <a:p>
            <a:pPr marL="169564" indent="-169564">
              <a:buFont typeface="Arial,Sans-Serif"/>
              <a:buChar char="•"/>
              <a:defRPr/>
            </a:pPr>
            <a:r>
              <a:rPr lang="es-us">
                <a:cs typeface="Calibri" panose="020F0502020204030204"/>
              </a:rPr>
              <a:t>Las terapias de células T con CAR cuentan con la aprobación de la Administración de Alimentos y Medicamentos de los Estados Unidos (FDA, por sus siglas en inglés) para tratar algunos tipos de linfomas y leucemias, así como el mieloma múltiple.</a:t>
            </a:r>
          </a:p>
          <a:p>
            <a:pPr marL="169564" indent="-169564">
              <a:buFont typeface="Arial,Sans-Serif"/>
              <a:buChar char="•"/>
              <a:defRPr/>
            </a:pPr>
            <a:endParaRPr lang="en-US">
              <a:ea typeface="Calibri" panose="020F0502020204030204"/>
              <a:cs typeface="Calibri" panose="020F0502020204030204"/>
            </a:endParaRPr>
          </a:p>
          <a:p>
            <a:pPr marL="169564" indent="-169564">
              <a:buFont typeface="Arial,Sans-Serif"/>
              <a:buChar char="•"/>
              <a:defRPr/>
            </a:pPr>
            <a:r>
              <a:rPr lang="es-us" sz="1200" kern="1200">
                <a:solidFill>
                  <a:schemeClr val="tx1"/>
                </a:solidFill>
                <a:effectLst/>
                <a:latin typeface="+mn-lt"/>
                <a:ea typeface="+mn-ea"/>
                <a:cs typeface="+mn-cs"/>
              </a:rPr>
              <a:t>Los estudios clínicos son esenciales para desarrollar nuevas formas de tratamiento para el cáncer que pueden ayudar en casos de cáncer metastásico o diseminado. </a:t>
            </a:r>
            <a:endParaRPr lang="en-US">
              <a:cs typeface="Calibri" panose="020F0502020204030204"/>
            </a:endParaRPr>
          </a:p>
        </p:txBody>
      </p:sp>
    </p:spTree>
    <p:extLst>
      <p:ext uri="{BB962C8B-B14F-4D97-AF65-F5344CB8AC3E}">
        <p14:creationId xmlns:p14="http://schemas.microsoft.com/office/powerpoint/2010/main" val="3045493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1131888"/>
            <a:ext cx="5432425" cy="3055937"/>
          </a:xfrm>
        </p:spPr>
        <p:txBody>
          <a:bodyPr/>
          <a:lstStyle/>
          <a:p>
            <a:endParaRPr lang="en-US"/>
          </a:p>
        </p:txBody>
      </p:sp>
      <p:sp>
        <p:nvSpPr>
          <p:cNvPr id="3" name="Notes Placeholder 2"/>
          <p:cNvSpPr>
            <a:spLocks noGrp="1"/>
          </p:cNvSpPr>
          <p:nvPr>
            <p:ph type="body" idx="1"/>
          </p:nvPr>
        </p:nvSpPr>
        <p:spPr/>
        <p:txBody>
          <a:bodyPr/>
          <a:lstStyle/>
          <a:p>
            <a:pPr>
              <a:defRPr/>
            </a:pPr>
            <a:r>
              <a:rPr lang="es-us" b="1"/>
              <a:t>Notas del orador:</a:t>
            </a:r>
            <a:endParaRPr lang="en-US"/>
          </a:p>
          <a:p>
            <a:pPr marL="169564" indent="-169564">
              <a:buFont typeface="Arial,Sans-Serif"/>
              <a:buChar char="•"/>
              <a:defRPr/>
            </a:pPr>
            <a:endParaRPr lang="en-US"/>
          </a:p>
          <a:p>
            <a:pPr marL="169564" indent="-169564">
              <a:buFont typeface="Arial,Sans-Serif"/>
              <a:buChar char="•"/>
              <a:defRPr/>
            </a:pPr>
            <a:r>
              <a:rPr lang="es-us">
                <a:ea typeface="Calibri"/>
                <a:cs typeface="Calibri"/>
              </a:rPr>
              <a:t>Mencionamos anteriormente que </a:t>
            </a:r>
            <a:r>
              <a:rPr lang="es-us"/>
              <a:t>un estudio clínico es un estudio de investigación que involucra voluntarios humanos y determina si un nuevo tratamiento es seguro y eficaz.</a:t>
            </a:r>
          </a:p>
          <a:p>
            <a:pPr marL="169564" indent="-169564">
              <a:buFont typeface="Arial,Sans-Serif"/>
              <a:buChar char="•"/>
              <a:defRPr/>
            </a:pPr>
            <a:r>
              <a:rPr lang="es-us">
                <a:ea typeface="Calibri" panose="020F0502020204030204"/>
                <a:cs typeface="Calibri" panose="020F0502020204030204"/>
              </a:rPr>
              <a:t>Un estudio clínico logra esto respondiendo algunas preguntas muy importantes:</a:t>
            </a:r>
          </a:p>
          <a:p>
            <a:pPr lvl="1" indent="-169564">
              <a:buFont typeface="Arial,Sans-Serif"/>
              <a:buChar char="•"/>
              <a:defRPr/>
            </a:pPr>
            <a:r>
              <a:rPr lang="es-us">
                <a:ea typeface="Calibri" panose="020F0502020204030204"/>
                <a:cs typeface="Calibri" panose="020F0502020204030204"/>
              </a:rPr>
              <a:t>¿Cuáles son los efectos secundarios del tratamiento? ¿Los beneficios superan los riesgos?</a:t>
            </a:r>
          </a:p>
          <a:p>
            <a:pPr lvl="1" indent="-169564">
              <a:buFont typeface="Arial,Sans-Serif"/>
              <a:buChar char="•"/>
              <a:defRPr/>
            </a:pPr>
            <a:r>
              <a:rPr lang="es-us">
                <a:ea typeface="Calibri" panose="020F0502020204030204"/>
                <a:cs typeface="Calibri" panose="020F0502020204030204"/>
              </a:rPr>
              <a:t>¿Cuánto ayuda este tratamiento a las personas que lo necesitan?</a:t>
            </a:r>
          </a:p>
          <a:p>
            <a:pPr lvl="1" indent="-169564">
              <a:buFont typeface="Arial,Sans-Serif"/>
              <a:buChar char="•"/>
              <a:defRPr/>
            </a:pPr>
            <a:r>
              <a:rPr lang="es-us">
                <a:ea typeface="Calibri" panose="020F0502020204030204"/>
                <a:cs typeface="Calibri" panose="020F0502020204030204"/>
              </a:rPr>
              <a:t>¿Cómo se compara este nuevo tratamiento con el tratamiento que las personas están recibiendo actualmente?</a:t>
            </a:r>
          </a:p>
          <a:p>
            <a:pPr lvl="1" indent="-169564">
              <a:buFont typeface="Arial,Sans-Serif"/>
              <a:buChar char="•"/>
              <a:defRPr/>
            </a:pPr>
            <a:r>
              <a:rPr lang="es-us">
                <a:ea typeface="Calibri" panose="020F0502020204030204"/>
                <a:cs typeface="Calibri" panose="020F0502020204030204"/>
              </a:rPr>
              <a:t>¿Qué eficacia tiene este tratamiento a largo plazo? Aunque veamos algunas mejoras a corto plazo, ¿funciona el tratamiento a largo plazo? ¿Existen efectos secundarios a largo plazo que se presenten con el transcurso del tiempo?</a:t>
            </a:r>
          </a:p>
          <a:p>
            <a:pPr marL="169564" indent="-169564">
              <a:buFont typeface="Arial,Sans-Serif"/>
              <a:buChar char="•"/>
              <a:defRPr/>
            </a:pPr>
            <a:endParaRPr lang="en-US">
              <a:ea typeface="Calibri" panose="020F0502020204030204"/>
              <a:cs typeface="Calibri" panose="020F0502020204030204"/>
            </a:endParaRPr>
          </a:p>
          <a:p>
            <a:pPr>
              <a:defRPr/>
            </a:pPr>
            <a:endParaRPr lang="en-US">
              <a:ea typeface="Calibri" panose="020F0502020204030204"/>
              <a:cs typeface="Calibri" panose="020F0502020204030204"/>
            </a:endParaRPr>
          </a:p>
        </p:txBody>
      </p:sp>
    </p:spTree>
    <p:extLst>
      <p:ext uri="{BB962C8B-B14F-4D97-AF65-F5344CB8AC3E}">
        <p14:creationId xmlns:p14="http://schemas.microsoft.com/office/powerpoint/2010/main" val="2572793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1131888"/>
            <a:ext cx="5432425" cy="3055937"/>
          </a:xfrm>
        </p:spPr>
        <p:txBody>
          <a:bodyPr/>
          <a:lstStyle/>
          <a:p>
            <a:endParaRPr lang="en-US"/>
          </a:p>
        </p:txBody>
      </p:sp>
      <p:sp>
        <p:nvSpPr>
          <p:cNvPr id="3" name="Notes Placeholder 2"/>
          <p:cNvSpPr>
            <a:spLocks noGrp="1"/>
          </p:cNvSpPr>
          <p:nvPr>
            <p:ph type="body" idx="1"/>
          </p:nvPr>
        </p:nvSpPr>
        <p:spPr/>
        <p:txBody>
          <a:bodyPr/>
          <a:lstStyle/>
          <a:p>
            <a:pPr>
              <a:defRPr/>
            </a:pPr>
            <a:r>
              <a:rPr lang="es-us" b="1"/>
              <a:t>Notas del orador:</a:t>
            </a:r>
            <a:endParaRPr lang="en-US"/>
          </a:p>
          <a:p>
            <a:pPr marL="169564" indent="-169564">
              <a:buFont typeface="Arial,Sans-Serif"/>
              <a:buChar char="•"/>
              <a:defRPr/>
            </a:pPr>
            <a:endParaRPr lang="en-US"/>
          </a:p>
          <a:p>
            <a:pPr marL="169564" indent="-169564">
              <a:buFont typeface="Arial,Sans-Serif"/>
              <a:buChar char="•"/>
              <a:defRPr/>
            </a:pPr>
            <a:r>
              <a:rPr lang="es-us"/>
              <a:t>¿Cuál es el componente más importante de un estudio clínico?</a:t>
            </a:r>
            <a:r>
              <a:rPr lang="es-us" b="1"/>
              <a:t> Es contar con personas que se ofrecen como voluntarias.</a:t>
            </a:r>
            <a:endParaRPr lang="en-US" b="1">
              <a:cs typeface="Calibri" panose="020F0502020204030204"/>
            </a:endParaRPr>
          </a:p>
          <a:p>
            <a:pPr marL="169564" indent="-169564">
              <a:buFont typeface="Arial,Sans-Serif"/>
              <a:buChar char="•"/>
              <a:defRPr/>
            </a:pPr>
            <a:r>
              <a:rPr lang="es-us">
                <a:cs typeface="Calibri" panose="020F0502020204030204"/>
              </a:rPr>
              <a:t>Los estudios clínicos requieren el tiempo, la energía y la disposición de las personas para participar. A veces, los estudios clínicos incluso requieren más. </a:t>
            </a:r>
            <a:endParaRPr lang="en-US">
              <a:ea typeface="Calibri"/>
              <a:cs typeface="Calibri" panose="020F0502020204030204"/>
            </a:endParaRPr>
          </a:p>
          <a:p>
            <a:pPr marL="169564" indent="-169564">
              <a:buFont typeface="Arial,Sans-Serif"/>
              <a:buChar char="•"/>
              <a:defRPr/>
            </a:pPr>
            <a:r>
              <a:rPr lang="es-us" sz="1200" kern="1200">
                <a:solidFill>
                  <a:schemeClr val="tx1"/>
                </a:solidFill>
                <a:effectLst/>
                <a:latin typeface="+mn-lt"/>
                <a:ea typeface="+mn-ea"/>
                <a:cs typeface="+mn-cs"/>
              </a:rPr>
              <a:t>Por ejemplo, algunos estudios clínicos requieren visitas médicas adicionales o análisis de laboratorio o pruebas por imágenes. </a:t>
            </a:r>
          </a:p>
          <a:p>
            <a:pPr marL="169564" indent="-169564">
              <a:buFont typeface="Arial,Sans-Serif"/>
              <a:buChar char="•"/>
              <a:defRPr/>
            </a:pPr>
            <a:r>
              <a:rPr lang="es-us" sz="1200" kern="1200">
                <a:solidFill>
                  <a:schemeClr val="tx1"/>
                </a:solidFill>
                <a:effectLst/>
                <a:latin typeface="+mn-lt"/>
                <a:ea typeface="+mn-ea"/>
                <a:cs typeface="+mn-cs"/>
              </a:rPr>
              <a:t>Es importante recordar que los voluntarios pueden elegir retirarse de un estudio clínico en cualquier momento y por cualquier motivo. </a:t>
            </a:r>
            <a:endParaRPr lang="en-US">
              <a:cs typeface="Calibri" panose="020F0502020204030204"/>
            </a:endParaRPr>
          </a:p>
        </p:txBody>
      </p:sp>
    </p:spTree>
    <p:extLst>
      <p:ext uri="{BB962C8B-B14F-4D97-AF65-F5344CB8AC3E}">
        <p14:creationId xmlns:p14="http://schemas.microsoft.com/office/powerpoint/2010/main" val="521154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us" b="1"/>
              <a:t>Notas del orador:</a:t>
            </a:r>
            <a:endParaRPr lang="en-US"/>
          </a:p>
          <a:p>
            <a:pPr marL="169564" indent="-169564">
              <a:buFont typeface="Arial,Sans-Serif"/>
              <a:buChar char="•"/>
            </a:pPr>
            <a:endParaRPr lang="en-US"/>
          </a:p>
          <a:p>
            <a:pPr marL="169564" indent="-169564">
              <a:buFont typeface="Arial,Sans-Serif"/>
              <a:buChar char="•"/>
            </a:pPr>
            <a:r>
              <a:rPr lang="es-us"/>
              <a:t>Repasemos algunos aspectos que se deben considerar antes de decidir participar en un estudio clínico. </a:t>
            </a:r>
            <a:endParaRPr lang="en-US" b="1">
              <a:ea typeface="Calibri"/>
              <a:cs typeface="Calibri"/>
            </a:endParaRPr>
          </a:p>
          <a:p>
            <a:pPr marL="169564" indent="-169564">
              <a:buFont typeface="Arial,Sans-Serif"/>
              <a:buChar char="•"/>
            </a:pPr>
            <a:endParaRPr lang="en-US"/>
          </a:p>
        </p:txBody>
      </p:sp>
    </p:spTree>
    <p:extLst>
      <p:ext uri="{BB962C8B-B14F-4D97-AF65-F5344CB8AC3E}">
        <p14:creationId xmlns:p14="http://schemas.microsoft.com/office/powerpoint/2010/main" val="475925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1131888"/>
            <a:ext cx="5432425" cy="3055937"/>
          </a:xfrm>
        </p:spPr>
        <p:txBody>
          <a:bodyPr/>
          <a:lstStyle/>
          <a:p>
            <a:endParaRPr lang="en-US"/>
          </a:p>
        </p:txBody>
      </p:sp>
      <p:sp>
        <p:nvSpPr>
          <p:cNvPr id="3" name="Notes Placeholder 2"/>
          <p:cNvSpPr>
            <a:spLocks noGrp="1"/>
          </p:cNvSpPr>
          <p:nvPr>
            <p:ph type="body" idx="1"/>
          </p:nvPr>
        </p:nvSpPr>
        <p:spPr/>
        <p:txBody>
          <a:bodyPr/>
          <a:lstStyle/>
          <a:p>
            <a:pPr>
              <a:defRPr/>
            </a:pPr>
            <a:r>
              <a:rPr lang="es-us" b="1"/>
              <a:t>Notas del orador:</a:t>
            </a:r>
            <a:endParaRPr lang="en-US"/>
          </a:p>
          <a:p>
            <a:pPr marL="169564" indent="-169564">
              <a:buFont typeface="Arial,Sans-Serif"/>
              <a:buChar char="•"/>
              <a:defRPr/>
            </a:pPr>
            <a:endParaRPr lang="en-US"/>
          </a:p>
          <a:p>
            <a:pPr>
              <a:defRPr/>
            </a:pPr>
            <a:r>
              <a:rPr lang="es-us">
                <a:cs typeface="Calibri"/>
              </a:rPr>
              <a:t>Decidir formar parte de un estudio clínico es una decisión personal. Antes de decidir participar en uno, es importante informarse sobre los estudios clínicos y obtener respuesta a todas las preguntas que tengan.</a:t>
            </a:r>
          </a:p>
          <a:p>
            <a:pPr>
              <a:defRPr/>
            </a:pPr>
            <a:endParaRPr lang="en-US">
              <a:cs typeface="Calibri"/>
            </a:endParaRPr>
          </a:p>
          <a:p>
            <a:pPr>
              <a:defRPr/>
            </a:pPr>
            <a:r>
              <a:rPr lang="es-us" sz="1200" b="0" i="0" kern="1200">
                <a:solidFill>
                  <a:schemeClr val="tx1"/>
                </a:solidFill>
                <a:effectLst/>
                <a:latin typeface="+mn-lt"/>
                <a:ea typeface="+mn-ea"/>
                <a:cs typeface="+mn-cs"/>
              </a:rPr>
              <a:t>Algunas de estas preguntas pueden no tener respuestas claras, pero deberían ayudarles a empezar a pensar en estos temas.</a:t>
            </a:r>
            <a:endParaRPr lang="en-US">
              <a:cs typeface="Calibri"/>
            </a:endParaRPr>
          </a:p>
          <a:p>
            <a:pPr>
              <a:defRPr/>
            </a:pPr>
            <a:endParaRPr lang="en-US">
              <a:cs typeface="Calibri"/>
            </a:endParaRPr>
          </a:p>
        </p:txBody>
      </p:sp>
    </p:spTree>
    <p:extLst>
      <p:ext uri="{BB962C8B-B14F-4D97-AF65-F5344CB8AC3E}">
        <p14:creationId xmlns:p14="http://schemas.microsoft.com/office/powerpoint/2010/main" val="1034188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91FE1-1926-2118-7E48-6F8810CA8F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38ABA7-9CEB-442A-31D6-B7A5766B2553}"/>
              </a:ext>
            </a:extLst>
          </p:cNvPr>
          <p:cNvSpPr>
            <a:spLocks noGrp="1" noRot="1" noChangeAspect="1"/>
          </p:cNvSpPr>
          <p:nvPr>
            <p:ph type="sldImg"/>
          </p:nvPr>
        </p:nvSpPr>
        <p:spPr>
          <a:xfrm>
            <a:off x="668338" y="1131888"/>
            <a:ext cx="5432425" cy="3055937"/>
          </a:xfrm>
        </p:spPr>
        <p:txBody>
          <a:bodyPr/>
          <a:lstStyle/>
          <a:p>
            <a:endParaRPr lang="en-US"/>
          </a:p>
        </p:txBody>
      </p:sp>
      <p:sp>
        <p:nvSpPr>
          <p:cNvPr id="3" name="Notes Placeholder 2">
            <a:extLst>
              <a:ext uri="{FF2B5EF4-FFF2-40B4-BE49-F238E27FC236}">
                <a16:creationId xmlns:a16="http://schemas.microsoft.com/office/drawing/2014/main" id="{48621DA2-E8F5-E448-1001-1DEC84E78B53}"/>
              </a:ext>
            </a:extLst>
          </p:cNvPr>
          <p:cNvSpPr>
            <a:spLocks noGrp="1"/>
          </p:cNvSpPr>
          <p:nvPr>
            <p:ph type="body" idx="1"/>
          </p:nvPr>
        </p:nvSpPr>
        <p:spPr>
          <a:xfrm>
            <a:off x="685800" y="4400550"/>
            <a:ext cx="5486400" cy="4578350"/>
          </a:xfrm>
        </p:spPr>
        <p:txBody>
          <a:bodyPr/>
          <a:lstStyle/>
          <a:p>
            <a:pPr>
              <a:defRPr/>
            </a:pPr>
            <a:r>
              <a:rPr lang="es-us" b="1"/>
              <a:t>Notas del orador:</a:t>
            </a:r>
            <a:endParaRPr lang="en-US"/>
          </a:p>
          <a:p>
            <a:pPr marL="169564" indent="-169564">
              <a:buFont typeface="Arial,Sans-Serif"/>
              <a:buChar char="•"/>
              <a:defRPr/>
            </a:pPr>
            <a:endParaRPr lang="en-US"/>
          </a:p>
          <a:p>
            <a:pPr>
              <a:defRPr/>
            </a:pPr>
            <a:r>
              <a:rPr lang="es-us">
                <a:cs typeface="Calibri"/>
              </a:rPr>
              <a:t>No tienen que tomar la decisión por su cuenta.</a:t>
            </a:r>
          </a:p>
          <a:p>
            <a:pPr>
              <a:defRPr/>
            </a:pPr>
            <a:endParaRPr lang="en-US">
              <a:cs typeface="Calibri"/>
            </a:endParaRPr>
          </a:p>
          <a:p>
            <a:pPr>
              <a:defRPr/>
            </a:pPr>
            <a:r>
              <a:rPr lang="es-us" sz="1200" b="1" i="0" kern="1200">
                <a:solidFill>
                  <a:schemeClr val="tx1"/>
                </a:solidFill>
                <a:effectLst/>
                <a:latin typeface="+mn-lt"/>
                <a:ea typeface="+mn-ea"/>
                <a:cs typeface="+mn-cs"/>
              </a:rPr>
              <a:t>Si su equipo de atención oncológica forma parte del estudio clínico</a:t>
            </a:r>
            <a:r>
              <a:rPr lang="es-us" sz="1200" b="0" i="0" kern="1200">
                <a:solidFill>
                  <a:schemeClr val="tx1"/>
                </a:solidFill>
                <a:effectLst/>
                <a:latin typeface="+mn-lt"/>
                <a:ea typeface="+mn-ea"/>
                <a:cs typeface="+mn-cs"/>
              </a:rPr>
              <a:t>, háganle las preguntas que tengan. Además, obtener una </a:t>
            </a:r>
            <a:r>
              <a:rPr lang="es-us" sz="1200" b="0" i="0" u="sng" kern="1200">
                <a:solidFill>
                  <a:schemeClr val="tx1"/>
                </a:solidFill>
                <a:effectLst/>
                <a:latin typeface="+mn-lt"/>
                <a:ea typeface="+mn-ea"/>
                <a:cs typeface="+mn-cs"/>
                <a:hlinkClick r:id="rId3"/>
              </a:rPr>
              <a:t>segunda opinión</a:t>
            </a:r>
            <a:r>
              <a:rPr lang="es-us" sz="1200" b="0" i="0" kern="1200">
                <a:solidFill>
                  <a:schemeClr val="tx1"/>
                </a:solidFill>
                <a:effectLst/>
                <a:latin typeface="+mn-lt"/>
                <a:ea typeface="+mn-ea"/>
                <a:cs typeface="+mn-cs"/>
              </a:rPr>
              <a:t> de un médico que no forme parte del estudio puede ayudarles a decidir si un estudio determinado es la mejor opción para ustedes.</a:t>
            </a:r>
          </a:p>
          <a:p>
            <a:pPr>
              <a:defRPr/>
            </a:pPr>
            <a:endParaRPr lang="en-US" sz="1200" b="0" i="0" kern="1200">
              <a:solidFill>
                <a:schemeClr val="tx1"/>
              </a:solidFill>
              <a:effectLst/>
              <a:latin typeface="+mn-lt"/>
              <a:ea typeface="+mn-ea"/>
              <a:cs typeface="+mn-cs"/>
            </a:endParaRPr>
          </a:p>
          <a:p>
            <a:pPr>
              <a:defRPr/>
            </a:pPr>
            <a:r>
              <a:rPr lang="es-us" sz="1200" b="0" i="0" kern="1200">
                <a:solidFill>
                  <a:schemeClr val="tx1"/>
                </a:solidFill>
                <a:effectLst/>
                <a:latin typeface="+mn-lt"/>
                <a:ea typeface="+mn-ea"/>
                <a:cs typeface="+mn-cs"/>
              </a:rPr>
              <a:t>Hablen con alguien vinculado al estudio clínico. Esta persona podría ser el investigador clínico (quien está a cargo del estudio) o un coordinador de la investigación. Debería poder responder las preguntas que tengan sobre el estudio clínico. </a:t>
            </a:r>
          </a:p>
          <a:p>
            <a:pPr>
              <a:defRPr/>
            </a:pPr>
            <a:endParaRPr lang="en-US" sz="1200" b="0" i="0" kern="1200">
              <a:solidFill>
                <a:schemeClr val="tx1"/>
              </a:solidFill>
              <a:effectLst/>
              <a:latin typeface="+mn-lt"/>
              <a:ea typeface="+mn-ea"/>
              <a:cs typeface="+mn-cs"/>
            </a:endParaRPr>
          </a:p>
          <a:p>
            <a:pPr>
              <a:defRPr/>
            </a:pPr>
            <a:r>
              <a:rPr lang="es-us" sz="1200" b="0" i="0" kern="1200">
                <a:solidFill>
                  <a:schemeClr val="tx1"/>
                </a:solidFill>
                <a:effectLst/>
                <a:latin typeface="+mn-lt"/>
                <a:ea typeface="+mn-ea"/>
                <a:cs typeface="+mn-cs"/>
              </a:rPr>
              <a:t>Procuren compartir los detalles del estudio clínico con su médico para que pueda ayudarles a decidir lo que sea adecuado para ustedes. Su médico conoce mejor la situación médica y probablemente pueda decirles si vale la pena considerar el estudio. </a:t>
            </a:r>
          </a:p>
          <a:p>
            <a:pPr>
              <a:defRPr/>
            </a:pPr>
            <a:endParaRPr lang="en-US" sz="1200" b="0" i="0" kern="1200">
              <a:solidFill>
                <a:schemeClr val="tx1"/>
              </a:solidFill>
              <a:effectLst/>
              <a:latin typeface="+mn-lt"/>
              <a:ea typeface="+mn-ea"/>
              <a:cs typeface="+mn-cs"/>
            </a:endParaRPr>
          </a:p>
          <a:p>
            <a:r>
              <a:rPr lang="es-us" sz="1200" b="0" i="0" kern="1200">
                <a:solidFill>
                  <a:schemeClr val="tx1"/>
                </a:solidFill>
                <a:effectLst/>
                <a:latin typeface="+mn-lt"/>
                <a:ea typeface="+mn-ea"/>
                <a:cs typeface="+mn-cs"/>
              </a:rPr>
              <a:t>Puede resultarles útil incluir a amigos y familiares en su proceso de toma de decisiones. Es posible que les hagan preguntas en las que no habían pensado y pueden ayudarles a asegurarse de que están eligiendo lo que más les conviene. </a:t>
            </a:r>
          </a:p>
          <a:p>
            <a:endParaRPr lang="en-US">
              <a:cs typeface="Calibri"/>
            </a:endParaRPr>
          </a:p>
          <a:p>
            <a:pPr>
              <a:defRPr/>
            </a:pPr>
            <a:endParaRPr lang="en-US">
              <a:cs typeface="Calibri"/>
            </a:endParaRPr>
          </a:p>
        </p:txBody>
      </p:sp>
    </p:spTree>
    <p:extLst>
      <p:ext uri="{BB962C8B-B14F-4D97-AF65-F5344CB8AC3E}">
        <p14:creationId xmlns:p14="http://schemas.microsoft.com/office/powerpoint/2010/main" val="3105247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1131888"/>
            <a:ext cx="5432425" cy="3055937"/>
          </a:xfrm>
        </p:spPr>
        <p:txBody>
          <a:bodyPr/>
          <a:lstStyle/>
          <a:p>
            <a:endParaRPr lang="en-US"/>
          </a:p>
        </p:txBody>
      </p:sp>
      <p:sp>
        <p:nvSpPr>
          <p:cNvPr id="3" name="Notes Placeholder 2"/>
          <p:cNvSpPr>
            <a:spLocks noGrp="1"/>
          </p:cNvSpPr>
          <p:nvPr>
            <p:ph type="body" idx="1"/>
          </p:nvPr>
        </p:nvSpPr>
        <p:spPr/>
        <p:txBody>
          <a:bodyPr/>
          <a:lstStyle/>
          <a:p>
            <a:pPr>
              <a:defRPr/>
            </a:pPr>
            <a:r>
              <a:rPr lang="es-us" b="1"/>
              <a:t>Notas del orador:</a:t>
            </a:r>
            <a:endParaRPr lang="en-US"/>
          </a:p>
          <a:p>
            <a:pPr marL="169564" indent="-169564">
              <a:buFont typeface="Arial,Sans-Serif"/>
              <a:buChar char="•"/>
            </a:pPr>
            <a:r>
              <a:rPr lang="es-us" sz="1200" b="0" i="0" kern="1200">
                <a:solidFill>
                  <a:schemeClr val="tx1"/>
                </a:solidFill>
                <a:effectLst/>
                <a:latin typeface="+mn-lt"/>
                <a:ea typeface="+mn-ea"/>
                <a:cs typeface="+mn-cs"/>
              </a:rPr>
              <a:t>Todos los estudios clínicos tienen riesgos. Esto es especialmente cierto en los </a:t>
            </a:r>
            <a:r>
              <a:rPr lang="es-us" sz="1200" b="0" i="0" u="none" kern="120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estudios clínicos de fase I y II</a:t>
            </a:r>
            <a:r>
              <a:rPr lang="es-us" sz="1200" b="0" i="0" kern="1200">
                <a:solidFill>
                  <a:schemeClr val="tx1"/>
                </a:solidFill>
                <a:effectLst/>
                <a:latin typeface="+mn-lt"/>
                <a:ea typeface="+mn-ea"/>
                <a:cs typeface="+mn-cs"/>
              </a:rPr>
              <a:t>, período en el que el tratamiento se ha estudiado en menos personas.</a:t>
            </a:r>
          </a:p>
          <a:p>
            <a:pPr marL="169564" indent="-169564">
              <a:buFont typeface="Arial,Sans-Serif"/>
              <a:buChar char="•"/>
            </a:pPr>
            <a:endParaRPr lang="en-US">
              <a:ea typeface="Calibri"/>
              <a:cs typeface="Calibri"/>
            </a:endParaRPr>
          </a:p>
          <a:p>
            <a:pPr marL="169564" indent="-169564">
              <a:buFont typeface="Arial,Sans-Serif"/>
              <a:buChar char="•"/>
            </a:pPr>
            <a:r>
              <a:rPr lang="es-us" sz="1200" b="0" i="0" kern="1200">
                <a:solidFill>
                  <a:schemeClr val="tx1"/>
                </a:solidFill>
                <a:effectLst/>
                <a:latin typeface="+mn-lt"/>
                <a:ea typeface="+mn-ea"/>
                <a:cs typeface="+mn-cs"/>
              </a:rPr>
              <a:t>Una pregunta más importante es si los posibles beneficios superan los riesgos. Las personas con cáncer a menudo están dispuestas a aceptar una cierta cantidad de riesgo a cambio de tener la oportunidad de recibir ayuda. Pero siempre es importante tener claro cuál es esa oportunidad. Pídanle a su médico que les explique cuáles beneficios podrían tener. Algunas personas pueden decidir que cualquier posibilidad de recibir ayuda vale el riesgo, mientras que otras tal vez no. Otras pueden estar dispuestas a asumir ciertos riesgos para ayudar a los demás.</a:t>
            </a:r>
            <a:endParaRPr lang="en-US">
              <a:ea typeface="Calibri"/>
              <a:cs typeface="Calibri"/>
            </a:endParaRPr>
          </a:p>
          <a:p>
            <a:pPr marL="169564" indent="-169564">
              <a:buFont typeface="Arial,Sans-Serif"/>
              <a:buChar char="•"/>
            </a:pP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4085981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9F3E2-041E-F5C3-8D22-4AD131FBE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1C37C6-749E-456E-8E66-12514D0AEBC9}"/>
              </a:ext>
            </a:extLst>
          </p:cNvPr>
          <p:cNvSpPr>
            <a:spLocks noGrp="1" noRot="1" noChangeAspect="1"/>
          </p:cNvSpPr>
          <p:nvPr>
            <p:ph type="sldImg"/>
          </p:nvPr>
        </p:nvSpPr>
        <p:spPr>
          <a:xfrm>
            <a:off x="668338" y="1131888"/>
            <a:ext cx="5432425" cy="3055937"/>
          </a:xfrm>
        </p:spPr>
        <p:txBody>
          <a:bodyPr/>
          <a:lstStyle/>
          <a:p>
            <a:endParaRPr lang="en-US"/>
          </a:p>
        </p:txBody>
      </p:sp>
      <p:sp>
        <p:nvSpPr>
          <p:cNvPr id="3" name="Notes Placeholder 2">
            <a:extLst>
              <a:ext uri="{FF2B5EF4-FFF2-40B4-BE49-F238E27FC236}">
                <a16:creationId xmlns:a16="http://schemas.microsoft.com/office/drawing/2014/main" id="{C5824D8A-E67C-6C36-DE8F-6862DFB1415A}"/>
              </a:ext>
            </a:extLst>
          </p:cNvPr>
          <p:cNvSpPr>
            <a:spLocks noGrp="1"/>
          </p:cNvSpPr>
          <p:nvPr>
            <p:ph type="body" idx="1"/>
          </p:nvPr>
        </p:nvSpPr>
        <p:spPr>
          <a:xfrm>
            <a:off x="685800" y="4400550"/>
            <a:ext cx="5486400" cy="4716780"/>
          </a:xfrm>
        </p:spPr>
        <p:txBody>
          <a:bodyPr/>
          <a:lstStyle/>
          <a:p>
            <a:pPr>
              <a:defRPr/>
            </a:pPr>
            <a:r>
              <a:rPr lang="es-us" b="1"/>
              <a:t>Notas del orador:</a:t>
            </a:r>
            <a:endParaRPr lang="en-US"/>
          </a:p>
          <a:p>
            <a:pPr marL="169545" indent="-169545">
              <a:buFont typeface="Arial,Sans-Serif"/>
              <a:buChar char="•"/>
            </a:pPr>
            <a:r>
              <a:rPr lang="es-us" sz="1200" b="0" i="0" kern="1200">
                <a:solidFill>
                  <a:schemeClr val="tx1"/>
                </a:solidFill>
                <a:effectLst/>
                <a:latin typeface="+mn-lt"/>
                <a:ea typeface="+mn-ea"/>
                <a:cs typeface="+mn-cs"/>
              </a:rPr>
              <a:t>La mayoría de las personas tienen algunas preocupaciones acerca de participar en un estudio clínico porque no saben con certeza qué implica para ellas. Obtengan toda la información que necesiten para tomar la decisión adecuada para ustedes.</a:t>
            </a:r>
            <a:endParaRPr lang="en-US" sz="1200" b="0" i="0" kern="1200">
              <a:solidFill>
                <a:schemeClr val="tx1"/>
              </a:solidFill>
              <a:effectLst/>
              <a:latin typeface="+mn-lt"/>
            </a:endParaRPr>
          </a:p>
          <a:p>
            <a:pPr marL="169564" indent="-169564">
              <a:buFont typeface="Arial,Sans-Serif"/>
              <a:buChar char="•"/>
            </a:pPr>
            <a:endParaRPr lang="en-US" sz="1200" b="0" i="0" kern="1200">
              <a:solidFill>
                <a:schemeClr val="tx1"/>
              </a:solidFill>
              <a:effectLst/>
              <a:latin typeface="+mn-lt"/>
              <a:ea typeface="+mn-ea"/>
              <a:cs typeface="+mn-cs"/>
            </a:endParaRPr>
          </a:p>
          <a:p>
            <a:pPr marL="169564" indent="-169564">
              <a:buFont typeface="Arial,Sans-Serif"/>
              <a:buChar char="•"/>
            </a:pPr>
            <a:r>
              <a:rPr lang="es-us">
                <a:ea typeface="Calibri"/>
                <a:cs typeface="Calibri"/>
              </a:rPr>
              <a:t>¿Seré un “conejillo de indias”?</a:t>
            </a:r>
          </a:p>
          <a:p>
            <a:pPr marL="626745" lvl="1" indent="-169545">
              <a:buFont typeface="Arial,Sans-Serif"/>
              <a:buChar char="•"/>
            </a:pPr>
            <a:r>
              <a:rPr lang="es-us">
                <a:ea typeface="Calibri"/>
                <a:cs typeface="Calibri"/>
              </a:rPr>
              <a:t>No serán un conejillo de indias, pero es cierto que la función de un estudio clínico es responder una pregunta médica. Las personas que participan en estudios clínicos pueden necesitar realizar tareas adicionales o someterse a ciertas pruebas como parte del estudio clínico, lo cual no significa que no vayan a recibir una atención excelente. De hecho, la mayoría de las personas inscritas en estudios clínicos agradecen la atención adicional que reciben de su equipo de atención oncológica.</a:t>
            </a:r>
          </a:p>
          <a:p>
            <a:pPr marL="626764" lvl="1" indent="-169564">
              <a:buFont typeface="Arial,Sans-Serif"/>
              <a:buChar char="•"/>
            </a:pPr>
            <a:endParaRPr lang="en-US">
              <a:ea typeface="Calibri"/>
              <a:cs typeface="Calibri"/>
            </a:endParaRPr>
          </a:p>
          <a:p>
            <a:pPr marL="169564" lvl="0" indent="-169564">
              <a:buFont typeface="Arial,Sans-Serif"/>
              <a:buChar char="•"/>
            </a:pPr>
            <a:r>
              <a:rPr lang="es-us">
                <a:ea typeface="Calibri"/>
                <a:cs typeface="Calibri"/>
              </a:rPr>
              <a:t>¿Recibiré un placebo?</a:t>
            </a:r>
          </a:p>
          <a:p>
            <a:pPr marL="626745" lvl="1" indent="-169545">
              <a:buFont typeface="Arial,Sans-Serif"/>
              <a:buChar char="•"/>
            </a:pPr>
            <a:r>
              <a:rPr lang="es-us">
                <a:ea typeface="Calibri"/>
                <a:cs typeface="Calibri"/>
              </a:rPr>
              <a:t>Un placebo es el tratamiento inactivo que se utiliza en algunos tipos de estudios clínicos; a veces se le llama “pastilla de azúcar”. Los investigadores lo comparan con el nuevo tratamiento para asegurarse de que los resultados se deban realmente a este. La mayoría de los estudios clínicos sobre el cáncer no utilizan placebos, salvo que se administren junto con el tratamiento estándar. No es ético administrarle a alguien un placebo en lugar de un tratamiento que se sabe que funciona.</a:t>
            </a:r>
          </a:p>
          <a:p>
            <a:pPr marL="169564" lvl="0" indent="-169564">
              <a:buFont typeface="Arial,Sans-Serif"/>
              <a:buChar char="•"/>
            </a:pPr>
            <a:endParaRPr lang="en-US">
              <a:ea typeface="Calibri"/>
              <a:cs typeface="Calibri"/>
            </a:endParaRPr>
          </a:p>
          <a:p>
            <a:pPr marL="169545" lvl="0" indent="-169545">
              <a:buFont typeface="Arial,Sans-Serif"/>
              <a:buChar char="•"/>
            </a:pPr>
            <a:r>
              <a:rPr lang="es-us">
                <a:ea typeface="Calibri"/>
                <a:cs typeface="Calibri"/>
              </a:rPr>
              <a:t>¿Puede mi médico o yo elegir en qué grupo estoy?</a:t>
            </a:r>
          </a:p>
          <a:p>
            <a:pPr marL="626745" lvl="1" indent="-169545">
              <a:buFont typeface="Arial,Sans-Serif"/>
              <a:buChar char="•"/>
            </a:pPr>
            <a:r>
              <a:rPr lang="es-us">
                <a:ea typeface="Calibri"/>
                <a:cs typeface="Calibri"/>
              </a:rPr>
              <a:t>No, no en el caso de los estudios aleatorizados. Esto significa que cada persona en el estudio se asigna al azar al grupo de tratamiento (que recibe el nuevo tratamiento) o al grupo de control (que recibe el mejor tratamiento estándar). La aleatorización ayuda a garantizar que los grupos incluyan personas con estados de salud similares, de modo que los resultados no se vean afectados por las diferencias entre los grupos.</a:t>
            </a:r>
          </a:p>
          <a:p>
            <a:pPr marL="626745" lvl="1" indent="-169545">
              <a:buFont typeface="Arial,Sans-Serif"/>
              <a:buChar char="•"/>
            </a:pPr>
            <a:endParaRPr lang="en-US">
              <a:ea typeface="Calibri"/>
              <a:cs typeface="Calibri"/>
            </a:endParaRPr>
          </a:p>
          <a:p>
            <a:pPr marL="169564" lvl="0" indent="-169564">
              <a:buFont typeface="Arial,Sans-Serif"/>
              <a:buChar char="•"/>
            </a:pPr>
            <a:r>
              <a:rPr lang="es-us">
                <a:ea typeface="Calibri"/>
                <a:cs typeface="Calibri"/>
              </a:rPr>
              <a:t>¿Se mantendrá la confidencialidad de mi información?</a:t>
            </a:r>
          </a:p>
          <a:p>
            <a:pPr marL="626745" lvl="1" indent="-169545">
              <a:buFont typeface="Arial,Sans-Serif"/>
              <a:buChar char="•"/>
            </a:pPr>
            <a:r>
              <a:rPr lang="es-us">
                <a:ea typeface="Calibri"/>
                <a:cs typeface="Calibri"/>
              </a:rPr>
              <a:t>En la mayor medida posible; su equipo de atención oncológica necesita algunos datos personales y médicos para brindarles la mejor atención posible, tal como lo harían si no estuvieran en un estudio clínico. La información necesaria para el estudio clínico, como los resultados de las pruebas, se introduce en formularios especiales y en sistemas informáticos. Esta información únicamente se comparte con las personas que analizan los resultados. Sus datos reciben un número o código para que su nombre no aparezca en los formularios ni en el sistema del estudio.</a:t>
            </a:r>
          </a:p>
          <a:p>
            <a:endParaRPr lang="en-US">
              <a:ea typeface="Calibri"/>
              <a:cs typeface="Calibri"/>
            </a:endParaRP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998118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1131888"/>
            <a:ext cx="5432425" cy="3055937"/>
          </a:xfrm>
        </p:spPr>
        <p:txBody>
          <a:bodyPr/>
          <a:lstStyle/>
          <a:p>
            <a:endParaRPr lang="en-US"/>
          </a:p>
        </p:txBody>
      </p:sp>
      <p:sp>
        <p:nvSpPr>
          <p:cNvPr id="3" name="Notes Placeholder 2"/>
          <p:cNvSpPr>
            <a:spLocks noGrp="1"/>
          </p:cNvSpPr>
          <p:nvPr>
            <p:ph type="body" idx="1"/>
          </p:nvPr>
        </p:nvSpPr>
        <p:spPr>
          <a:xfrm>
            <a:off x="685800" y="4400550"/>
            <a:ext cx="5486400" cy="4159250"/>
          </a:xfrm>
        </p:spPr>
        <p:txBody>
          <a:bodyPr/>
          <a:lstStyle/>
          <a:p>
            <a:pPr>
              <a:defRPr/>
            </a:pPr>
            <a:r>
              <a:rPr lang="es-us" b="1"/>
              <a:t>Notas del orador:</a:t>
            </a:r>
            <a:endParaRPr lang="en-US"/>
          </a:p>
          <a:p>
            <a:pPr defTabSz="904342">
              <a:defRPr/>
            </a:pPr>
            <a:endParaRPr lang="en-US">
              <a:ea typeface="Calibri"/>
              <a:cs typeface="Calibri"/>
            </a:endParaRPr>
          </a:p>
          <a:p>
            <a:pPr marL="169564" indent="-169564">
              <a:buFont typeface="Arial,Sans-Serif"/>
              <a:buChar char="•"/>
            </a:pPr>
            <a:r>
              <a:rPr lang="es-us"/>
              <a:t>Si deciden que un estudio clínico es adecuado para ustedes, hay varios pasos que deben darse.</a:t>
            </a:r>
            <a:endParaRPr lang="en-US">
              <a:ea typeface="Calibri"/>
              <a:cs typeface="Calibri"/>
            </a:endParaRPr>
          </a:p>
          <a:p>
            <a:pPr marL="169564" indent="-169564">
              <a:buFont typeface="Arial,Sans-Serif"/>
              <a:buChar char="•"/>
            </a:pPr>
            <a:r>
              <a:rPr lang="es-us">
                <a:ea typeface="Calibri"/>
                <a:cs typeface="Calibri"/>
              </a:rPr>
              <a:t>Primero, deben reunirse con su médico para saber si cumplen los requisitos. Estos requisitos se conocen como criterios de inclusión y exclusión.</a:t>
            </a:r>
          </a:p>
          <a:p>
            <a:pPr marL="171450" indent="-171450">
              <a:buFont typeface="Arial" panose="020B0604020202020204" pitchFamily="34" charset="0"/>
              <a:buChar char="•"/>
            </a:pPr>
            <a:r>
              <a:rPr lang="es-us" sz="1200" b="0" i="0" kern="1200">
                <a:solidFill>
                  <a:schemeClr val="tx1"/>
                </a:solidFill>
                <a:effectLst/>
                <a:latin typeface="+mn-lt"/>
                <a:ea typeface="+mn-ea"/>
                <a:cs typeface="+mn-cs"/>
              </a:rPr>
              <a:t>Los criterios son diferentes para cada estudio. Para los estudios clínicos sobre cáncer, los criterios de inclusión y exclusión suelen relacionarse con lo siguiente:</a:t>
            </a:r>
          </a:p>
          <a:p>
            <a:pPr marL="628650" lvl="1" indent="-171450">
              <a:buFont typeface="Arial" panose="020B0604020202020204" pitchFamily="34" charset="0"/>
              <a:buChar char="•"/>
            </a:pPr>
            <a:r>
              <a:rPr lang="es-us" sz="1200" b="0" i="0" kern="1200">
                <a:solidFill>
                  <a:schemeClr val="tx1"/>
                </a:solidFill>
                <a:effectLst/>
                <a:latin typeface="+mn-lt"/>
                <a:ea typeface="+mn-ea"/>
                <a:cs typeface="+mn-cs"/>
              </a:rPr>
              <a:t>El tipo y el estadio (extensión) del cáncer que tiene una persona.</a:t>
            </a:r>
          </a:p>
          <a:p>
            <a:pPr marL="628650" lvl="1" indent="-171450">
              <a:buFont typeface="Arial" panose="020B0604020202020204" pitchFamily="34" charset="0"/>
              <a:buChar char="•"/>
            </a:pPr>
            <a:r>
              <a:rPr lang="es-us" sz="1200" b="0" i="0" kern="1200">
                <a:solidFill>
                  <a:schemeClr val="tx1"/>
                </a:solidFill>
                <a:effectLst/>
                <a:latin typeface="+mn-lt"/>
                <a:ea typeface="+mn-ea"/>
                <a:cs typeface="+mn-cs"/>
              </a:rPr>
              <a:t>Los tratamientos previos que ha recibido.</a:t>
            </a:r>
          </a:p>
          <a:p>
            <a:pPr marL="628650" lvl="1" indent="-171450">
              <a:buFont typeface="Arial" panose="020B0604020202020204" pitchFamily="34" charset="0"/>
              <a:buChar char="•"/>
            </a:pPr>
            <a:r>
              <a:rPr lang="es-us" sz="1200" b="0" i="0" kern="1200">
                <a:solidFill>
                  <a:schemeClr val="tx1"/>
                </a:solidFill>
                <a:effectLst/>
                <a:latin typeface="+mn-lt"/>
                <a:ea typeface="+mn-ea"/>
                <a:cs typeface="+mn-cs"/>
              </a:rPr>
              <a:t>El tiempo que ha pasado desde que recibió tratamiento por última vez.</a:t>
            </a:r>
          </a:p>
          <a:p>
            <a:pPr marL="628650" lvl="1" indent="-171450">
              <a:buFont typeface="Arial" panose="020B0604020202020204" pitchFamily="34" charset="0"/>
              <a:buChar char="•"/>
            </a:pPr>
            <a:r>
              <a:rPr lang="es-us" sz="1200" b="0" i="0" kern="1200">
                <a:solidFill>
                  <a:schemeClr val="tx1"/>
                </a:solidFill>
                <a:effectLst/>
                <a:latin typeface="+mn-lt"/>
                <a:ea typeface="+mn-ea"/>
                <a:cs typeface="+mn-cs"/>
              </a:rPr>
              <a:t>Los resultados de ciertos análisis de laboratorio.</a:t>
            </a:r>
          </a:p>
          <a:p>
            <a:pPr marL="628650" lvl="1" indent="-171450">
              <a:buFont typeface="Arial" panose="020B0604020202020204" pitchFamily="34" charset="0"/>
              <a:buChar char="•"/>
            </a:pPr>
            <a:r>
              <a:rPr lang="es-us" sz="1200" b="0" i="0" kern="1200">
                <a:solidFill>
                  <a:schemeClr val="tx1"/>
                </a:solidFill>
                <a:effectLst/>
                <a:latin typeface="+mn-lt"/>
                <a:ea typeface="+mn-ea"/>
                <a:cs typeface="+mn-cs"/>
              </a:rPr>
              <a:t>Los medicamentos que está tomando</a:t>
            </a:r>
          </a:p>
          <a:p>
            <a:pPr marL="628650" lvl="1" indent="-171450">
              <a:buFont typeface="Arial" panose="020B0604020202020204" pitchFamily="34" charset="0"/>
              <a:buChar char="•"/>
            </a:pPr>
            <a:r>
              <a:rPr lang="es-us" sz="1200" b="0" i="0" kern="1200">
                <a:solidFill>
                  <a:schemeClr val="tx1"/>
                </a:solidFill>
                <a:effectLst/>
                <a:latin typeface="+mn-lt"/>
                <a:ea typeface="+mn-ea"/>
                <a:cs typeface="+mn-cs"/>
              </a:rPr>
              <a:t>Otros problemas médicos que tiene, incluyendo antecedentes de otro cáncer.</a:t>
            </a:r>
          </a:p>
          <a:p>
            <a:pPr marL="628650" lvl="1" indent="-171450">
              <a:buFont typeface="Arial" panose="020B0604020202020204" pitchFamily="34" charset="0"/>
              <a:buChar char="•"/>
            </a:pPr>
            <a:r>
              <a:rPr lang="es-us" sz="1200" b="0" i="0" kern="1200">
                <a:solidFill>
                  <a:schemeClr val="tx1"/>
                </a:solidFill>
                <a:effectLst/>
                <a:latin typeface="+mn-lt"/>
                <a:ea typeface="+mn-ea"/>
                <a:cs typeface="+mn-cs"/>
              </a:rPr>
              <a:t>El nivel de actividad (</a:t>
            </a:r>
            <a:r>
              <a:rPr lang="es-us" sz="1200" b="1" i="0" kern="1200">
                <a:solidFill>
                  <a:schemeClr val="tx1"/>
                </a:solidFill>
                <a:effectLst/>
                <a:latin typeface="+mn-lt"/>
                <a:ea typeface="+mn-ea"/>
                <a:cs typeface="+mn-cs"/>
              </a:rPr>
              <a:t>estado funcional.</a:t>
            </a:r>
            <a:r>
              <a:rPr lang="es-us" sz="1200" b="0" i="0" kern="1200">
                <a:solidFill>
                  <a:schemeClr val="tx1"/>
                </a:solidFill>
                <a:effectLst/>
                <a:latin typeface="+mn-lt"/>
                <a:ea typeface="+mn-ea"/>
                <a:cs typeface="+mn-cs"/>
              </a:rPr>
              <a:t>)</a:t>
            </a:r>
          </a:p>
          <a:p>
            <a:r>
              <a:rPr lang="es-us" sz="1200" b="0" i="0" kern="1200">
                <a:solidFill>
                  <a:schemeClr val="tx1"/>
                </a:solidFill>
                <a:effectLst/>
                <a:latin typeface="+mn-lt"/>
                <a:ea typeface="+mn-ea"/>
                <a:cs typeface="+mn-cs"/>
              </a:rPr>
              <a:t>Hablen con su médico o con alguien del equipo del estudio clínico para saber si cumplen los requisitos para un estudio clínico de su interés.</a:t>
            </a:r>
          </a:p>
          <a:p>
            <a:endParaRPr lang="en-US">
              <a:ea typeface="Calibri"/>
              <a:cs typeface="Calibri"/>
            </a:endParaRPr>
          </a:p>
        </p:txBody>
      </p:sp>
    </p:spTree>
    <p:extLst>
      <p:ext uri="{BB962C8B-B14F-4D97-AF65-F5344CB8AC3E}">
        <p14:creationId xmlns:p14="http://schemas.microsoft.com/office/powerpoint/2010/main" val="3110351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1131888"/>
            <a:ext cx="5432425" cy="3055937"/>
          </a:xfrm>
        </p:spPr>
        <p:txBody>
          <a:bodyPr/>
          <a:lstStyle/>
          <a:p>
            <a:endParaRPr lang="en-US"/>
          </a:p>
        </p:txBody>
      </p:sp>
      <p:sp>
        <p:nvSpPr>
          <p:cNvPr id="3" name="Notes Placeholder 2"/>
          <p:cNvSpPr>
            <a:spLocks noGrp="1"/>
          </p:cNvSpPr>
          <p:nvPr>
            <p:ph type="body" idx="1"/>
          </p:nvPr>
        </p:nvSpPr>
        <p:spPr/>
        <p:txBody>
          <a:bodyPr/>
          <a:lstStyle/>
          <a:p>
            <a:pPr>
              <a:defRPr/>
            </a:pPr>
            <a:r>
              <a:rPr lang="es-us" b="1"/>
              <a:t>Notas del orador:</a:t>
            </a:r>
            <a:endParaRPr lang="en-US"/>
          </a:p>
          <a:p>
            <a:pPr>
              <a:defRPr/>
            </a:pPr>
            <a:endParaRPr lang="en-US"/>
          </a:p>
          <a:p>
            <a:pPr marL="169545" indent="-169545">
              <a:buFont typeface="Arial,Sans-Serif"/>
              <a:buChar char="•"/>
              <a:defRPr/>
            </a:pPr>
            <a:r>
              <a:rPr lang="es-us"/>
              <a:t>Existen diferentes factores que se consideran para seleccionar quiénes participan en un estudio clínico. Estos factores pueden ser los siguientes:</a:t>
            </a:r>
          </a:p>
          <a:p>
            <a:pPr marL="226060" lvl="1" indent="-169545">
              <a:buFont typeface="Arial,Sans-Serif"/>
              <a:buChar char="•"/>
              <a:defRPr/>
            </a:pPr>
            <a:r>
              <a:rPr lang="es-us">
                <a:ea typeface="Calibri" panose="020F0502020204030204"/>
                <a:cs typeface="Calibri" panose="020F0502020204030204"/>
              </a:rPr>
              <a:t>1. Si el estudio clínico ya ha inscrito a suficientes personas y no puede aceptar más participantes.</a:t>
            </a:r>
          </a:p>
          <a:p>
            <a:pPr marL="226060" lvl="1" indent="-169545">
              <a:buFont typeface="Arial,Sans-Serif"/>
              <a:buChar char="•"/>
              <a:defRPr/>
            </a:pPr>
            <a:r>
              <a:rPr lang="es-us">
                <a:ea typeface="Calibri" panose="020F0502020204030204"/>
                <a:cs typeface="Calibri" panose="020F0502020204030204"/>
              </a:rPr>
              <a:t>2. Los coordinadores del estudio pueden determinar que el estudio clínico es demasiado perjudicial o riesgoso para su salud.</a:t>
            </a:r>
          </a:p>
          <a:p>
            <a:pPr marL="226060" lvl="1" indent="-169545">
              <a:buFont typeface="Arial,Sans-Serif"/>
              <a:buChar char="•"/>
            </a:pPr>
            <a:r>
              <a:rPr lang="es-us">
                <a:ea typeface="Calibri" panose="020F0502020204030204"/>
                <a:cs typeface="Calibri" panose="020F0502020204030204"/>
              </a:rPr>
              <a:t>3. Es posible que no cumplan todos los criterios de elegibilidad.</a:t>
            </a:r>
          </a:p>
          <a:p>
            <a:pPr marL="56515" lvl="1"/>
            <a:endParaRPr lang="en-US" b="1">
              <a:ea typeface="Calibri" panose="020F0502020204030204"/>
              <a:cs typeface="Calibri" panose="020F0502020204030204"/>
            </a:endParaRPr>
          </a:p>
          <a:p>
            <a:pPr marL="56515" lvl="1"/>
            <a:r>
              <a:rPr lang="es-us" sz="1200" kern="1200">
                <a:solidFill>
                  <a:schemeClr val="tx1"/>
                </a:solidFill>
                <a:effectLst/>
                <a:latin typeface="+mn-lt"/>
                <a:ea typeface="+mn-ea"/>
                <a:cs typeface="+mn-cs"/>
              </a:rPr>
              <a:t>En casos excepcionales, el médico puede solicitar al patrocinador del estudio que conceda una exención o una excepción especial para que una persona reciba el tratamiento, incluso si no cumple los criterios de elegibilidad. </a:t>
            </a:r>
            <a:endParaRPr lang="en-US">
              <a:ea typeface="Calibri" panose="020F0502020204030204"/>
              <a:cs typeface="Calibri" panose="020F0502020204030204"/>
            </a:endParaRPr>
          </a:p>
          <a:p>
            <a:endParaRPr lang="en-US">
              <a:ea typeface="Calibri" panose="020F0502020204030204"/>
              <a:cs typeface="Calibri" panose="020F0502020204030204"/>
            </a:endParaRPr>
          </a:p>
          <a:p>
            <a:endParaRPr lang="en-US">
              <a:ea typeface="Calibri" panose="020F0502020204030204"/>
              <a:cs typeface="Calibri" panose="020F0502020204030204"/>
            </a:endParaRPr>
          </a:p>
        </p:txBody>
      </p:sp>
    </p:spTree>
    <p:extLst>
      <p:ext uri="{BB962C8B-B14F-4D97-AF65-F5344CB8AC3E}">
        <p14:creationId xmlns:p14="http://schemas.microsoft.com/office/powerpoint/2010/main" val="3410966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48ACA-6648-E204-D1BB-A09D679C7B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F7C27-679C-3D74-FF60-93B3E750F14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CC7B52-1D82-23EB-6F6C-0D7CB65AF42D}"/>
              </a:ext>
            </a:extLst>
          </p:cNvPr>
          <p:cNvSpPr>
            <a:spLocks noGrp="1"/>
          </p:cNvSpPr>
          <p:nvPr>
            <p:ph type="body" idx="1"/>
          </p:nvPr>
        </p:nvSpPr>
        <p:spPr/>
        <p:txBody>
          <a:bodyPr/>
          <a:lstStyle/>
          <a:p>
            <a:r>
              <a:rPr lang="es-us" b="1"/>
              <a:t>Notas del orador:</a:t>
            </a:r>
            <a:endParaRPr lang="en-US"/>
          </a:p>
          <a:p>
            <a:pPr marL="169564" indent="-169564">
              <a:buFont typeface="Arial,Sans-Serif"/>
              <a:buChar char="•"/>
            </a:pPr>
            <a:endParaRPr lang="en-US"/>
          </a:p>
          <a:p>
            <a:pPr marL="169564" indent="-169564">
              <a:buFont typeface="Arial,Sans-Serif"/>
              <a:buChar char="•"/>
            </a:pPr>
            <a:r>
              <a:rPr lang="es-us" sz="1200" b="0" i="0" kern="1200">
                <a:solidFill>
                  <a:schemeClr val="tx1"/>
                </a:solidFill>
                <a:effectLst/>
                <a:latin typeface="+mn-lt"/>
                <a:ea typeface="+mn-ea"/>
                <a:cs typeface="+mn-cs"/>
              </a:rPr>
              <a:t>Si deciden participar en un estudio clínico, a continuación se muestra información que les ayudará a saber qué esperar.</a:t>
            </a:r>
            <a:endParaRPr lang="en-US"/>
          </a:p>
        </p:txBody>
      </p:sp>
    </p:spTree>
    <p:extLst>
      <p:ext uri="{BB962C8B-B14F-4D97-AF65-F5344CB8AC3E}">
        <p14:creationId xmlns:p14="http://schemas.microsoft.com/office/powerpoint/2010/main" val="2604406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1131888"/>
            <a:ext cx="5432425" cy="3055937"/>
          </a:xfrm>
        </p:spPr>
        <p:txBody>
          <a:bodyPr/>
          <a:lstStyle/>
          <a:p>
            <a:endParaRPr lang="en-US"/>
          </a:p>
        </p:txBody>
      </p:sp>
      <p:sp>
        <p:nvSpPr>
          <p:cNvPr id="3" name="Notes Placeholder 2"/>
          <p:cNvSpPr>
            <a:spLocks noGrp="1"/>
          </p:cNvSpPr>
          <p:nvPr>
            <p:ph type="body" idx="1"/>
          </p:nvPr>
        </p:nvSpPr>
        <p:spPr>
          <a:xfrm>
            <a:off x="685800" y="4400550"/>
            <a:ext cx="5486400" cy="4540250"/>
          </a:xfrm>
        </p:spPr>
        <p:txBody>
          <a:bodyPr/>
          <a:lstStyle/>
          <a:p>
            <a:pPr>
              <a:defRPr/>
            </a:pPr>
            <a:r>
              <a:rPr lang="es-us" b="1"/>
              <a:t>Notas del orador:</a:t>
            </a:r>
            <a:endParaRPr lang="en-US"/>
          </a:p>
          <a:p>
            <a:pPr>
              <a:defRPr/>
            </a:pPr>
            <a:endParaRPr lang="en-US"/>
          </a:p>
          <a:p>
            <a:pPr marL="169564" indent="-169564">
              <a:buFont typeface="Arial,Sans-Serif"/>
              <a:buChar char="•"/>
              <a:defRPr/>
            </a:pPr>
            <a:r>
              <a:rPr lang="es-us"/>
              <a:t>Si cumplen los criterios de elegibilidad, el siguiente paso es otorgar su consentimiento informado.</a:t>
            </a:r>
            <a:endParaRPr lang="en-US">
              <a:ea typeface="Calibri"/>
              <a:cs typeface="Calibri"/>
            </a:endParaRPr>
          </a:p>
          <a:p>
            <a:pPr marL="169564" indent="-169564">
              <a:buFont typeface="Arial,Sans-Serif"/>
              <a:buChar char="•"/>
              <a:defRPr/>
            </a:pPr>
            <a:r>
              <a:rPr lang="es-us" sz="1200" b="0" i="0" kern="1200">
                <a:solidFill>
                  <a:schemeClr val="tx1"/>
                </a:solidFill>
                <a:effectLst/>
                <a:latin typeface="+mn-lt"/>
                <a:ea typeface="+mn-ea"/>
                <a:cs typeface="+mn-cs"/>
              </a:rPr>
              <a:t>Durante el proceso de consentimiento informado, los investigadores (médicos o personal de enfermería) les explicarán los detalles del estudio y responderán sus preguntas y preocupaciones.</a:t>
            </a:r>
          </a:p>
          <a:p>
            <a:pPr marL="169564" indent="-169564">
              <a:buFont typeface="Arial,Sans-Serif"/>
              <a:buChar char="•"/>
              <a:defRPr/>
            </a:pPr>
            <a:r>
              <a:rPr lang="es-us">
                <a:ea typeface="Calibri"/>
                <a:cs typeface="Calibri"/>
              </a:rPr>
              <a:t>Es muy importante que, antes de otorgar su consentimiento (incluido, entre otros, firmar un formulario de consentimiento), tengan la oportunidad de que se respondan sus preguntas y se atiendan sus preocupaciones. </a:t>
            </a:r>
          </a:p>
          <a:p>
            <a:pPr marL="169545" indent="-169545">
              <a:buFont typeface="Arial,Sans-Serif"/>
              <a:buChar char="•"/>
              <a:defRPr/>
            </a:pPr>
            <a:r>
              <a:rPr lang="es-us">
                <a:ea typeface="Calibri"/>
                <a:cs typeface="Calibri"/>
              </a:rPr>
              <a:t>Un formulario de consentimiento les informará sobre el propósito del estudio, los criterios de elegibilidad, los riesgos y beneficios, las alternativas de tratamiento disponibles, el diseño del estudio, quién cubrirá los costos de las pruebas y las visitas médicas, y con quién pueden comunicarse para obtener más información.</a:t>
            </a:r>
          </a:p>
          <a:p>
            <a:pPr marL="169564" indent="-169564">
              <a:buFont typeface="Arial,Sans-Serif"/>
              <a:buChar char="•"/>
              <a:defRPr/>
            </a:pPr>
            <a:r>
              <a:rPr lang="es-us">
                <a:ea typeface="Calibri"/>
                <a:cs typeface="Calibri"/>
              </a:rPr>
              <a:t>Cuando hayan podido hacer preguntas y revisar el formulario de consentimiento, deberán firmarlo y confirmar que han leído y entendido la información.</a:t>
            </a:r>
          </a:p>
          <a:p>
            <a:pPr marL="169564" indent="-169564">
              <a:buFont typeface="Arial,Sans-Serif"/>
              <a:buChar char="•"/>
              <a:defRPr/>
            </a:pPr>
            <a:r>
              <a:rPr lang="es-us" sz="1200" b="0" i="0" kern="1200">
                <a:solidFill>
                  <a:schemeClr val="tx1"/>
                </a:solidFill>
                <a:effectLst/>
                <a:latin typeface="+mn-lt"/>
                <a:ea typeface="+mn-ea"/>
                <a:cs typeface="+mn-cs"/>
              </a:rPr>
              <a:t>Antes de firmar el formulario de consentimiento, hagan preguntas. Los formularios de consentimiento no siempre son fáciles de entender. Procuren que alguien del equipo de investigación les explique en qué consiste y qué se espera de ustedes. </a:t>
            </a:r>
          </a:p>
          <a:p>
            <a:pPr marL="169564" indent="-169564">
              <a:buFont typeface="Arial,Sans-Serif"/>
              <a:buChar char="•"/>
              <a:defRPr/>
            </a:pPr>
            <a:r>
              <a:rPr lang="es-us" sz="1200" b="0" i="0" kern="1200">
                <a:solidFill>
                  <a:schemeClr val="tx1"/>
                </a:solidFill>
                <a:effectLst/>
                <a:latin typeface="+mn-lt"/>
                <a:ea typeface="+mn-ea"/>
                <a:cs typeface="+mn-cs"/>
              </a:rPr>
              <a:t>No se apresuren a tomar una decisión.</a:t>
            </a:r>
            <a:endParaRPr lang="en-US">
              <a:ea typeface="Calibri"/>
              <a:cs typeface="Calibri"/>
            </a:endParaRPr>
          </a:p>
        </p:txBody>
      </p:sp>
    </p:spTree>
    <p:extLst>
      <p:ext uri="{BB962C8B-B14F-4D97-AF65-F5344CB8AC3E}">
        <p14:creationId xmlns:p14="http://schemas.microsoft.com/office/powerpoint/2010/main" val="4129230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1131888"/>
            <a:ext cx="5432425" cy="3055937"/>
          </a:xfrm>
        </p:spPr>
        <p:txBody>
          <a:bodyPr/>
          <a:lstStyle/>
          <a:p>
            <a:endParaRPr lang="en-US"/>
          </a:p>
        </p:txBody>
      </p:sp>
      <p:sp>
        <p:nvSpPr>
          <p:cNvPr id="3" name="Notes Placeholder 2"/>
          <p:cNvSpPr>
            <a:spLocks noGrp="1"/>
          </p:cNvSpPr>
          <p:nvPr>
            <p:ph type="body" idx="1"/>
          </p:nvPr>
        </p:nvSpPr>
        <p:spPr>
          <a:xfrm>
            <a:off x="685800" y="4400550"/>
            <a:ext cx="5486400" cy="4514850"/>
          </a:xfrm>
        </p:spPr>
        <p:txBody>
          <a:bodyPr/>
          <a:lstStyle/>
          <a:p>
            <a:pPr>
              <a:defRPr/>
            </a:pPr>
            <a:r>
              <a:rPr lang="es-us" b="1"/>
              <a:t>Notas del orador:</a:t>
            </a:r>
            <a:endParaRPr lang="en-US"/>
          </a:p>
          <a:p>
            <a:pPr>
              <a:defRPr/>
            </a:pPr>
            <a:endParaRPr lang="en-US"/>
          </a:p>
          <a:p>
            <a:pPr>
              <a:defRPr/>
            </a:pPr>
            <a:r>
              <a:rPr lang="es-us" sz="1200" b="0" i="0" kern="1200">
                <a:solidFill>
                  <a:schemeClr val="tx1"/>
                </a:solidFill>
                <a:effectLst/>
                <a:latin typeface="+mn-lt"/>
                <a:ea typeface="+mn-ea"/>
                <a:cs typeface="+mn-cs"/>
              </a:rPr>
              <a:t>Una vez que hayan firmado el formulario de consentimiento, probablemente necesitarán hacerse </a:t>
            </a:r>
            <a:r>
              <a:rPr lang="es-us" sz="1200" b="0" i="0" u="sng" kern="1200">
                <a:solidFill>
                  <a:schemeClr val="tx1"/>
                </a:solidFill>
                <a:effectLst/>
                <a:latin typeface="+mn-lt"/>
                <a:ea typeface="+mn-ea"/>
                <a:cs typeface="+mn-cs"/>
                <a:hlinkClick r:id="rId3"/>
              </a:rPr>
              <a:t>análisis de sangre</a:t>
            </a:r>
            <a:r>
              <a:rPr lang="es-us" sz="1200" b="0" i="0" kern="1200">
                <a:solidFill>
                  <a:schemeClr val="tx1"/>
                </a:solidFill>
                <a:effectLst/>
                <a:latin typeface="+mn-lt"/>
                <a:ea typeface="+mn-ea"/>
                <a:cs typeface="+mn-cs"/>
              </a:rPr>
              <a:t> o </a:t>
            </a:r>
            <a:r>
              <a:rPr lang="es-us" sz="1200" b="0" i="0" u="sng" kern="1200">
                <a:solidFill>
                  <a:schemeClr val="tx1"/>
                </a:solidFill>
                <a:effectLst/>
                <a:latin typeface="+mn-lt"/>
                <a:ea typeface="+mn-ea"/>
                <a:cs typeface="+mn-cs"/>
                <a:hlinkClick r:id="rId4"/>
              </a:rPr>
              <a:t>pruebas por imágenes</a:t>
            </a:r>
            <a:r>
              <a:rPr lang="es-us" sz="1200" b="0" i="0" kern="1200">
                <a:solidFill>
                  <a:schemeClr val="tx1"/>
                </a:solidFill>
                <a:effectLst/>
                <a:latin typeface="+mn-lt"/>
                <a:ea typeface="+mn-ea"/>
                <a:cs typeface="+mn-cs"/>
              </a:rPr>
              <a:t> antes de comenzar el tratamiento. Por lo general, les harán preguntas sobre sus antecedentes médicos y un examen físico. Estas pruebas son necesarias para garantizar una participación segura en el estudio clínico.</a:t>
            </a:r>
          </a:p>
          <a:p>
            <a:pPr>
              <a:defRPr/>
            </a:pPr>
            <a:endParaRPr lang="en-US" sz="1200" b="0" i="0" kern="1200">
              <a:solidFill>
                <a:schemeClr val="tx1"/>
              </a:solidFill>
              <a:effectLst/>
              <a:latin typeface="+mn-lt"/>
              <a:ea typeface="+mn-ea"/>
              <a:cs typeface="+mn-cs"/>
            </a:endParaRPr>
          </a:p>
          <a:p>
            <a:pPr>
              <a:defRPr/>
            </a:pPr>
            <a:r>
              <a:rPr lang="es-us" sz="1200" b="0" i="0" kern="1200">
                <a:solidFill>
                  <a:schemeClr val="tx1"/>
                </a:solidFill>
                <a:effectLst/>
                <a:latin typeface="+mn-lt"/>
                <a:ea typeface="+mn-ea"/>
                <a:cs typeface="+mn-cs"/>
              </a:rPr>
              <a:t>Es posible que médicos y personal de enfermería los examinen con más frecuencia y quieran saber si están teniendo algún efecto secundario o </a:t>
            </a:r>
            <a:r>
              <a:rPr lang="es-us" sz="1200" b="1" i="0" kern="1200">
                <a:solidFill>
                  <a:schemeClr val="tx1"/>
                </a:solidFill>
                <a:effectLst/>
                <a:latin typeface="+mn-lt"/>
                <a:ea typeface="+mn-ea"/>
                <a:cs typeface="+mn-cs"/>
              </a:rPr>
              <a:t>acontecimiento adverso</a:t>
            </a:r>
            <a:r>
              <a:rPr lang="es-us" sz="1200" b="0" i="0" kern="1200">
                <a:solidFill>
                  <a:schemeClr val="tx1"/>
                </a:solidFill>
                <a:effectLst/>
                <a:latin typeface="+mn-lt"/>
                <a:ea typeface="+mn-ea"/>
                <a:cs typeface="+mn-cs"/>
              </a:rPr>
              <a:t> durante el tratamiento.</a:t>
            </a:r>
          </a:p>
          <a:p>
            <a:pPr>
              <a:defRPr/>
            </a:pPr>
            <a:endParaRPr lang="en-US" sz="1200" b="0" i="0" kern="1200">
              <a:solidFill>
                <a:schemeClr val="tx1"/>
              </a:solidFill>
              <a:effectLst/>
              <a:latin typeface="+mn-lt"/>
              <a:ea typeface="+mn-ea"/>
              <a:cs typeface="+mn-cs"/>
            </a:endParaRPr>
          </a:p>
          <a:p>
            <a:pPr>
              <a:defRPr/>
            </a:pPr>
            <a:r>
              <a:rPr lang="es-us" sz="1200" b="0" i="0" kern="1200">
                <a:solidFill>
                  <a:schemeClr val="tx1"/>
                </a:solidFill>
                <a:effectLst/>
                <a:latin typeface="+mn-lt"/>
                <a:ea typeface="+mn-ea"/>
                <a:cs typeface="+mn-cs"/>
              </a:rPr>
              <a:t>Es muy importante informar al equipo de investigación si presentan algún síntoma que no sea normal en ustedes. El equipo de investigación decidirá si los síntomas que presentan se relacionan con el estudio clínico y si necesitan tratamiento o si es necesario cambiar su tratamiento.</a:t>
            </a:r>
          </a:p>
          <a:p>
            <a:pPr>
              <a:defRPr/>
            </a:pPr>
            <a:endParaRPr lang="en-US" sz="1200" b="0" i="0" kern="1200">
              <a:solidFill>
                <a:schemeClr val="tx1"/>
              </a:solidFill>
              <a:effectLst/>
              <a:latin typeface="+mn-lt"/>
              <a:ea typeface="+mn-ea"/>
              <a:cs typeface="+mn-cs"/>
            </a:endParaRPr>
          </a:p>
          <a:p>
            <a:pPr>
              <a:defRPr/>
            </a:pPr>
            <a:r>
              <a:rPr lang="es-us" sz="1200" b="0" i="0" kern="1200">
                <a:solidFill>
                  <a:schemeClr val="tx1"/>
                </a:solidFill>
                <a:effectLst/>
                <a:latin typeface="+mn-lt"/>
                <a:ea typeface="+mn-ea"/>
                <a:cs typeface="+mn-cs"/>
              </a:rPr>
              <a:t>Participar en un estudio clínico siempre es voluntario. Ustedes (o sus hijos) tienen derecho a dejar de participar en el estudio en cualquier momento.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us" sz="1200" b="0" i="0" kern="1200">
                <a:solidFill>
                  <a:schemeClr val="tx1"/>
                </a:solidFill>
                <a:effectLst/>
                <a:latin typeface="+mn-lt"/>
                <a:ea typeface="+mn-ea"/>
                <a:cs typeface="+mn-cs"/>
              </a:rPr>
              <a:t>Pueden dejar de participar en cualquier momento y por cualquier motivo.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us" sz="1200" b="0" i="0" kern="1200">
                <a:solidFill>
                  <a:schemeClr val="tx1"/>
                </a:solidFill>
                <a:effectLst/>
                <a:latin typeface="+mn-lt"/>
                <a:ea typeface="+mn-ea"/>
                <a:cs typeface="+mn-cs"/>
              </a:rPr>
              <a:t>Los médicos seguirán brindándoles atención. </a:t>
            </a:r>
          </a:p>
          <a:p>
            <a:pPr marL="171450" indent="-171450">
              <a:buFont typeface="Arial" panose="020B0604020202020204" pitchFamily="34" charset="0"/>
              <a:buChar char="•"/>
              <a:defRPr/>
            </a:pPr>
            <a:r>
              <a:rPr lang="es-us" sz="1200" b="0" i="0" kern="1200">
                <a:solidFill>
                  <a:schemeClr val="tx1"/>
                </a:solidFill>
                <a:effectLst/>
                <a:latin typeface="+mn-lt"/>
                <a:ea typeface="+mn-ea"/>
                <a:cs typeface="+mn-cs"/>
              </a:rPr>
              <a:t>El equipo puede pedirles hacer un seguimiento para controlar </a:t>
            </a:r>
            <a:r>
              <a:rPr lang="es-us"/>
              <a:t>los efectos</a:t>
            </a:r>
            <a:r>
              <a:rPr lang="es-us" sz="1200" b="0" i="0" kern="1200">
                <a:solidFill>
                  <a:schemeClr val="tx1"/>
                </a:solidFill>
                <a:effectLst/>
                <a:latin typeface="+mn-lt"/>
                <a:ea typeface="+mn-ea"/>
                <a:cs typeface="+mn-cs"/>
              </a:rPr>
              <a:t> a largo plazo.</a:t>
            </a:r>
            <a:endParaRPr lang="en-US" sz="1200" b="0" i="0" kern="1200">
              <a:solidFill>
                <a:schemeClr val="tx1"/>
              </a:solidFill>
              <a:effectLst/>
              <a:latin typeface="+mn-lt"/>
            </a:endParaRPr>
          </a:p>
          <a:p>
            <a:pPr>
              <a:defRPr/>
            </a:pPr>
            <a:endParaRPr lang="en-US">
              <a:ea typeface="Calibri" panose="020F0502020204030204"/>
              <a:cs typeface="Calibri" panose="020F0502020204030204"/>
            </a:endParaRPr>
          </a:p>
          <a:p>
            <a:pPr>
              <a:defRPr/>
            </a:pPr>
            <a:endParaRPr lang="en-US">
              <a:ea typeface="Calibri" panose="020F0502020204030204"/>
              <a:cs typeface="Calibri" panose="020F0502020204030204"/>
            </a:endParaRPr>
          </a:p>
          <a:p>
            <a:pPr>
              <a:defRPr/>
            </a:pPr>
            <a:endParaRPr lang="en-US"/>
          </a:p>
          <a:p>
            <a:pPr defTabSz="904342">
              <a:defRPr/>
            </a:pPr>
            <a:endParaRPr lang="en-US">
              <a:ea typeface="Calibri"/>
              <a:cs typeface="Calibri"/>
            </a:endParaRPr>
          </a:p>
        </p:txBody>
      </p:sp>
    </p:spTree>
    <p:extLst>
      <p:ext uri="{BB962C8B-B14F-4D97-AF65-F5344CB8AC3E}">
        <p14:creationId xmlns:p14="http://schemas.microsoft.com/office/powerpoint/2010/main" val="2862443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756E8-7497-9ECF-1F09-0F3A49B276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0A8E1-4E49-CA76-9A8E-4CC30E10FB64}"/>
              </a:ext>
            </a:extLst>
          </p:cNvPr>
          <p:cNvSpPr>
            <a:spLocks noGrp="1" noRot="1" noChangeAspect="1"/>
          </p:cNvSpPr>
          <p:nvPr>
            <p:ph type="sldImg"/>
          </p:nvPr>
        </p:nvSpPr>
        <p:spPr>
          <a:xfrm>
            <a:off x="668338" y="1131888"/>
            <a:ext cx="5432425" cy="3055937"/>
          </a:xfrm>
        </p:spPr>
        <p:txBody>
          <a:bodyPr/>
          <a:lstStyle/>
          <a:p>
            <a:endParaRPr lang="en-US"/>
          </a:p>
        </p:txBody>
      </p:sp>
      <p:sp>
        <p:nvSpPr>
          <p:cNvPr id="3" name="Notes Placeholder 2">
            <a:extLst>
              <a:ext uri="{FF2B5EF4-FFF2-40B4-BE49-F238E27FC236}">
                <a16:creationId xmlns:a16="http://schemas.microsoft.com/office/drawing/2014/main" id="{2D83CCA3-82B1-6021-95D0-9B647D36BF9A}"/>
              </a:ext>
            </a:extLst>
          </p:cNvPr>
          <p:cNvSpPr>
            <a:spLocks noGrp="1"/>
          </p:cNvSpPr>
          <p:nvPr>
            <p:ph type="body" idx="1"/>
          </p:nvPr>
        </p:nvSpPr>
        <p:spPr/>
        <p:txBody>
          <a:bodyPr/>
          <a:lstStyle/>
          <a:p>
            <a:pPr>
              <a:defRPr/>
            </a:pPr>
            <a:r>
              <a:rPr lang="es-us" b="1"/>
              <a:t>Notas del orador:</a:t>
            </a:r>
            <a:endParaRPr lang="en-US"/>
          </a:p>
          <a:p>
            <a:pPr>
              <a:defRPr/>
            </a:pPr>
            <a:endParaRPr lang="en-US"/>
          </a:p>
          <a:p>
            <a:r>
              <a:rPr lang="es-us" sz="1200" b="0" i="0" kern="1200">
                <a:solidFill>
                  <a:schemeClr val="tx1"/>
                </a:solidFill>
                <a:effectLst/>
                <a:latin typeface="+mn-lt"/>
                <a:ea typeface="+mn-ea"/>
                <a:cs typeface="+mn-cs"/>
              </a:rPr>
              <a:t>Los investigadores y los grupos gubernamentales han implementado muchas medidas de seguridad para proteger a las personas en los estudios clínicos.</a:t>
            </a:r>
          </a:p>
          <a:p>
            <a:endParaRPr lang="en-US" sz="1200" b="0" i="0" kern="1200">
              <a:solidFill>
                <a:schemeClr val="tx1"/>
              </a:solidFill>
              <a:effectLst/>
              <a:latin typeface="+mn-lt"/>
              <a:ea typeface="+mn-ea"/>
              <a:cs typeface="+mn-cs"/>
            </a:endParaRPr>
          </a:p>
          <a:p>
            <a:r>
              <a:rPr lang="es-us" sz="1200" b="0" i="0" kern="1200">
                <a:solidFill>
                  <a:schemeClr val="tx1"/>
                </a:solidFill>
                <a:effectLst/>
                <a:latin typeface="+mn-lt"/>
                <a:ea typeface="+mn-ea"/>
                <a:cs typeface="+mn-cs"/>
              </a:rPr>
              <a:t>Una guía importante es </a:t>
            </a:r>
            <a:r>
              <a:rPr lang="es-us" sz="1200" b="0" i="0" u="sng" kern="1200">
                <a:solidFill>
                  <a:schemeClr val="tx1"/>
                </a:solidFill>
                <a:effectLst/>
                <a:latin typeface="+mn-lt"/>
                <a:ea typeface="+mn-ea"/>
                <a:cs typeface="+mn-cs"/>
                <a:hlinkClick r:id="rId3"/>
              </a:rPr>
              <a:t>The Belmont </a:t>
            </a:r>
            <a:r>
              <a:rPr lang="es-us" sz="1200" b="0" i="0" u="sng" kern="1200" err="1">
                <a:solidFill>
                  <a:schemeClr val="tx1"/>
                </a:solidFill>
                <a:effectLst/>
                <a:latin typeface="+mn-lt"/>
                <a:ea typeface="+mn-ea"/>
                <a:cs typeface="+mn-cs"/>
                <a:hlinkClick r:id="rId3"/>
              </a:rPr>
              <a:t>Report</a:t>
            </a:r>
            <a:r>
              <a:rPr lang="es-us" sz="1200" b="0" i="0" kern="1200">
                <a:solidFill>
                  <a:schemeClr val="tx1"/>
                </a:solidFill>
                <a:effectLst/>
                <a:latin typeface="+mn-lt"/>
                <a:ea typeface="+mn-ea"/>
                <a:cs typeface="+mn-cs"/>
              </a:rPr>
              <a:t>, un conjunto de normas éticas creadas en 1979 para ayudar a proteger a las personas en estudios. Se describen tres valores fundamentales para la investigación que involucra a personas:</a:t>
            </a:r>
          </a:p>
          <a:p>
            <a:pPr marL="171450" indent="-171450">
              <a:buFont typeface="Arial" panose="020B0604020202020204" pitchFamily="34" charset="0"/>
              <a:buChar char="•"/>
            </a:pPr>
            <a:r>
              <a:rPr lang="es-us" sz="1200" b="1" i="0" kern="1200">
                <a:solidFill>
                  <a:schemeClr val="tx1"/>
                </a:solidFill>
                <a:effectLst/>
                <a:latin typeface="+mn-lt"/>
                <a:ea typeface="+mn-ea"/>
                <a:cs typeface="+mn-cs"/>
              </a:rPr>
              <a:t>Respeto:</a:t>
            </a:r>
            <a:r>
              <a:rPr lang="es-us" sz="1200" b="0" i="0" kern="1200">
                <a:solidFill>
                  <a:schemeClr val="tx1"/>
                </a:solidFill>
                <a:effectLst/>
                <a:latin typeface="+mn-lt"/>
                <a:ea typeface="+mn-ea"/>
                <a:cs typeface="+mn-cs"/>
              </a:rPr>
              <a:t> todas las personas deben ser respetadas. Tienen derecho a elegir qué tratamientos reciben.</a:t>
            </a:r>
          </a:p>
          <a:p>
            <a:pPr marL="171450" indent="-171450">
              <a:buFont typeface="Arial" panose="020B0604020202020204" pitchFamily="34" charset="0"/>
              <a:buChar char="•"/>
            </a:pPr>
            <a:r>
              <a:rPr lang="es-us" sz="1200" b="1" i="0" kern="1200">
                <a:solidFill>
                  <a:schemeClr val="tx1"/>
                </a:solidFill>
                <a:effectLst/>
                <a:latin typeface="+mn-lt"/>
                <a:ea typeface="+mn-ea"/>
                <a:cs typeface="+mn-cs"/>
              </a:rPr>
              <a:t>Beneficencia:</a:t>
            </a:r>
            <a:r>
              <a:rPr lang="es-us" sz="1200" b="0" i="0" kern="1200">
                <a:solidFill>
                  <a:schemeClr val="tx1"/>
                </a:solidFill>
                <a:effectLst/>
                <a:latin typeface="+mn-lt"/>
                <a:ea typeface="+mn-ea"/>
                <a:cs typeface="+mn-cs"/>
              </a:rPr>
              <a:t> proteger a las personas del daño brindando el mayor beneficio con riesgos limitados.</a:t>
            </a:r>
          </a:p>
          <a:p>
            <a:pPr marL="171450" indent="-171450">
              <a:buFont typeface="Arial" panose="020B0604020202020204" pitchFamily="34" charset="0"/>
              <a:buChar char="•"/>
            </a:pPr>
            <a:r>
              <a:rPr lang="es-us" sz="1200" b="1" i="0" kern="1200">
                <a:solidFill>
                  <a:schemeClr val="tx1"/>
                </a:solidFill>
                <a:effectLst/>
                <a:latin typeface="+mn-lt"/>
                <a:ea typeface="+mn-ea"/>
                <a:cs typeface="+mn-cs"/>
              </a:rPr>
              <a:t>Justicia:</a:t>
            </a:r>
            <a:r>
              <a:rPr lang="es-us" sz="1200" b="0" i="0" kern="1200">
                <a:solidFill>
                  <a:schemeClr val="tx1"/>
                </a:solidFill>
                <a:effectLst/>
                <a:latin typeface="+mn-lt"/>
                <a:ea typeface="+mn-ea"/>
                <a:cs typeface="+mn-cs"/>
              </a:rPr>
              <a:t> tratar de garantizar que todas las personas compartan los beneficios y las cargas por igual.</a:t>
            </a:r>
          </a:p>
          <a:p>
            <a:pPr marL="171450" indent="-171450">
              <a:buFont typeface="Arial" panose="020B0604020202020204" pitchFamily="34" charset="0"/>
              <a:buChar char="•"/>
            </a:pPr>
            <a:endParaRPr lang="en-US" sz="1200" b="0" i="0" kern="1200">
              <a:solidFill>
                <a:schemeClr val="tx1"/>
              </a:solidFill>
              <a:effectLst/>
              <a:latin typeface="+mn-lt"/>
              <a:ea typeface="+mn-ea"/>
              <a:cs typeface="+mn-cs"/>
            </a:endParaRPr>
          </a:p>
          <a:p>
            <a:pPr marL="171450" indent="-171450">
              <a:buFont typeface="Arial" panose="020B0604020202020204" pitchFamily="34" charset="0"/>
              <a:buChar char="•"/>
            </a:pPr>
            <a:endParaRPr lang="en-US" sz="1200" b="0" i="0" kern="1200">
              <a:solidFill>
                <a:schemeClr val="tx1"/>
              </a:solidFill>
              <a:effectLst/>
              <a:latin typeface="+mn-lt"/>
              <a:ea typeface="+mn-ea"/>
              <a:cs typeface="+mn-cs"/>
            </a:endParaRPr>
          </a:p>
          <a:p>
            <a:pPr>
              <a:defRPr/>
            </a:pPr>
            <a:endParaRPr lang="en-US">
              <a:ea typeface="Calibri" panose="020F0502020204030204"/>
              <a:cs typeface="Calibri" panose="020F0502020204030204"/>
            </a:endParaRPr>
          </a:p>
          <a:p>
            <a:pPr>
              <a:defRPr/>
            </a:pPr>
            <a:endParaRPr lang="en-US">
              <a:ea typeface="Calibri" panose="020F0502020204030204"/>
              <a:cs typeface="Calibri" panose="020F0502020204030204"/>
            </a:endParaRPr>
          </a:p>
          <a:p>
            <a:pPr>
              <a:defRPr/>
            </a:pPr>
            <a:endParaRPr lang="en-US"/>
          </a:p>
          <a:p>
            <a:pPr defTabSz="904342">
              <a:defRPr/>
            </a:pPr>
            <a:endParaRPr lang="en-US">
              <a:ea typeface="Calibri"/>
              <a:cs typeface="Calibri"/>
            </a:endParaRPr>
          </a:p>
        </p:txBody>
      </p:sp>
    </p:spTree>
    <p:extLst>
      <p:ext uri="{BB962C8B-B14F-4D97-AF65-F5344CB8AC3E}">
        <p14:creationId xmlns:p14="http://schemas.microsoft.com/office/powerpoint/2010/main" val="1293988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B9262-BD48-DFC0-75F1-B91025C586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A3677-7F4D-C44C-2B9A-8664838B26CC}"/>
              </a:ext>
            </a:extLst>
          </p:cNvPr>
          <p:cNvSpPr>
            <a:spLocks noGrp="1" noRot="1" noChangeAspect="1"/>
          </p:cNvSpPr>
          <p:nvPr>
            <p:ph type="sldImg"/>
          </p:nvPr>
        </p:nvSpPr>
        <p:spPr>
          <a:xfrm>
            <a:off x="668338" y="1131888"/>
            <a:ext cx="5432425" cy="3055937"/>
          </a:xfrm>
        </p:spPr>
        <p:txBody>
          <a:bodyPr/>
          <a:lstStyle/>
          <a:p>
            <a:endParaRPr lang="en-US"/>
          </a:p>
        </p:txBody>
      </p:sp>
      <p:sp>
        <p:nvSpPr>
          <p:cNvPr id="3" name="Notes Placeholder 2">
            <a:extLst>
              <a:ext uri="{FF2B5EF4-FFF2-40B4-BE49-F238E27FC236}">
                <a16:creationId xmlns:a16="http://schemas.microsoft.com/office/drawing/2014/main" id="{5815BF1D-F3DC-4673-03DE-459E8A8A4EE5}"/>
              </a:ext>
            </a:extLst>
          </p:cNvPr>
          <p:cNvSpPr>
            <a:spLocks noGrp="1"/>
          </p:cNvSpPr>
          <p:nvPr>
            <p:ph type="body" idx="1"/>
          </p:nvPr>
        </p:nvSpPr>
        <p:spPr>
          <a:xfrm>
            <a:off x="685800" y="4400550"/>
            <a:ext cx="5486400" cy="4540250"/>
          </a:xfrm>
        </p:spPr>
        <p:txBody>
          <a:bodyPr/>
          <a:lstStyle/>
          <a:p>
            <a:pPr>
              <a:defRPr/>
            </a:pPr>
            <a:r>
              <a:rPr lang="es-us" b="1"/>
              <a:t>Notas del orador:</a:t>
            </a:r>
            <a:endParaRPr lang="en-US"/>
          </a:p>
          <a:p>
            <a:pPr>
              <a:defRPr/>
            </a:pPr>
            <a:endParaRPr lang="en-US"/>
          </a:p>
          <a:p>
            <a:r>
              <a:rPr lang="es-us" sz="1200" b="0" i="0" kern="1200">
                <a:solidFill>
                  <a:schemeClr val="tx1"/>
                </a:solidFill>
                <a:effectLst/>
                <a:latin typeface="+mn-lt"/>
                <a:ea typeface="+mn-ea"/>
                <a:cs typeface="+mn-cs"/>
              </a:rPr>
              <a:t>La implementación de varias medidas de seguridad garantizan que los estudios clínicos sean éticos y seguros.</a:t>
            </a:r>
          </a:p>
          <a:p>
            <a:endParaRPr lang="en-US" sz="1200" b="0" i="0" kern="1200">
              <a:solidFill>
                <a:schemeClr val="tx1"/>
              </a:solidFill>
              <a:effectLst/>
              <a:latin typeface="+mn-lt"/>
              <a:ea typeface="+mn-ea"/>
              <a:cs typeface="+mn-cs"/>
            </a:endParaRPr>
          </a:p>
          <a:p>
            <a:r>
              <a:rPr lang="es-us" sz="1200" b="1" i="0" kern="1200">
                <a:solidFill>
                  <a:schemeClr val="tx1"/>
                </a:solidFill>
                <a:effectLst/>
                <a:latin typeface="+mn-lt"/>
                <a:ea typeface="+mn-ea"/>
                <a:cs typeface="+mn-cs"/>
              </a:rPr>
              <a:t>Los Comités de Revisión Institucional (IRB, por sus siglas en inglés)</a:t>
            </a:r>
            <a:r>
              <a:rPr lang="es-us" sz="1200" b="0" i="0" kern="1200">
                <a:solidFill>
                  <a:schemeClr val="tx1"/>
                </a:solidFill>
                <a:effectLst/>
                <a:latin typeface="+mn-lt"/>
                <a:ea typeface="+mn-ea"/>
                <a:cs typeface="+mn-cs"/>
              </a:rPr>
              <a:t> se encargan de proteger a los participantes en estudios clínicos y que se cumplan las leyes federales. El IRB también se asegura de que el formulario de consentimiento informado sea preciso, completo y fácil de entender. Una vez que comienza un estudio clínico, el IRB lo supervisa para detectar posibles problemas. Si participan en un estudio clínico, pueden ponerse en contacto con el IRB si tienen alguna pregunta o preocupación.</a:t>
            </a:r>
          </a:p>
          <a:p>
            <a:endParaRPr lang="en-US" sz="1200" b="0" i="0" kern="1200">
              <a:solidFill>
                <a:schemeClr val="tx1"/>
              </a:solidFill>
              <a:effectLst/>
              <a:latin typeface="+mn-lt"/>
              <a:ea typeface="+mn-ea"/>
              <a:cs typeface="+mn-cs"/>
            </a:endParaRPr>
          </a:p>
          <a:p>
            <a:r>
              <a:rPr lang="es-us" sz="1200" b="1" i="0" kern="1200">
                <a:solidFill>
                  <a:schemeClr val="tx1"/>
                </a:solidFill>
                <a:effectLst/>
                <a:latin typeface="+mn-lt"/>
                <a:ea typeface="+mn-ea"/>
                <a:cs typeface="+mn-cs"/>
              </a:rPr>
              <a:t>Los Comités de Monitoreo de Datos y Seguridad (DSMB, por sus siglas en inglés)</a:t>
            </a:r>
            <a:r>
              <a:rPr lang="es-us" sz="1200" b="0" i="0" kern="1200">
                <a:solidFill>
                  <a:schemeClr val="tx1"/>
                </a:solidFill>
                <a:effectLst/>
                <a:latin typeface="+mn-lt"/>
                <a:ea typeface="+mn-ea"/>
                <a:cs typeface="+mn-cs"/>
              </a:rPr>
              <a:t> se utilizan en </a:t>
            </a:r>
            <a:r>
              <a:rPr lang="es-us" sz="1200" b="0" i="0" u="sng" kern="1200">
                <a:solidFill>
                  <a:schemeClr val="tx1"/>
                </a:solidFill>
                <a:effectLst/>
                <a:latin typeface="+mn-lt"/>
                <a:ea typeface="+mn-ea"/>
                <a:cs typeface="+mn-cs"/>
                <a:hlinkClick r:id="rId3"/>
              </a:rPr>
              <a:t>los estudios clínicos de fase III</a:t>
            </a:r>
            <a:r>
              <a:rPr lang="es-us" sz="1200" b="0" i="0" kern="1200">
                <a:solidFill>
                  <a:schemeClr val="tx1"/>
                </a:solidFill>
                <a:effectLst/>
                <a:latin typeface="+mn-lt"/>
                <a:ea typeface="+mn-ea"/>
                <a:cs typeface="+mn-cs"/>
              </a:rPr>
              <a:t> (y algunas fases anteriores). La función del DSMB es supervisar el progreso y los resultados del estudio clínico. El DSMB puede detener un estudio clínico antes de que finalice en los siguientes casos:</a:t>
            </a:r>
          </a:p>
          <a:p>
            <a:r>
              <a:rPr lang="es-us" sz="1200" b="0" i="0" kern="1200">
                <a:solidFill>
                  <a:schemeClr val="tx1"/>
                </a:solidFill>
                <a:effectLst/>
                <a:latin typeface="+mn-lt"/>
                <a:ea typeface="+mn-ea"/>
                <a:cs typeface="+mn-cs"/>
              </a:rPr>
              <a:t>Se vuelve evidente que el nuevo tratamiento es mucho más (o menos) eficaz que el tratamiento estándar, lo que permite que todas las personas en el estudio clínico reciban el mejor tratamiento.</a:t>
            </a:r>
          </a:p>
          <a:p>
            <a:r>
              <a:rPr lang="es-us" sz="1200" b="0" i="0" kern="1200">
                <a:solidFill>
                  <a:schemeClr val="tx1"/>
                </a:solidFill>
                <a:effectLst/>
                <a:latin typeface="+mn-lt"/>
                <a:ea typeface="+mn-ea"/>
                <a:cs typeface="+mn-cs"/>
              </a:rPr>
              <a:t>Surgen preocupaciones de seguridad, como que los riesgos sean mucho mayores que los beneficios, de modo que nadie más esté expuesto a posibles daños.</a:t>
            </a:r>
          </a:p>
          <a:p>
            <a:endParaRPr lang="en-US" sz="1200" b="0" i="0" kern="1200">
              <a:solidFill>
                <a:schemeClr val="tx1"/>
              </a:solidFill>
              <a:effectLst/>
              <a:latin typeface="+mn-lt"/>
              <a:ea typeface="+mn-ea"/>
              <a:cs typeface="+mn-cs"/>
            </a:endParaRPr>
          </a:p>
          <a:p>
            <a:r>
              <a:rPr lang="es-us" sz="1200" b="1" i="0" kern="1200">
                <a:solidFill>
                  <a:schemeClr val="tx1"/>
                </a:solidFill>
                <a:effectLst/>
                <a:latin typeface="+mn-lt"/>
                <a:ea typeface="+mn-ea"/>
                <a:cs typeface="+mn-cs"/>
              </a:rPr>
              <a:t>El investigador clínico o investigador principal </a:t>
            </a:r>
            <a:r>
              <a:rPr lang="es-us" sz="1200" b="0" i="0" kern="1200">
                <a:solidFill>
                  <a:schemeClr val="tx1"/>
                </a:solidFill>
                <a:effectLst/>
                <a:latin typeface="+mn-lt"/>
                <a:ea typeface="+mn-ea"/>
                <a:cs typeface="+mn-cs"/>
              </a:rPr>
              <a:t>es responsable de la seguridad de los pacientes. Deben informar de inmediato al patrocinador del estudio (el grupo o la empresa que financia el estudio) cuando ocurran efectos adversos graves.</a:t>
            </a:r>
          </a:p>
          <a:p>
            <a:endParaRPr lang="en-US" sz="1200" b="0" i="0" kern="1200">
              <a:solidFill>
                <a:schemeClr val="tx1"/>
              </a:solidFill>
              <a:effectLst/>
              <a:latin typeface="+mn-lt"/>
              <a:ea typeface="+mn-ea"/>
              <a:cs typeface="+mn-cs"/>
            </a:endParaRPr>
          </a:p>
          <a:p>
            <a:r>
              <a:rPr lang="es-us" sz="1200" b="0" i="0" kern="1200">
                <a:solidFill>
                  <a:schemeClr val="tx1"/>
                </a:solidFill>
                <a:effectLst/>
                <a:latin typeface="+mn-lt"/>
                <a:ea typeface="+mn-ea"/>
                <a:cs typeface="+mn-cs"/>
              </a:rPr>
              <a:t>Varias agencias gubernamentales ayudan a garantizar que los estudios clínicos sean seguros y cumplan las normas:</a:t>
            </a:r>
          </a:p>
          <a:p>
            <a:endParaRPr lang="en-US" sz="1200" b="0" i="0" kern="1200">
              <a:solidFill>
                <a:schemeClr val="tx1"/>
              </a:solidFill>
              <a:effectLst/>
              <a:latin typeface="+mn-lt"/>
              <a:ea typeface="+mn-ea"/>
              <a:cs typeface="+mn-cs"/>
            </a:endParaRPr>
          </a:p>
          <a:p>
            <a:r>
              <a:rPr lang="es-us" sz="1200" b="1" i="0" kern="1200">
                <a:solidFill>
                  <a:schemeClr val="tx1"/>
                </a:solidFill>
                <a:effectLst/>
                <a:latin typeface="+mn-lt"/>
                <a:ea typeface="+mn-ea"/>
                <a:cs typeface="+mn-cs"/>
              </a:rPr>
              <a:t>La Oficina para la Protección de Seres Humanos en Investigaciones (OHRP, por sus siglas en inglés) </a:t>
            </a:r>
            <a:r>
              <a:rPr lang="es-us" sz="1200" b="0" i="0" kern="1200">
                <a:solidFill>
                  <a:schemeClr val="tx1"/>
                </a:solidFill>
                <a:effectLst/>
                <a:latin typeface="+mn-lt"/>
                <a:ea typeface="+mn-ea"/>
                <a:cs typeface="+mn-cs"/>
              </a:rPr>
              <a:t>se asegura de que se cumplan las normas de consentimiento informado, los IRB y la participación de personas con necesidades especiales. La OHRP puede interrumpir los estudios clínicos cuando se detectan problemas. También instruyen a los centros de investigación y a los individuos a seguir los estándares actuales de los estudios clínicos.</a:t>
            </a:r>
          </a:p>
          <a:p>
            <a:endParaRPr lang="en-US" sz="1200" b="0" i="0" kern="1200">
              <a:solidFill>
                <a:schemeClr val="tx1"/>
              </a:solidFill>
              <a:effectLst/>
              <a:latin typeface="+mn-lt"/>
              <a:ea typeface="+mn-ea"/>
              <a:cs typeface="+mn-cs"/>
            </a:endParaRPr>
          </a:p>
          <a:p>
            <a:r>
              <a:rPr lang="es-us" sz="1200" b="1" i="0" kern="1200">
                <a:solidFill>
                  <a:schemeClr val="tx1"/>
                </a:solidFill>
                <a:effectLst/>
                <a:latin typeface="+mn-lt"/>
                <a:ea typeface="+mn-ea"/>
                <a:cs typeface="+mn-cs"/>
              </a:rPr>
              <a:t>La Administración de Alimentos y Medicamentos (FDA) de los EE. UU.</a:t>
            </a:r>
            <a:r>
              <a:rPr lang="es-us" sz="1200" b="0" i="0" kern="1200">
                <a:solidFill>
                  <a:schemeClr val="tx1"/>
                </a:solidFill>
                <a:effectLst/>
                <a:latin typeface="+mn-lt"/>
                <a:ea typeface="+mn-ea"/>
                <a:cs typeface="+mn-cs"/>
              </a:rPr>
              <a:t> debe aprobar cualquier medicamento, tratamiento o dispositivo nuevo antes de que comiencen los estudios clínicos. También pueden inspeccionar (auditar) los centros donde se realizan estudios clínicos para asegurarse de que se siguen los procedimientos adecuados. Por último, la FDA tiene la última palabra sobre si se aprueba un nuevo tratamiento y si se puede administrar a las personas.</a:t>
            </a:r>
          </a:p>
          <a:p>
            <a:endParaRPr lang="en-US" sz="1200" b="0" i="0" kern="1200">
              <a:solidFill>
                <a:schemeClr val="tx1"/>
              </a:solidFill>
              <a:effectLst/>
              <a:latin typeface="+mn-lt"/>
              <a:ea typeface="+mn-ea"/>
              <a:cs typeface="+mn-cs"/>
            </a:endParaRPr>
          </a:p>
          <a:p>
            <a:r>
              <a:rPr lang="es-us" sz="1200" b="1" i="0" kern="1200">
                <a:solidFill>
                  <a:schemeClr val="tx1"/>
                </a:solidFill>
                <a:effectLst/>
                <a:latin typeface="+mn-lt"/>
                <a:ea typeface="+mn-ea"/>
                <a:cs typeface="+mn-cs"/>
              </a:rPr>
              <a:t>El</a:t>
            </a:r>
            <a:r>
              <a:rPr lang="es-us" sz="1200" b="0" i="0" kern="1200">
                <a:solidFill>
                  <a:schemeClr val="tx1"/>
                </a:solidFill>
                <a:effectLst/>
                <a:latin typeface="+mn-lt"/>
                <a:ea typeface="+mn-ea"/>
                <a:cs typeface="+mn-cs"/>
              </a:rPr>
              <a:t> </a:t>
            </a:r>
            <a:r>
              <a:rPr lang="es-us" sz="1200" b="1" i="0" kern="1200">
                <a:solidFill>
                  <a:schemeClr val="tx1"/>
                </a:solidFill>
                <a:effectLst/>
                <a:latin typeface="+mn-lt"/>
                <a:ea typeface="+mn-ea"/>
                <a:cs typeface="+mn-cs"/>
              </a:rPr>
              <a:t>Instituto Nacional del Cáncer (NCI, por sus siglas en inglés) </a:t>
            </a:r>
            <a:r>
              <a:rPr lang="es-us" sz="1200" b="0" i="0" kern="1200">
                <a:solidFill>
                  <a:schemeClr val="tx1"/>
                </a:solidFill>
                <a:effectLst/>
                <a:latin typeface="+mn-lt"/>
                <a:ea typeface="+mn-ea"/>
                <a:cs typeface="+mn-cs"/>
              </a:rPr>
              <a:t>financia muchos estudios clínicos tras una revisión minuciosa. También auditan los centros para asegurarse de que se respeten las normas.</a:t>
            </a:r>
          </a:p>
          <a:p>
            <a:endParaRPr lang="en-US" sz="1200" b="0" i="0" kern="1200">
              <a:solidFill>
                <a:schemeClr val="tx1"/>
              </a:solidFill>
              <a:effectLst/>
              <a:latin typeface="+mn-lt"/>
              <a:ea typeface="+mn-ea"/>
              <a:cs typeface="+mn-cs"/>
            </a:endParaRPr>
          </a:p>
          <a:p>
            <a:pPr marL="171450" indent="-171450">
              <a:buFont typeface="Arial" panose="020B0604020202020204" pitchFamily="34" charset="0"/>
              <a:buChar char="•"/>
            </a:pPr>
            <a:endParaRPr lang="en-US" sz="1200" b="0" i="0" kern="1200">
              <a:solidFill>
                <a:schemeClr val="tx1"/>
              </a:solidFill>
              <a:effectLst/>
              <a:latin typeface="+mn-lt"/>
              <a:ea typeface="+mn-ea"/>
              <a:cs typeface="+mn-cs"/>
            </a:endParaRPr>
          </a:p>
          <a:p>
            <a:pPr marL="171450" indent="-171450">
              <a:buFont typeface="Arial" panose="020B0604020202020204" pitchFamily="34" charset="0"/>
              <a:buChar char="•"/>
            </a:pPr>
            <a:endParaRPr lang="en-US" sz="1200" b="0" i="0" kern="1200">
              <a:solidFill>
                <a:schemeClr val="tx1"/>
              </a:solidFill>
              <a:effectLst/>
              <a:latin typeface="+mn-lt"/>
              <a:ea typeface="+mn-ea"/>
              <a:cs typeface="+mn-cs"/>
            </a:endParaRPr>
          </a:p>
          <a:p>
            <a:pPr>
              <a:defRPr/>
            </a:pPr>
            <a:endParaRPr lang="en-US">
              <a:ea typeface="Calibri" panose="020F0502020204030204"/>
              <a:cs typeface="Calibri" panose="020F0502020204030204"/>
            </a:endParaRPr>
          </a:p>
          <a:p>
            <a:pPr>
              <a:defRPr/>
            </a:pPr>
            <a:endParaRPr lang="en-US">
              <a:ea typeface="Calibri" panose="020F0502020204030204"/>
              <a:cs typeface="Calibri" panose="020F0502020204030204"/>
            </a:endParaRPr>
          </a:p>
          <a:p>
            <a:pPr>
              <a:defRPr/>
            </a:pPr>
            <a:endParaRPr lang="en-US"/>
          </a:p>
          <a:p>
            <a:pPr defTabSz="904342">
              <a:defRPr/>
            </a:pPr>
            <a:endParaRPr lang="en-US">
              <a:ea typeface="Calibri"/>
              <a:cs typeface="Calibri"/>
            </a:endParaRPr>
          </a:p>
        </p:txBody>
      </p:sp>
    </p:spTree>
    <p:extLst>
      <p:ext uri="{BB962C8B-B14F-4D97-AF65-F5344CB8AC3E}">
        <p14:creationId xmlns:p14="http://schemas.microsoft.com/office/powerpoint/2010/main" val="2149199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us" b="1"/>
              <a:t>Notas del orador:</a:t>
            </a:r>
            <a:endParaRPr lang="en-US"/>
          </a:p>
          <a:p>
            <a:endParaRPr lang="en-US"/>
          </a:p>
          <a:p>
            <a:pPr marL="0" indent="0">
              <a:buFont typeface="Arial,Sans-Serif"/>
              <a:buNone/>
            </a:pPr>
            <a:r>
              <a:rPr lang="es-us" sz="1200" b="0" i="0" kern="1200">
                <a:solidFill>
                  <a:schemeClr val="tx1"/>
                </a:solidFill>
                <a:effectLst/>
                <a:latin typeface="+mn-lt"/>
                <a:ea typeface="+mn-ea"/>
                <a:cs typeface="+mn-cs"/>
              </a:rPr>
              <a:t>La mayoría de las personas que participan en estudios clínicos se enteran de ellos por sus médicos. Sin embargo, no hace falta esperar a que el médico mencione un estudio clínico. Quienes tienen cáncer también pueden buscar estudios clínicos en línea o en otros sitios para encontrar más opciones de tratamiento.</a:t>
            </a:r>
            <a:endParaRPr lang="en-US">
              <a:ea typeface="Calibri"/>
              <a:cs typeface="Calibri"/>
            </a:endParaRPr>
          </a:p>
        </p:txBody>
      </p:sp>
    </p:spTree>
    <p:extLst>
      <p:ext uri="{BB962C8B-B14F-4D97-AF65-F5344CB8AC3E}">
        <p14:creationId xmlns:p14="http://schemas.microsoft.com/office/powerpoint/2010/main" val="280000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A9603-8305-24B0-ED2A-67968AEFD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06388-E6B9-4367-CDB9-533E1F28B69F}"/>
              </a:ext>
            </a:extLst>
          </p:cNvPr>
          <p:cNvSpPr>
            <a:spLocks noGrp="1" noRot="1" noChangeAspect="1"/>
          </p:cNvSpPr>
          <p:nvPr>
            <p:ph type="sldImg"/>
          </p:nvPr>
        </p:nvSpPr>
        <p:spPr>
          <a:xfrm>
            <a:off x="668338" y="1131888"/>
            <a:ext cx="5432425" cy="3055937"/>
          </a:xfrm>
        </p:spPr>
        <p:txBody>
          <a:bodyPr/>
          <a:lstStyle/>
          <a:p>
            <a:endParaRPr lang="en-US"/>
          </a:p>
        </p:txBody>
      </p:sp>
      <p:sp>
        <p:nvSpPr>
          <p:cNvPr id="3" name="Notes Placeholder 2">
            <a:extLst>
              <a:ext uri="{FF2B5EF4-FFF2-40B4-BE49-F238E27FC236}">
                <a16:creationId xmlns:a16="http://schemas.microsoft.com/office/drawing/2014/main" id="{BE656A69-A4A0-2108-BAD9-B45F2F0431C1}"/>
              </a:ext>
            </a:extLst>
          </p:cNvPr>
          <p:cNvSpPr>
            <a:spLocks noGrp="1"/>
          </p:cNvSpPr>
          <p:nvPr>
            <p:ph type="body" idx="1"/>
          </p:nvPr>
        </p:nvSpPr>
        <p:spPr>
          <a:xfrm>
            <a:off x="685800" y="4400550"/>
            <a:ext cx="5486400" cy="4527550"/>
          </a:xfrm>
        </p:spPr>
        <p:txBody>
          <a:bodyPr/>
          <a:lstStyle/>
          <a:p>
            <a:pPr>
              <a:defRPr/>
            </a:pPr>
            <a:r>
              <a:rPr lang="es-us" b="1"/>
              <a:t>Notas del orador:</a:t>
            </a:r>
            <a:endParaRPr lang="en-US"/>
          </a:p>
          <a:p>
            <a:pPr>
              <a:defRPr/>
            </a:pPr>
            <a:endParaRPr lang="en-US">
              <a:ea typeface="Calibri" panose="020F0502020204030204"/>
              <a:cs typeface="Calibri" panose="020F0502020204030204"/>
            </a:endParaRPr>
          </a:p>
          <a:p>
            <a:r>
              <a:rPr lang="es-us" sz="1200" b="0" i="0" kern="1200">
                <a:solidFill>
                  <a:schemeClr val="tx1"/>
                </a:solidFill>
                <a:effectLst/>
                <a:latin typeface="+mn-lt"/>
                <a:ea typeface="+mn-ea"/>
                <a:cs typeface="+mn-cs"/>
              </a:rPr>
              <a:t>Los estudios clínicos pueden realizarse en diversos entornos. Esto puede incluir permanecer cerca de casa durante un estudio o con sus propios médicos. Su médico puede o no estar involucrado en estudios clínicos. Pregúntenle a su médico si conoce alguno que se adapte a sus necesidades.</a:t>
            </a:r>
            <a:r>
              <a:rPr lang="es-us"/>
              <a:t> </a:t>
            </a:r>
            <a:endParaRPr lang="en-US" sz="1200" b="0" i="0" kern="1200">
              <a:solidFill>
                <a:schemeClr val="tx1"/>
              </a:solidFill>
              <a:effectLst/>
              <a:latin typeface="+mn-lt"/>
            </a:endParaRPr>
          </a:p>
          <a:p>
            <a:endParaRPr lang="en-US" sz="1200" b="0" i="0" kern="1200">
              <a:solidFill>
                <a:schemeClr val="tx1"/>
              </a:solidFill>
              <a:effectLst/>
              <a:latin typeface="+mn-lt"/>
              <a:ea typeface="+mn-ea"/>
              <a:cs typeface="+mn-cs"/>
            </a:endParaRPr>
          </a:p>
          <a:p>
            <a:r>
              <a:rPr lang="es-us" sz="1200" b="0" i="0" kern="1200">
                <a:solidFill>
                  <a:schemeClr val="tx1"/>
                </a:solidFill>
                <a:effectLst/>
                <a:latin typeface="+mn-lt"/>
                <a:ea typeface="+mn-ea"/>
                <a:cs typeface="+mn-cs"/>
              </a:rPr>
              <a:t>Algunos estudios de fase I y fase II únicamente se llevan a cabo en los principales centros médicos. Pero esto no siempre es algo malo. Algunas personas prefieren recibir tratamiento en los principales centros de cáncer debido a su experiencia, reputación y recursos. </a:t>
            </a:r>
          </a:p>
          <a:p>
            <a:endParaRPr lang="en-US" sz="1200" b="0" i="0" kern="1200">
              <a:solidFill>
                <a:schemeClr val="tx1"/>
              </a:solidFill>
              <a:effectLst/>
              <a:latin typeface="+mn-lt"/>
              <a:ea typeface="+mn-ea"/>
              <a:cs typeface="+mn-cs"/>
            </a:endParaRPr>
          </a:p>
          <a:p>
            <a:r>
              <a:rPr lang="es-us" sz="1200" b="0" i="0" kern="1200">
                <a:solidFill>
                  <a:schemeClr val="tx1"/>
                </a:solidFill>
                <a:effectLst/>
                <a:latin typeface="+mn-lt"/>
                <a:ea typeface="+mn-ea"/>
                <a:cs typeface="+mn-cs"/>
              </a:rPr>
              <a:t>Existen grupos que ofrecen herramientas para buscar estudios clínicos en sus sitios web. Muchos de estos grupos también cuentan con personas que pueden ayudarles en su búsqueda.</a:t>
            </a:r>
          </a:p>
          <a:p>
            <a:endParaRPr lang="en-US" sz="1200" b="0" i="0" kern="1200">
              <a:solidFill>
                <a:schemeClr val="tx1"/>
              </a:solidFill>
              <a:effectLst/>
              <a:latin typeface="+mn-lt"/>
              <a:ea typeface="+mn-ea"/>
              <a:cs typeface="+mn-cs"/>
            </a:endParaRPr>
          </a:p>
          <a:p>
            <a:r>
              <a:rPr lang="es-us" sz="1200" b="0" i="0" kern="1200">
                <a:solidFill>
                  <a:schemeClr val="tx1"/>
                </a:solidFill>
                <a:effectLst/>
                <a:latin typeface="+mn-lt"/>
                <a:ea typeface="+mn-ea"/>
                <a:cs typeface="+mn-cs"/>
              </a:rPr>
              <a:t>Muchas organizaciones oncológicas ofrecen ayuda para encontrar estudios clínicos que podrían ser adecuados para ustedes. Dado que muchos de estos grupos se centran en un tipo específico de cáncer, pueden ayudarles a encontrar estudios clínicos para su tipo de cáncer. </a:t>
            </a:r>
          </a:p>
          <a:p>
            <a:endParaRPr lang="en-US" sz="1200" b="0" i="0" kern="1200">
              <a:solidFill>
                <a:schemeClr val="tx1"/>
              </a:solidFill>
              <a:effectLst/>
              <a:latin typeface="+mn-lt"/>
              <a:ea typeface="+mn-ea"/>
              <a:cs typeface="+mn-cs"/>
            </a:endParaRPr>
          </a:p>
          <a:p>
            <a:r>
              <a:rPr lang="es-us" sz="1200" b="0" i="0" kern="1200">
                <a:solidFill>
                  <a:schemeClr val="tx1"/>
                </a:solidFill>
                <a:effectLst/>
                <a:latin typeface="+mn-lt"/>
                <a:ea typeface="+mn-ea"/>
                <a:cs typeface="+mn-cs"/>
              </a:rPr>
              <a:t>Las empresas farmacéuticas y de biotecnología también patrocinan estudios clínicos. Pueden publicar los estudios que patrocinan en sus sitios web u ofrecer números gratuitos para llamar y preguntar.</a:t>
            </a:r>
          </a:p>
          <a:p>
            <a:endParaRPr lang="en-US" sz="1200" b="0" i="0" kern="1200">
              <a:solidFill>
                <a:schemeClr val="tx1"/>
              </a:solidFill>
              <a:effectLst/>
              <a:latin typeface="+mn-lt"/>
              <a:ea typeface="+mn-ea"/>
              <a:cs typeface="+mn-cs"/>
            </a:endParaRPr>
          </a:p>
          <a:p>
            <a:r>
              <a:rPr lang="es-us" sz="1200" b="0" i="0" kern="1200">
                <a:solidFill>
                  <a:schemeClr val="tx1"/>
                </a:solidFill>
                <a:effectLst/>
                <a:latin typeface="+mn-lt"/>
                <a:ea typeface="+mn-ea"/>
                <a:cs typeface="+mn-cs"/>
              </a:rPr>
              <a:t>Por último, existen médicos, centros médicos, fundaciones, grupos de voluntarios y otros grupos sin fines de lucro que patrocinan estudios clínicos.</a:t>
            </a:r>
          </a:p>
          <a:p>
            <a:endParaRPr lang="en-US" sz="1200" b="0" i="0" kern="1200">
              <a:solidFill>
                <a:schemeClr val="tx1"/>
              </a:solidFill>
              <a:effectLst/>
              <a:latin typeface="+mn-lt"/>
              <a:ea typeface="+mn-ea"/>
              <a:cs typeface="+mn-cs"/>
            </a:endParaRPr>
          </a:p>
          <a:p>
            <a:endParaRPr lang="en-US" sz="1200" b="0" i="0" kern="1200">
              <a:solidFill>
                <a:schemeClr val="tx1"/>
              </a:solidFill>
              <a:effectLst/>
              <a:latin typeface="+mn-lt"/>
              <a:ea typeface="+mn-ea"/>
              <a:cs typeface="+mn-cs"/>
            </a:endParaRPr>
          </a:p>
        </p:txBody>
      </p:sp>
    </p:spTree>
    <p:extLst>
      <p:ext uri="{BB962C8B-B14F-4D97-AF65-F5344CB8AC3E}">
        <p14:creationId xmlns:p14="http://schemas.microsoft.com/office/powerpoint/2010/main" val="27996900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6800D-86F3-8894-0B6F-3FAE18CB0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BAE5F3-F990-9883-AD6C-E4EBE2365D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27657CF-2202-05E5-63A0-97194D35CFE8}"/>
              </a:ext>
            </a:extLst>
          </p:cNvPr>
          <p:cNvSpPr>
            <a:spLocks noGrp="1"/>
          </p:cNvSpPr>
          <p:nvPr>
            <p:ph type="body" idx="1"/>
          </p:nvPr>
        </p:nvSpPr>
        <p:spPr/>
        <p:txBody>
          <a:bodyPr/>
          <a:lstStyle/>
          <a:p>
            <a:r>
              <a:rPr lang="es-us" b="1"/>
              <a:t>Notas del orador:</a:t>
            </a:r>
          </a:p>
          <a:p>
            <a:endParaRPr lang="en-US"/>
          </a:p>
          <a:p>
            <a:pPr marL="171450" indent="-171450">
              <a:buFont typeface="Arial" panose="020B0604020202020204" pitchFamily="34" charset="0"/>
              <a:buChar char="•"/>
              <a:defRPr/>
            </a:pPr>
            <a:r>
              <a:rPr lang="es-us"/>
              <a:t>ACS dispone de recursos sobre estudios clínicos para el público y para los profesionales de la salud. Colabore con su socio del personal local para obtener acceso a estos recursos. </a:t>
            </a:r>
            <a:endParaRPr lang="en-US">
              <a:cs typeface="+mn-lt"/>
            </a:endParaRPr>
          </a:p>
          <a:p>
            <a:endParaRPr lang="en-US"/>
          </a:p>
        </p:txBody>
      </p:sp>
      <p:sp>
        <p:nvSpPr>
          <p:cNvPr id="4" name="Slide Number Placeholder 3">
            <a:extLst>
              <a:ext uri="{FF2B5EF4-FFF2-40B4-BE49-F238E27FC236}">
                <a16:creationId xmlns:a16="http://schemas.microsoft.com/office/drawing/2014/main" id="{7D428CD4-744A-B182-E05B-5D70AF94EBB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50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2A4F5-8C76-6D0A-4E2A-C9B2E92D5C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85EE84-A418-8181-0374-5637679F7D3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1857B5D-4B99-4EA1-ECD9-DC9872C7395F}"/>
              </a:ext>
            </a:extLst>
          </p:cNvPr>
          <p:cNvSpPr>
            <a:spLocks noGrp="1"/>
          </p:cNvSpPr>
          <p:nvPr>
            <p:ph type="body" idx="1"/>
          </p:nvPr>
        </p:nvSpPr>
        <p:spPr/>
        <p:txBody>
          <a:bodyPr/>
          <a:lstStyle/>
          <a:p>
            <a:endParaRPr lang="en-US">
              <a:cs typeface="+mn-lt"/>
            </a:endParaRPr>
          </a:p>
          <a:p>
            <a:r>
              <a:rPr lang="es-us" b="1"/>
              <a:t>Instrucciones para el orador:</a:t>
            </a:r>
          </a:p>
          <a:p>
            <a:endParaRPr lang="en-US"/>
          </a:p>
          <a:p>
            <a:pPr marL="171450" indent="-171450">
              <a:buFont typeface="Arial" panose="020B0604020202020204" pitchFamily="34" charset="0"/>
              <a:buChar char="•"/>
              <a:defRPr/>
            </a:pPr>
            <a:r>
              <a:rPr lang="es-us"/>
              <a:t>Los enlaces llevan a artículos disponibles en cancer.org y muchos están disponibles en español.</a:t>
            </a:r>
            <a:endParaRPr lang="en-US" strike="sngStrike">
              <a:ea typeface="Calibri"/>
              <a:cs typeface="Calibri"/>
            </a:endParaRPr>
          </a:p>
          <a:p>
            <a:endParaRPr lang="en-US"/>
          </a:p>
        </p:txBody>
      </p:sp>
    </p:spTree>
    <p:extLst>
      <p:ext uri="{BB962C8B-B14F-4D97-AF65-F5344CB8AC3E}">
        <p14:creationId xmlns:p14="http://schemas.microsoft.com/office/powerpoint/2010/main" val="437491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9E7CA-8A28-992E-970B-C00542F127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4141D2-EF8A-8825-D597-28D8B17211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DF72C6-6F5A-BCB0-B27D-504148E77148}"/>
              </a:ext>
            </a:extLst>
          </p:cNvPr>
          <p:cNvSpPr>
            <a:spLocks noGrp="1"/>
          </p:cNvSpPr>
          <p:nvPr>
            <p:ph type="dt" sz="half" idx="10"/>
          </p:nvPr>
        </p:nvSpPr>
        <p:spPr/>
        <p:txBody>
          <a:bodyPr/>
          <a:lstStyle/>
          <a:p>
            <a:fld id="{1AC8AFCB-978B-4CA0-9792-8570437DEED7}" type="datetime1">
              <a:rPr lang="en-US" smtClean="0"/>
              <a:t>7/30/2026</a:t>
            </a:fld>
            <a:endParaRPr lang="en-US"/>
          </a:p>
        </p:txBody>
      </p:sp>
      <p:sp>
        <p:nvSpPr>
          <p:cNvPr id="5" name="Footer Placeholder 4">
            <a:extLst>
              <a:ext uri="{FF2B5EF4-FFF2-40B4-BE49-F238E27FC236}">
                <a16:creationId xmlns:a16="http://schemas.microsoft.com/office/drawing/2014/main" id="{0E809D1F-0EB2-0627-792A-F8737B5CE7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832B2-6B69-9ECF-D461-A86A79E33D6D}"/>
              </a:ext>
            </a:extLst>
          </p:cNvPr>
          <p:cNvSpPr>
            <a:spLocks noGrp="1"/>
          </p:cNvSpPr>
          <p:nvPr>
            <p:ph type="sldNum" sz="quarter" idx="12"/>
          </p:nvPr>
        </p:nvSpPr>
        <p:spPr/>
        <p:txBody>
          <a:bodyPr/>
          <a:lstStyle/>
          <a:p>
            <a:fld id="{D4A2D3F0-156B-4A76-B07E-8506E24B8999}" type="slidenum">
              <a:rPr lang="en-US" smtClean="0"/>
              <a:t>‹#›</a:t>
            </a:fld>
            <a:endParaRPr lang="en-US"/>
          </a:p>
        </p:txBody>
      </p:sp>
    </p:spTree>
    <p:extLst>
      <p:ext uri="{BB962C8B-B14F-4D97-AF65-F5344CB8AC3E}">
        <p14:creationId xmlns:p14="http://schemas.microsoft.com/office/powerpoint/2010/main" val="343885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0FB04-CF4A-72E8-58ED-3E55469A98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D9BFED-8540-DE51-1882-B1DA52EA15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F7DFE5-1940-AA5E-2F07-DABE3E91C62A}"/>
              </a:ext>
            </a:extLst>
          </p:cNvPr>
          <p:cNvSpPr>
            <a:spLocks noGrp="1"/>
          </p:cNvSpPr>
          <p:nvPr>
            <p:ph type="dt" sz="half" idx="10"/>
          </p:nvPr>
        </p:nvSpPr>
        <p:spPr/>
        <p:txBody>
          <a:bodyPr/>
          <a:lstStyle/>
          <a:p>
            <a:fld id="{2458A586-5DAD-494C-A121-42B218B647B4}" type="datetime1">
              <a:rPr lang="en-US" smtClean="0"/>
              <a:t>7/30/2026</a:t>
            </a:fld>
            <a:endParaRPr lang="en-US"/>
          </a:p>
        </p:txBody>
      </p:sp>
      <p:sp>
        <p:nvSpPr>
          <p:cNvPr id="5" name="Footer Placeholder 4">
            <a:extLst>
              <a:ext uri="{FF2B5EF4-FFF2-40B4-BE49-F238E27FC236}">
                <a16:creationId xmlns:a16="http://schemas.microsoft.com/office/drawing/2014/main" id="{AE2D4F0C-9193-5388-4C1A-32A482AA6C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1F3EB7-81A3-9263-FAC3-0F1D4E8FB72A}"/>
              </a:ext>
            </a:extLst>
          </p:cNvPr>
          <p:cNvSpPr>
            <a:spLocks noGrp="1"/>
          </p:cNvSpPr>
          <p:nvPr>
            <p:ph type="sldNum" sz="quarter" idx="12"/>
          </p:nvPr>
        </p:nvSpPr>
        <p:spPr/>
        <p:txBody>
          <a:bodyPr/>
          <a:lstStyle/>
          <a:p>
            <a:fld id="{D4A2D3F0-156B-4A76-B07E-8506E24B8999}" type="slidenum">
              <a:rPr lang="en-US" smtClean="0"/>
              <a:t>‹#›</a:t>
            </a:fld>
            <a:endParaRPr lang="en-US"/>
          </a:p>
        </p:txBody>
      </p:sp>
    </p:spTree>
    <p:extLst>
      <p:ext uri="{BB962C8B-B14F-4D97-AF65-F5344CB8AC3E}">
        <p14:creationId xmlns:p14="http://schemas.microsoft.com/office/powerpoint/2010/main" val="3116299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E5F45-F412-97FF-58B6-97D2313EC9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EC021A-6750-7059-855A-848D4984DD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4E0688-6CCB-D2B9-C968-AF1B260A3FFA}"/>
              </a:ext>
            </a:extLst>
          </p:cNvPr>
          <p:cNvSpPr>
            <a:spLocks noGrp="1"/>
          </p:cNvSpPr>
          <p:nvPr>
            <p:ph type="dt" sz="half" idx="10"/>
          </p:nvPr>
        </p:nvSpPr>
        <p:spPr/>
        <p:txBody>
          <a:bodyPr/>
          <a:lstStyle/>
          <a:p>
            <a:fld id="{B269AB90-9E27-4AF6-9577-D389052D40CA}" type="datetime1">
              <a:rPr lang="en-US" smtClean="0"/>
              <a:t>7/30/2026</a:t>
            </a:fld>
            <a:endParaRPr lang="en-US"/>
          </a:p>
        </p:txBody>
      </p:sp>
      <p:sp>
        <p:nvSpPr>
          <p:cNvPr id="5" name="Footer Placeholder 4">
            <a:extLst>
              <a:ext uri="{FF2B5EF4-FFF2-40B4-BE49-F238E27FC236}">
                <a16:creationId xmlns:a16="http://schemas.microsoft.com/office/drawing/2014/main" id="{BCB8DDF6-BD61-B0F8-1EAA-13AB139E65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5DAC52-8DC0-8152-BF48-1A165C2AAE2E}"/>
              </a:ext>
            </a:extLst>
          </p:cNvPr>
          <p:cNvSpPr>
            <a:spLocks noGrp="1"/>
          </p:cNvSpPr>
          <p:nvPr>
            <p:ph type="sldNum" sz="quarter" idx="12"/>
          </p:nvPr>
        </p:nvSpPr>
        <p:spPr/>
        <p:txBody>
          <a:bodyPr/>
          <a:lstStyle/>
          <a:p>
            <a:fld id="{D4A2D3F0-156B-4A76-B07E-8506E24B8999}" type="slidenum">
              <a:rPr lang="en-US" smtClean="0"/>
              <a:t>‹#›</a:t>
            </a:fld>
            <a:endParaRPr lang="en-US"/>
          </a:p>
        </p:txBody>
      </p:sp>
    </p:spTree>
    <p:extLst>
      <p:ext uri="{BB962C8B-B14F-4D97-AF65-F5344CB8AC3E}">
        <p14:creationId xmlns:p14="http://schemas.microsoft.com/office/powerpoint/2010/main" val="1070916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C57F0-59BE-3AD2-A29A-9F41FDEC99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0242A5-174B-3003-0D0E-E746D4FE0A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9A3C48-8E00-C6E4-1BA2-BF3E7F28B3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C05A22-0E6F-D64D-0876-37946973CF1F}"/>
              </a:ext>
            </a:extLst>
          </p:cNvPr>
          <p:cNvSpPr>
            <a:spLocks noGrp="1"/>
          </p:cNvSpPr>
          <p:nvPr>
            <p:ph type="dt" sz="half" idx="10"/>
          </p:nvPr>
        </p:nvSpPr>
        <p:spPr/>
        <p:txBody>
          <a:bodyPr/>
          <a:lstStyle/>
          <a:p>
            <a:fld id="{90C734BC-BAEA-4206-8CCA-72C9AAE06CC4}" type="datetime1">
              <a:rPr lang="en-US" smtClean="0"/>
              <a:t>7/30/2026</a:t>
            </a:fld>
            <a:endParaRPr lang="en-US"/>
          </a:p>
        </p:txBody>
      </p:sp>
      <p:sp>
        <p:nvSpPr>
          <p:cNvPr id="6" name="Footer Placeholder 5">
            <a:extLst>
              <a:ext uri="{FF2B5EF4-FFF2-40B4-BE49-F238E27FC236}">
                <a16:creationId xmlns:a16="http://schemas.microsoft.com/office/drawing/2014/main" id="{1E26B9FC-7FC4-9A95-9120-29864FDADB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F330BA-DCBC-C36C-F2A0-25CE7FF6CEA9}"/>
              </a:ext>
            </a:extLst>
          </p:cNvPr>
          <p:cNvSpPr>
            <a:spLocks noGrp="1"/>
          </p:cNvSpPr>
          <p:nvPr>
            <p:ph type="sldNum" sz="quarter" idx="12"/>
          </p:nvPr>
        </p:nvSpPr>
        <p:spPr/>
        <p:txBody>
          <a:bodyPr/>
          <a:lstStyle/>
          <a:p>
            <a:fld id="{D4A2D3F0-156B-4A76-B07E-8506E24B8999}" type="slidenum">
              <a:rPr lang="en-US" smtClean="0"/>
              <a:t>‹#›</a:t>
            </a:fld>
            <a:endParaRPr lang="en-US"/>
          </a:p>
        </p:txBody>
      </p:sp>
    </p:spTree>
    <p:extLst>
      <p:ext uri="{BB962C8B-B14F-4D97-AF65-F5344CB8AC3E}">
        <p14:creationId xmlns:p14="http://schemas.microsoft.com/office/powerpoint/2010/main" val="2514555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4A62C-761C-2A3F-3D41-74363B3A5C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1FE15E-24AD-66D7-B102-C576D18D59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73FE87-A8DC-DDA3-5584-2FEC6538BB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2F124E-0AEF-14C7-5E9C-D8CEFA6F86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EF2637-F318-0068-2AC3-CFCB4FCA36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9EBB45-2BC0-A70A-A8E9-EAF3154B910E}"/>
              </a:ext>
            </a:extLst>
          </p:cNvPr>
          <p:cNvSpPr>
            <a:spLocks noGrp="1"/>
          </p:cNvSpPr>
          <p:nvPr>
            <p:ph type="dt" sz="half" idx="10"/>
          </p:nvPr>
        </p:nvSpPr>
        <p:spPr/>
        <p:txBody>
          <a:bodyPr/>
          <a:lstStyle/>
          <a:p>
            <a:fld id="{51A66DB7-57F5-458E-A9F8-B90F57D23527}" type="datetime1">
              <a:rPr lang="en-US" smtClean="0"/>
              <a:t>7/30/2026</a:t>
            </a:fld>
            <a:endParaRPr lang="en-US"/>
          </a:p>
        </p:txBody>
      </p:sp>
      <p:sp>
        <p:nvSpPr>
          <p:cNvPr id="8" name="Footer Placeholder 7">
            <a:extLst>
              <a:ext uri="{FF2B5EF4-FFF2-40B4-BE49-F238E27FC236}">
                <a16:creationId xmlns:a16="http://schemas.microsoft.com/office/drawing/2014/main" id="{882C3B4D-3085-1159-CC25-8CB9E61D14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B30A0D-2877-BF28-FD65-70D383569A82}"/>
              </a:ext>
            </a:extLst>
          </p:cNvPr>
          <p:cNvSpPr>
            <a:spLocks noGrp="1"/>
          </p:cNvSpPr>
          <p:nvPr>
            <p:ph type="sldNum" sz="quarter" idx="12"/>
          </p:nvPr>
        </p:nvSpPr>
        <p:spPr/>
        <p:txBody>
          <a:bodyPr/>
          <a:lstStyle/>
          <a:p>
            <a:fld id="{D4A2D3F0-156B-4A76-B07E-8506E24B8999}" type="slidenum">
              <a:rPr lang="en-US" smtClean="0"/>
              <a:t>‹#›</a:t>
            </a:fld>
            <a:endParaRPr lang="en-US"/>
          </a:p>
        </p:txBody>
      </p:sp>
    </p:spTree>
    <p:extLst>
      <p:ext uri="{BB962C8B-B14F-4D97-AF65-F5344CB8AC3E}">
        <p14:creationId xmlns:p14="http://schemas.microsoft.com/office/powerpoint/2010/main" val="4200491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D53EA-0068-F4B0-CE5F-79EA444C59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058B8D-2162-5F0E-6145-0BEC8443F7FE}"/>
              </a:ext>
            </a:extLst>
          </p:cNvPr>
          <p:cNvSpPr>
            <a:spLocks noGrp="1"/>
          </p:cNvSpPr>
          <p:nvPr>
            <p:ph type="dt" sz="half" idx="10"/>
          </p:nvPr>
        </p:nvSpPr>
        <p:spPr/>
        <p:txBody>
          <a:bodyPr/>
          <a:lstStyle/>
          <a:p>
            <a:fld id="{1CCFA3D2-FFA1-41BC-853D-F9B9E0B2FF8D}" type="datetime1">
              <a:rPr lang="en-US" smtClean="0"/>
              <a:t>7/30/2026</a:t>
            </a:fld>
            <a:endParaRPr lang="en-US"/>
          </a:p>
        </p:txBody>
      </p:sp>
      <p:sp>
        <p:nvSpPr>
          <p:cNvPr id="4" name="Footer Placeholder 3">
            <a:extLst>
              <a:ext uri="{FF2B5EF4-FFF2-40B4-BE49-F238E27FC236}">
                <a16:creationId xmlns:a16="http://schemas.microsoft.com/office/drawing/2014/main" id="{C95675C6-2DB4-B828-36C7-3D56748975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E760FB-E2CD-3DF3-2F9F-E9AAF35CC2BA}"/>
              </a:ext>
            </a:extLst>
          </p:cNvPr>
          <p:cNvSpPr>
            <a:spLocks noGrp="1"/>
          </p:cNvSpPr>
          <p:nvPr>
            <p:ph type="sldNum" sz="quarter" idx="12"/>
          </p:nvPr>
        </p:nvSpPr>
        <p:spPr/>
        <p:txBody>
          <a:bodyPr/>
          <a:lstStyle/>
          <a:p>
            <a:fld id="{D4A2D3F0-156B-4A76-B07E-8506E24B8999}" type="slidenum">
              <a:rPr lang="en-US" smtClean="0"/>
              <a:t>‹#›</a:t>
            </a:fld>
            <a:endParaRPr lang="en-US"/>
          </a:p>
        </p:txBody>
      </p:sp>
    </p:spTree>
    <p:extLst>
      <p:ext uri="{BB962C8B-B14F-4D97-AF65-F5344CB8AC3E}">
        <p14:creationId xmlns:p14="http://schemas.microsoft.com/office/powerpoint/2010/main" val="206932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67CA44-8718-1D67-4AA3-972B1BCFB03D}"/>
              </a:ext>
            </a:extLst>
          </p:cNvPr>
          <p:cNvSpPr>
            <a:spLocks noGrp="1"/>
          </p:cNvSpPr>
          <p:nvPr>
            <p:ph type="dt" sz="half" idx="10"/>
          </p:nvPr>
        </p:nvSpPr>
        <p:spPr/>
        <p:txBody>
          <a:bodyPr/>
          <a:lstStyle/>
          <a:p>
            <a:fld id="{CF0DBD17-C10F-4C2A-A35E-A6C0643B0355}" type="datetime1">
              <a:rPr lang="en-US" smtClean="0"/>
              <a:t>7/30/2026</a:t>
            </a:fld>
            <a:endParaRPr lang="en-US"/>
          </a:p>
        </p:txBody>
      </p:sp>
      <p:sp>
        <p:nvSpPr>
          <p:cNvPr id="3" name="Footer Placeholder 2">
            <a:extLst>
              <a:ext uri="{FF2B5EF4-FFF2-40B4-BE49-F238E27FC236}">
                <a16:creationId xmlns:a16="http://schemas.microsoft.com/office/drawing/2014/main" id="{F8C89EA0-A79A-EBF2-CA5E-709B532C52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B94C04-C427-EF06-BF79-518AEB2883A1}"/>
              </a:ext>
            </a:extLst>
          </p:cNvPr>
          <p:cNvSpPr>
            <a:spLocks noGrp="1"/>
          </p:cNvSpPr>
          <p:nvPr>
            <p:ph type="sldNum" sz="quarter" idx="12"/>
          </p:nvPr>
        </p:nvSpPr>
        <p:spPr/>
        <p:txBody>
          <a:bodyPr/>
          <a:lstStyle/>
          <a:p>
            <a:fld id="{D4A2D3F0-156B-4A76-B07E-8506E24B8999}" type="slidenum">
              <a:rPr lang="en-US" smtClean="0"/>
              <a:t>‹#›</a:t>
            </a:fld>
            <a:endParaRPr lang="en-US"/>
          </a:p>
        </p:txBody>
      </p:sp>
    </p:spTree>
    <p:extLst>
      <p:ext uri="{BB962C8B-B14F-4D97-AF65-F5344CB8AC3E}">
        <p14:creationId xmlns:p14="http://schemas.microsoft.com/office/powerpoint/2010/main" val="104105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165A4-2E7F-0F3E-DE25-D50E2C9E38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D82B0E-0DBA-0C6D-8ABD-B0CB7269E3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CB61BC-00F0-EBAC-76F8-49831A21EA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F3813D-3248-20DE-5FCC-F0DDD5315FBF}"/>
              </a:ext>
            </a:extLst>
          </p:cNvPr>
          <p:cNvSpPr>
            <a:spLocks noGrp="1"/>
          </p:cNvSpPr>
          <p:nvPr>
            <p:ph type="dt" sz="half" idx="10"/>
          </p:nvPr>
        </p:nvSpPr>
        <p:spPr/>
        <p:txBody>
          <a:bodyPr/>
          <a:lstStyle/>
          <a:p>
            <a:fld id="{EE486D42-6B22-45CC-94E3-93D624373A69}" type="datetime1">
              <a:rPr lang="en-US" smtClean="0"/>
              <a:t>7/30/2026</a:t>
            </a:fld>
            <a:endParaRPr lang="en-US"/>
          </a:p>
        </p:txBody>
      </p:sp>
      <p:sp>
        <p:nvSpPr>
          <p:cNvPr id="6" name="Footer Placeholder 5">
            <a:extLst>
              <a:ext uri="{FF2B5EF4-FFF2-40B4-BE49-F238E27FC236}">
                <a16:creationId xmlns:a16="http://schemas.microsoft.com/office/drawing/2014/main" id="{724CADD0-D9A4-5EAB-1F3A-45CEE47A1E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C45030-4591-CC7C-6838-6EC66EA78D22}"/>
              </a:ext>
            </a:extLst>
          </p:cNvPr>
          <p:cNvSpPr>
            <a:spLocks noGrp="1"/>
          </p:cNvSpPr>
          <p:nvPr>
            <p:ph type="sldNum" sz="quarter" idx="12"/>
          </p:nvPr>
        </p:nvSpPr>
        <p:spPr/>
        <p:txBody>
          <a:bodyPr/>
          <a:lstStyle/>
          <a:p>
            <a:fld id="{D4A2D3F0-156B-4A76-B07E-8506E24B8999}" type="slidenum">
              <a:rPr lang="en-US" smtClean="0"/>
              <a:t>‹#›</a:t>
            </a:fld>
            <a:endParaRPr lang="en-US"/>
          </a:p>
        </p:txBody>
      </p:sp>
    </p:spTree>
    <p:extLst>
      <p:ext uri="{BB962C8B-B14F-4D97-AF65-F5344CB8AC3E}">
        <p14:creationId xmlns:p14="http://schemas.microsoft.com/office/powerpoint/2010/main" val="1026935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61A4B-A02C-6885-B95B-C342B0EED2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E3F333-BCB6-F741-5EBC-2F7C53559D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864139-69F4-2078-0185-FC29C811B7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8AA2B-3996-1385-1BC5-8CB89A3DB1A1}"/>
              </a:ext>
            </a:extLst>
          </p:cNvPr>
          <p:cNvSpPr>
            <a:spLocks noGrp="1"/>
          </p:cNvSpPr>
          <p:nvPr>
            <p:ph type="dt" sz="half" idx="10"/>
          </p:nvPr>
        </p:nvSpPr>
        <p:spPr/>
        <p:txBody>
          <a:bodyPr/>
          <a:lstStyle/>
          <a:p>
            <a:fld id="{BB317A6A-58A3-481F-8FA3-EE40F506D0B6}" type="datetime1">
              <a:rPr lang="en-US" smtClean="0"/>
              <a:t>7/30/2026</a:t>
            </a:fld>
            <a:endParaRPr lang="en-US"/>
          </a:p>
        </p:txBody>
      </p:sp>
      <p:sp>
        <p:nvSpPr>
          <p:cNvPr id="6" name="Footer Placeholder 5">
            <a:extLst>
              <a:ext uri="{FF2B5EF4-FFF2-40B4-BE49-F238E27FC236}">
                <a16:creationId xmlns:a16="http://schemas.microsoft.com/office/drawing/2014/main" id="{D3EB137C-85B0-A93A-FDDD-878D296B66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31C17F-B6CC-5354-CDC4-199A5B1EE2F0}"/>
              </a:ext>
            </a:extLst>
          </p:cNvPr>
          <p:cNvSpPr>
            <a:spLocks noGrp="1"/>
          </p:cNvSpPr>
          <p:nvPr>
            <p:ph type="sldNum" sz="quarter" idx="12"/>
          </p:nvPr>
        </p:nvSpPr>
        <p:spPr/>
        <p:txBody>
          <a:bodyPr/>
          <a:lstStyle/>
          <a:p>
            <a:fld id="{D4A2D3F0-156B-4A76-B07E-8506E24B8999}" type="slidenum">
              <a:rPr lang="en-US" smtClean="0"/>
              <a:t>‹#›</a:t>
            </a:fld>
            <a:endParaRPr lang="en-US"/>
          </a:p>
        </p:txBody>
      </p:sp>
    </p:spTree>
    <p:extLst>
      <p:ext uri="{BB962C8B-B14F-4D97-AF65-F5344CB8AC3E}">
        <p14:creationId xmlns:p14="http://schemas.microsoft.com/office/powerpoint/2010/main" val="2572893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5EE33-4EF4-7019-38A2-69C5016D0C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485082-4F41-4A5F-F521-4DFEE52468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A26C-E997-5C8F-23A2-ED1AE08DDA9E}"/>
              </a:ext>
            </a:extLst>
          </p:cNvPr>
          <p:cNvSpPr>
            <a:spLocks noGrp="1"/>
          </p:cNvSpPr>
          <p:nvPr>
            <p:ph type="dt" sz="half" idx="10"/>
          </p:nvPr>
        </p:nvSpPr>
        <p:spPr/>
        <p:txBody>
          <a:bodyPr/>
          <a:lstStyle/>
          <a:p>
            <a:fld id="{04A53101-142D-4231-A725-B8B0B082D032}" type="datetime1">
              <a:rPr lang="en-US" smtClean="0"/>
              <a:t>7/30/2026</a:t>
            </a:fld>
            <a:endParaRPr lang="en-US"/>
          </a:p>
        </p:txBody>
      </p:sp>
      <p:sp>
        <p:nvSpPr>
          <p:cNvPr id="5" name="Footer Placeholder 4">
            <a:extLst>
              <a:ext uri="{FF2B5EF4-FFF2-40B4-BE49-F238E27FC236}">
                <a16:creationId xmlns:a16="http://schemas.microsoft.com/office/drawing/2014/main" id="{D0287660-C59F-86D7-435C-F360052C92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81BE67-DF5C-DE3A-5F6D-9E6A6D69E95A}"/>
              </a:ext>
            </a:extLst>
          </p:cNvPr>
          <p:cNvSpPr>
            <a:spLocks noGrp="1"/>
          </p:cNvSpPr>
          <p:nvPr>
            <p:ph type="sldNum" sz="quarter" idx="12"/>
          </p:nvPr>
        </p:nvSpPr>
        <p:spPr/>
        <p:txBody>
          <a:bodyPr/>
          <a:lstStyle/>
          <a:p>
            <a:fld id="{D4A2D3F0-156B-4A76-B07E-8506E24B8999}" type="slidenum">
              <a:rPr lang="en-US" smtClean="0"/>
              <a:t>‹#›</a:t>
            </a:fld>
            <a:endParaRPr lang="en-US"/>
          </a:p>
        </p:txBody>
      </p:sp>
    </p:spTree>
    <p:extLst>
      <p:ext uri="{BB962C8B-B14F-4D97-AF65-F5344CB8AC3E}">
        <p14:creationId xmlns:p14="http://schemas.microsoft.com/office/powerpoint/2010/main" val="2009855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569482-CFA5-3446-2DB0-3895C87326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DA0A8C-9F19-1A4A-260E-F4F57E64DE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CCF01C-68BC-EDAD-089F-FF4A8B2369CA}"/>
              </a:ext>
            </a:extLst>
          </p:cNvPr>
          <p:cNvSpPr>
            <a:spLocks noGrp="1"/>
          </p:cNvSpPr>
          <p:nvPr>
            <p:ph type="dt" sz="half" idx="10"/>
          </p:nvPr>
        </p:nvSpPr>
        <p:spPr/>
        <p:txBody>
          <a:bodyPr/>
          <a:lstStyle/>
          <a:p>
            <a:fld id="{75007929-176F-4993-98A0-56BC4D469404}" type="datetime1">
              <a:rPr lang="en-US" smtClean="0"/>
              <a:t>7/30/2026</a:t>
            </a:fld>
            <a:endParaRPr lang="en-US"/>
          </a:p>
        </p:txBody>
      </p:sp>
      <p:sp>
        <p:nvSpPr>
          <p:cNvPr id="5" name="Footer Placeholder 4">
            <a:extLst>
              <a:ext uri="{FF2B5EF4-FFF2-40B4-BE49-F238E27FC236}">
                <a16:creationId xmlns:a16="http://schemas.microsoft.com/office/drawing/2014/main" id="{CD3F5892-53D1-B464-B12F-14593EBFD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4AC0AB-095C-17D4-9339-21F7C273D4A3}"/>
              </a:ext>
            </a:extLst>
          </p:cNvPr>
          <p:cNvSpPr>
            <a:spLocks noGrp="1"/>
          </p:cNvSpPr>
          <p:nvPr>
            <p:ph type="sldNum" sz="quarter" idx="12"/>
          </p:nvPr>
        </p:nvSpPr>
        <p:spPr/>
        <p:txBody>
          <a:bodyPr/>
          <a:lstStyle/>
          <a:p>
            <a:fld id="{D4A2D3F0-156B-4A76-B07E-8506E24B8999}" type="slidenum">
              <a:rPr lang="en-US" smtClean="0"/>
              <a:t>‹#›</a:t>
            </a:fld>
            <a:endParaRPr lang="en-US"/>
          </a:p>
        </p:txBody>
      </p:sp>
    </p:spTree>
    <p:extLst>
      <p:ext uri="{BB962C8B-B14F-4D97-AF65-F5344CB8AC3E}">
        <p14:creationId xmlns:p14="http://schemas.microsoft.com/office/powerpoint/2010/main" val="3409278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7" name="Date Placeholder 3">
            <a:extLst>
              <a:ext uri="{FF2B5EF4-FFF2-40B4-BE49-F238E27FC236}">
                <a16:creationId xmlns:a16="http://schemas.microsoft.com/office/drawing/2014/main" id="{0F4CD2E5-A739-D431-291B-8752FFB93D6E}"/>
              </a:ext>
            </a:extLst>
          </p:cNvPr>
          <p:cNvSpPr>
            <a:spLocks noGrp="1"/>
          </p:cNvSpPr>
          <p:nvPr>
            <p:ph type="dt" sz="half" idx="2"/>
          </p:nvPr>
        </p:nvSpPr>
        <p:spPr>
          <a:xfrm>
            <a:off x="11423057"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66B37845-88DC-486F-BB25-983973E386BC}" type="datetime1">
              <a:rPr lang="en-US" smtClean="0"/>
              <a:t>7/30/2026</a:t>
            </a:fld>
            <a:endParaRPr lang="en-US"/>
          </a:p>
        </p:txBody>
      </p:sp>
      <p:sp>
        <p:nvSpPr>
          <p:cNvPr id="8" name="Footer Placeholder 4">
            <a:extLst>
              <a:ext uri="{FF2B5EF4-FFF2-40B4-BE49-F238E27FC236}">
                <a16:creationId xmlns:a16="http://schemas.microsoft.com/office/drawing/2014/main" id="{35D4C37A-3E96-D78A-1EFC-D4EC4227B9EB}"/>
              </a:ext>
            </a:extLst>
          </p:cNvPr>
          <p:cNvSpPr>
            <a:spLocks noGrp="1"/>
          </p:cNvSpPr>
          <p:nvPr>
            <p:ph type="ftr" sz="quarter" idx="3"/>
          </p:nvPr>
        </p:nvSpPr>
        <p:spPr>
          <a:xfrm>
            <a:off x="4038600" y="6554429"/>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9" name="Slide Number Placeholder 5">
            <a:extLst>
              <a:ext uri="{FF2B5EF4-FFF2-40B4-BE49-F238E27FC236}">
                <a16:creationId xmlns:a16="http://schemas.microsoft.com/office/drawing/2014/main" id="{1855C746-6FEC-0142-8614-57C5A4EC2E8F}"/>
              </a:ext>
            </a:extLst>
          </p:cNvPr>
          <p:cNvSpPr>
            <a:spLocks noGrp="1"/>
          </p:cNvSpPr>
          <p:nvPr>
            <p:ph type="sldNum" sz="quarter" idx="4"/>
          </p:nvPr>
        </p:nvSpPr>
        <p:spPr>
          <a:xfrm>
            <a:off x="11507724" y="6554429"/>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460883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61597"/>
            <a:ext cx="2743200" cy="365125"/>
          </a:xfrm>
          <a:prstGeom prst="rect">
            <a:avLst/>
          </a:prstGeom>
        </p:spPr>
        <p:txBody>
          <a:bodyPr/>
          <a:lstStyle/>
          <a:p>
            <a:fld id="{26FD1922-4986-49D9-930B-F4DFC1426C61}" type="datetime1">
              <a:rPr lang="en-US" smtClean="0"/>
              <a:t>7/30/2026</a:t>
            </a:fld>
            <a:endParaRPr lang="en-US"/>
          </a:p>
        </p:txBody>
      </p:sp>
      <p:sp>
        <p:nvSpPr>
          <p:cNvPr id="5" name="Footer Placeholder 4"/>
          <p:cNvSpPr>
            <a:spLocks noGrp="1"/>
          </p:cNvSpPr>
          <p:nvPr>
            <p:ph type="ftr" sz="quarter" idx="11"/>
          </p:nvPr>
        </p:nvSpPr>
        <p:spPr>
          <a:xfrm>
            <a:off x="4038600" y="6361597"/>
            <a:ext cx="4114800" cy="123111"/>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58655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61597"/>
            <a:ext cx="2743200" cy="365125"/>
          </a:xfrm>
          <a:prstGeom prst="rect">
            <a:avLst/>
          </a:prstGeom>
        </p:spPr>
        <p:txBody>
          <a:bodyPr/>
          <a:lstStyle/>
          <a:p>
            <a:fld id="{7D58AE27-955D-4243-AB02-78DB3CB7D433}" type="datetime1">
              <a:rPr lang="en-US" smtClean="0"/>
              <a:t>7/30/2026</a:t>
            </a:fld>
            <a:endParaRPr lang="en-US"/>
          </a:p>
        </p:txBody>
      </p:sp>
      <p:sp>
        <p:nvSpPr>
          <p:cNvPr id="5" name="Footer Placeholder 4"/>
          <p:cNvSpPr>
            <a:spLocks noGrp="1"/>
          </p:cNvSpPr>
          <p:nvPr>
            <p:ph type="ftr" sz="quarter" idx="11"/>
          </p:nvPr>
        </p:nvSpPr>
        <p:spPr>
          <a:xfrm>
            <a:off x="4038600" y="6361597"/>
            <a:ext cx="4114800" cy="123111"/>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635294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61597"/>
            <a:ext cx="2743200" cy="365125"/>
          </a:xfrm>
          <a:prstGeom prst="rect">
            <a:avLst/>
          </a:prstGeom>
        </p:spPr>
        <p:txBody>
          <a:bodyPr/>
          <a:lstStyle/>
          <a:p>
            <a:fld id="{3C6FFEE0-EEBF-4D04-88B6-066AB28BEEE7}" type="datetime1">
              <a:rPr lang="en-US" smtClean="0"/>
              <a:t>7/30/2026</a:t>
            </a:fld>
            <a:endParaRPr lang="en-US"/>
          </a:p>
        </p:txBody>
      </p:sp>
      <p:sp>
        <p:nvSpPr>
          <p:cNvPr id="6" name="Footer Placeholder 5"/>
          <p:cNvSpPr>
            <a:spLocks noGrp="1"/>
          </p:cNvSpPr>
          <p:nvPr>
            <p:ph type="ftr" sz="quarter" idx="11"/>
          </p:nvPr>
        </p:nvSpPr>
        <p:spPr>
          <a:xfrm>
            <a:off x="4038600" y="6361597"/>
            <a:ext cx="4114800" cy="123111"/>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144292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61597"/>
            <a:ext cx="2743200" cy="365125"/>
          </a:xfrm>
          <a:prstGeom prst="rect">
            <a:avLst/>
          </a:prstGeom>
        </p:spPr>
        <p:txBody>
          <a:bodyPr/>
          <a:lstStyle/>
          <a:p>
            <a:fld id="{02FBDA96-1CE6-408D-8C25-3E426688BD3A}" type="datetime1">
              <a:rPr lang="en-US" smtClean="0"/>
              <a:t>7/30/2026</a:t>
            </a:fld>
            <a:endParaRPr lang="en-US"/>
          </a:p>
        </p:txBody>
      </p:sp>
      <p:sp>
        <p:nvSpPr>
          <p:cNvPr id="8" name="Footer Placeholder 7"/>
          <p:cNvSpPr>
            <a:spLocks noGrp="1"/>
          </p:cNvSpPr>
          <p:nvPr>
            <p:ph type="ftr" sz="quarter" idx="11"/>
          </p:nvPr>
        </p:nvSpPr>
        <p:spPr>
          <a:xfrm>
            <a:off x="4038600" y="6361597"/>
            <a:ext cx="4114800" cy="123111"/>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40105859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61597"/>
            <a:ext cx="2743200" cy="365125"/>
          </a:xfrm>
          <a:prstGeom prst="rect">
            <a:avLst/>
          </a:prstGeom>
        </p:spPr>
        <p:txBody>
          <a:bodyPr/>
          <a:lstStyle/>
          <a:p>
            <a:fld id="{B50DE96C-A9FE-4061-A504-D748DDD8732E}" type="datetime1">
              <a:rPr lang="en-US" smtClean="0"/>
              <a:t>7/30/2026</a:t>
            </a:fld>
            <a:endParaRPr lang="en-US"/>
          </a:p>
        </p:txBody>
      </p:sp>
      <p:sp>
        <p:nvSpPr>
          <p:cNvPr id="4" name="Footer Placeholder 3"/>
          <p:cNvSpPr>
            <a:spLocks noGrp="1"/>
          </p:cNvSpPr>
          <p:nvPr>
            <p:ph type="ftr" sz="quarter" idx="11"/>
          </p:nvPr>
        </p:nvSpPr>
        <p:spPr>
          <a:xfrm>
            <a:off x="4038600" y="6361597"/>
            <a:ext cx="4114800" cy="123111"/>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3543638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75B052A4-A2BF-9761-4B44-6117C73C2E0D}"/>
              </a:ext>
            </a:extLst>
          </p:cNvPr>
          <p:cNvSpPr>
            <a:spLocks noGrp="1"/>
          </p:cNvSpPr>
          <p:nvPr>
            <p:ph type="dt" sz="half" idx="2"/>
          </p:nvPr>
        </p:nvSpPr>
        <p:spPr>
          <a:xfrm>
            <a:off x="11423057"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A46B51F9-B006-4FE6-BA64-351560AE1D0C}" type="datetime1">
              <a:rPr lang="en-US" smtClean="0"/>
              <a:t>7/30/2026</a:t>
            </a:fld>
            <a:endParaRPr lang="en-US"/>
          </a:p>
        </p:txBody>
      </p:sp>
      <p:sp>
        <p:nvSpPr>
          <p:cNvPr id="6" name="Footer Placeholder 4">
            <a:extLst>
              <a:ext uri="{FF2B5EF4-FFF2-40B4-BE49-F238E27FC236}">
                <a16:creationId xmlns:a16="http://schemas.microsoft.com/office/drawing/2014/main" id="{1EB5B032-13A8-391B-E3E5-6377592F6FED}"/>
              </a:ext>
            </a:extLst>
          </p:cNvPr>
          <p:cNvSpPr>
            <a:spLocks noGrp="1"/>
          </p:cNvSpPr>
          <p:nvPr>
            <p:ph type="ftr" sz="quarter" idx="3"/>
          </p:nvPr>
        </p:nvSpPr>
        <p:spPr>
          <a:xfrm>
            <a:off x="4038600" y="6554429"/>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7" name="Slide Number Placeholder 5">
            <a:extLst>
              <a:ext uri="{FF2B5EF4-FFF2-40B4-BE49-F238E27FC236}">
                <a16:creationId xmlns:a16="http://schemas.microsoft.com/office/drawing/2014/main" id="{2B89A9E3-9F25-0D1E-26FC-C3D98B7280DF}"/>
              </a:ext>
            </a:extLst>
          </p:cNvPr>
          <p:cNvSpPr>
            <a:spLocks noGrp="1"/>
          </p:cNvSpPr>
          <p:nvPr>
            <p:ph type="sldNum" sz="quarter" idx="4"/>
          </p:nvPr>
        </p:nvSpPr>
        <p:spPr>
          <a:xfrm>
            <a:off x="11507724" y="6554429"/>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430279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61597"/>
            <a:ext cx="2743200" cy="365125"/>
          </a:xfrm>
          <a:prstGeom prst="rect">
            <a:avLst/>
          </a:prstGeom>
        </p:spPr>
        <p:txBody>
          <a:bodyPr/>
          <a:lstStyle/>
          <a:p>
            <a:fld id="{DA9DE0EB-F11E-472E-B645-966BC44B39AE}" type="datetime1">
              <a:rPr lang="en-US" smtClean="0"/>
              <a:t>7/30/2026</a:t>
            </a:fld>
            <a:endParaRPr lang="en-US"/>
          </a:p>
        </p:txBody>
      </p:sp>
      <p:sp>
        <p:nvSpPr>
          <p:cNvPr id="6" name="Footer Placeholder 5"/>
          <p:cNvSpPr>
            <a:spLocks noGrp="1"/>
          </p:cNvSpPr>
          <p:nvPr>
            <p:ph type="ftr" sz="quarter" idx="11"/>
          </p:nvPr>
        </p:nvSpPr>
        <p:spPr>
          <a:xfrm>
            <a:off x="4038600" y="6361597"/>
            <a:ext cx="4114800" cy="123111"/>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55869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t>Click icon to add picture</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61597"/>
            <a:ext cx="2743200" cy="365125"/>
          </a:xfrm>
          <a:prstGeom prst="rect">
            <a:avLst/>
          </a:prstGeom>
        </p:spPr>
        <p:txBody>
          <a:bodyPr/>
          <a:lstStyle/>
          <a:p>
            <a:fld id="{9C39A2C3-E100-47F5-B27B-4CEC31FBD71D}" type="datetime1">
              <a:rPr lang="en-US" smtClean="0"/>
              <a:t>7/30/2026</a:t>
            </a:fld>
            <a:endParaRPr lang="en-US"/>
          </a:p>
        </p:txBody>
      </p:sp>
      <p:sp>
        <p:nvSpPr>
          <p:cNvPr id="6" name="Footer Placeholder 5"/>
          <p:cNvSpPr>
            <a:spLocks noGrp="1"/>
          </p:cNvSpPr>
          <p:nvPr>
            <p:ph type="ftr" sz="quarter" idx="11"/>
          </p:nvPr>
        </p:nvSpPr>
        <p:spPr>
          <a:xfrm>
            <a:off x="4038600" y="6361597"/>
            <a:ext cx="4114800" cy="123111"/>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21665834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Image Placeholder Light Background">
    <p:bg>
      <p:bgPr>
        <a:solidFill>
          <a:srgbClr val="F6F6F6"/>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9342455-3ED4-576B-C34C-BC49633DFF7C}"/>
              </a:ext>
            </a:extLst>
          </p:cNvPr>
          <p:cNvSpPr>
            <a:spLocks noGrp="1"/>
          </p:cNvSpPr>
          <p:nvPr>
            <p:ph type="pic" sz="quarter" idx="10"/>
          </p:nvPr>
        </p:nvSpPr>
        <p:spPr>
          <a:xfrm>
            <a:off x="498476" y="457502"/>
            <a:ext cx="7812995" cy="5935134"/>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txBody>
          <a:bodyPr/>
          <a:lstStyle/>
          <a:p>
            <a:endParaRPr lang="en-US"/>
          </a:p>
        </p:txBody>
      </p:sp>
      <p:sp>
        <p:nvSpPr>
          <p:cNvPr id="4" name="Title 1">
            <a:extLst>
              <a:ext uri="{FF2B5EF4-FFF2-40B4-BE49-F238E27FC236}">
                <a16:creationId xmlns:a16="http://schemas.microsoft.com/office/drawing/2014/main" id="{A8DCA770-730B-F7FB-D038-CB266202F473}"/>
              </a:ext>
            </a:extLst>
          </p:cNvPr>
          <p:cNvSpPr>
            <a:spLocks noGrp="1"/>
          </p:cNvSpPr>
          <p:nvPr>
            <p:ph type="ctrTitle" hasCustomPrompt="1"/>
          </p:nvPr>
        </p:nvSpPr>
        <p:spPr>
          <a:xfrm>
            <a:off x="7921513" y="3977640"/>
            <a:ext cx="4033420" cy="1828800"/>
          </a:xfrm>
          <a:prstGeom prst="rect">
            <a:avLst/>
          </a:prstGeom>
        </p:spPr>
        <p:txBody>
          <a:bodyPr lIns="0" tIns="0" rIns="0" bIns="0" anchor="b" anchorCtr="0">
            <a:noAutofit/>
          </a:bodyPr>
          <a:lstStyle>
            <a:lvl1pPr algn="l">
              <a:lnSpc>
                <a:spcPts val="4400"/>
              </a:lnSpc>
              <a:defRPr sz="6600">
                <a:solidFill>
                  <a:srgbClr val="2746F8"/>
                </a:solidFill>
              </a:defRPr>
            </a:lvl1pPr>
          </a:lstStyle>
          <a:p>
            <a:pPr algn="l">
              <a:lnSpc>
                <a:spcPts val="6600"/>
              </a:lnSpc>
            </a:pPr>
            <a:r>
              <a:rPr lang="en-US" sz="6600" b="1">
                <a:solidFill>
                  <a:srgbClr val="2746F8"/>
                </a:solidFill>
                <a:latin typeface="Poppins" pitchFamily="2" charset="77"/>
                <a:cs typeface="Poppins" pitchFamily="2" charset="77"/>
              </a:rPr>
              <a:t>Title 1</a:t>
            </a:r>
            <a:br>
              <a:rPr lang="en-US" sz="6600" b="1">
                <a:solidFill>
                  <a:srgbClr val="2746F8"/>
                </a:solidFill>
                <a:latin typeface="Poppins" pitchFamily="2" charset="77"/>
                <a:cs typeface="Poppins" pitchFamily="2" charset="77"/>
              </a:rPr>
            </a:br>
            <a:r>
              <a:rPr lang="en-US" sz="6600" b="1">
                <a:solidFill>
                  <a:srgbClr val="2746F8"/>
                </a:solidFill>
                <a:latin typeface="Poppins" pitchFamily="2" charset="77"/>
                <a:cs typeface="Poppins" pitchFamily="2" charset="77"/>
              </a:rPr>
              <a:t>Title 2</a:t>
            </a:r>
            <a:endParaRPr lang="en-US" sz="4800" b="1">
              <a:solidFill>
                <a:srgbClr val="2746F8"/>
              </a:solidFill>
              <a:latin typeface="Poppins" pitchFamily="2" charset="77"/>
              <a:cs typeface="Poppins" pitchFamily="2" charset="77"/>
            </a:endParaRPr>
          </a:p>
        </p:txBody>
      </p:sp>
      <p:pic>
        <p:nvPicPr>
          <p:cNvPr id="5" name="Picture 4">
            <a:extLst>
              <a:ext uri="{FF2B5EF4-FFF2-40B4-BE49-F238E27FC236}">
                <a16:creationId xmlns:a16="http://schemas.microsoft.com/office/drawing/2014/main" id="{CFE2D221-01FE-96A9-393D-D89A9813B8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938223" y="465668"/>
            <a:ext cx="1777776" cy="984187"/>
          </a:xfrm>
          <a:prstGeom prst="rect">
            <a:avLst/>
          </a:prstGeom>
        </p:spPr>
      </p:pic>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9"/>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0"/>
          </a:p>
        </p:txBody>
      </p:sp>
      <p:sp>
        <p:nvSpPr>
          <p:cNvPr id="19" name="Slide Number Placeholder 5">
            <a:extLst>
              <a:ext uri="{FF2B5EF4-FFF2-40B4-BE49-F238E27FC236}">
                <a16:creationId xmlns:a16="http://schemas.microsoft.com/office/drawing/2014/main" id="{3024D545-31C0-7371-1573-C3B5F640F5EC}"/>
              </a:ext>
            </a:extLst>
          </p:cNvPr>
          <p:cNvSpPr>
            <a:spLocks noGrp="1"/>
          </p:cNvSpPr>
          <p:nvPr>
            <p:ph type="sldNum" sz="quarter" idx="4"/>
          </p:nvPr>
        </p:nvSpPr>
        <p:spPr>
          <a:xfrm>
            <a:off x="11493869" y="6556249"/>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7839890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Placeholder Blue Background">
    <p:bg>
      <p:bgPr>
        <a:solidFill>
          <a:srgbClr val="2746F8"/>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9342455-3ED4-576B-C34C-BC49633DFF7C}"/>
              </a:ext>
            </a:extLst>
          </p:cNvPr>
          <p:cNvSpPr>
            <a:spLocks noGrp="1"/>
          </p:cNvSpPr>
          <p:nvPr>
            <p:ph type="pic" sz="quarter" idx="10"/>
          </p:nvPr>
        </p:nvSpPr>
        <p:spPr>
          <a:xfrm>
            <a:off x="498476" y="457502"/>
            <a:ext cx="7812995" cy="5935134"/>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txBody>
          <a:bodyPr/>
          <a:lstStyle/>
          <a:p>
            <a:endParaRPr lang="en-US"/>
          </a:p>
        </p:txBody>
      </p:sp>
      <p:sp>
        <p:nvSpPr>
          <p:cNvPr id="4" name="Title 1">
            <a:extLst>
              <a:ext uri="{FF2B5EF4-FFF2-40B4-BE49-F238E27FC236}">
                <a16:creationId xmlns:a16="http://schemas.microsoft.com/office/drawing/2014/main" id="{A8DCA770-730B-F7FB-D038-CB266202F473}"/>
              </a:ext>
            </a:extLst>
          </p:cNvPr>
          <p:cNvSpPr>
            <a:spLocks noGrp="1"/>
          </p:cNvSpPr>
          <p:nvPr>
            <p:ph type="ctrTitle" hasCustomPrompt="1"/>
          </p:nvPr>
        </p:nvSpPr>
        <p:spPr>
          <a:xfrm>
            <a:off x="7921513" y="3977640"/>
            <a:ext cx="4033420" cy="1828800"/>
          </a:xfrm>
          <a:prstGeom prst="rect">
            <a:avLst/>
          </a:prstGeom>
        </p:spPr>
        <p:txBody>
          <a:bodyPr lIns="0" tIns="0" rIns="0" bIns="0" anchor="b" anchorCtr="0">
            <a:noAutofit/>
          </a:bodyPr>
          <a:lstStyle>
            <a:lvl1pPr algn="l">
              <a:lnSpc>
                <a:spcPts val="4400"/>
              </a:lnSpc>
              <a:defRPr sz="6600" baseline="0">
                <a:solidFill>
                  <a:schemeClr val="bg1"/>
                </a:solidFill>
              </a:defRPr>
            </a:lvl1pPr>
          </a:lstStyle>
          <a:p>
            <a:pPr algn="l">
              <a:lnSpc>
                <a:spcPts val="6600"/>
              </a:lnSpc>
            </a:pPr>
            <a:r>
              <a:rPr lang="en-US" sz="6600" b="1">
                <a:solidFill>
                  <a:srgbClr val="2746F8"/>
                </a:solidFill>
                <a:latin typeface="Poppins" pitchFamily="2" charset="77"/>
                <a:cs typeface="Poppins" pitchFamily="2" charset="77"/>
              </a:rPr>
              <a:t>Title 1</a:t>
            </a:r>
            <a:br>
              <a:rPr lang="en-US" sz="6600" b="1">
                <a:solidFill>
                  <a:srgbClr val="2746F8"/>
                </a:solidFill>
                <a:latin typeface="Poppins" pitchFamily="2" charset="77"/>
                <a:cs typeface="Poppins" pitchFamily="2" charset="77"/>
              </a:rPr>
            </a:br>
            <a:r>
              <a:rPr lang="en-US" sz="6600" b="1">
                <a:solidFill>
                  <a:srgbClr val="2746F8"/>
                </a:solidFill>
                <a:latin typeface="Poppins" pitchFamily="2" charset="77"/>
                <a:cs typeface="Poppins" pitchFamily="2" charset="77"/>
              </a:rPr>
              <a:t>Title 2</a:t>
            </a:r>
            <a:endParaRPr lang="en-US" sz="4800" b="1">
              <a:solidFill>
                <a:srgbClr val="2746F8"/>
              </a:solidFill>
              <a:latin typeface="Poppins" pitchFamily="2" charset="77"/>
              <a:cs typeface="Poppins" pitchFamily="2" charset="77"/>
            </a:endParaRPr>
          </a:p>
        </p:txBody>
      </p:sp>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9"/>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0"/>
          </a:p>
        </p:txBody>
      </p:sp>
      <p:sp>
        <p:nvSpPr>
          <p:cNvPr id="19" name="Slide Number Placeholder 5">
            <a:extLst>
              <a:ext uri="{FF2B5EF4-FFF2-40B4-BE49-F238E27FC236}">
                <a16:creationId xmlns:a16="http://schemas.microsoft.com/office/drawing/2014/main" id="{3024D545-31C0-7371-1573-C3B5F640F5EC}"/>
              </a:ext>
            </a:extLst>
          </p:cNvPr>
          <p:cNvSpPr>
            <a:spLocks noGrp="1"/>
          </p:cNvSpPr>
          <p:nvPr>
            <p:ph type="sldNum" sz="quarter" idx="4"/>
          </p:nvPr>
        </p:nvSpPr>
        <p:spPr>
          <a:xfrm>
            <a:off x="11493869" y="6556249"/>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pic>
        <p:nvPicPr>
          <p:cNvPr id="2" name="Picture 1" descr="Una imagen que contiene texto, imágenes prediseñadas&#10;&#10;Descripción generada automáticamente">
            <a:extLst>
              <a:ext uri="{FF2B5EF4-FFF2-40B4-BE49-F238E27FC236}">
                <a16:creationId xmlns:a16="http://schemas.microsoft.com/office/drawing/2014/main" id="{72679184-ADE0-1095-9BEA-59022E7C3CF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38223" y="465667"/>
            <a:ext cx="1777776" cy="984188"/>
          </a:xfrm>
          <a:prstGeom prst="rect">
            <a:avLst/>
          </a:prstGeom>
        </p:spPr>
      </p:pic>
    </p:spTree>
    <p:extLst>
      <p:ext uri="{BB962C8B-B14F-4D97-AF65-F5344CB8AC3E}">
        <p14:creationId xmlns:p14="http://schemas.microsoft.com/office/powerpoint/2010/main" val="5111283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49392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B7FEF22-31F5-5040-911C-A1D3CA2D7208}"/>
              </a:ext>
            </a:extLst>
          </p:cNvPr>
          <p:cNvSpPr>
            <a:spLocks noGrp="1"/>
          </p:cNvSpPr>
          <p:nvPr>
            <p:ph type="title" hasCustomPrompt="1"/>
          </p:nvPr>
        </p:nvSpPr>
        <p:spPr>
          <a:xfrm>
            <a:off x="304799" y="342900"/>
            <a:ext cx="11315700" cy="801688"/>
          </a:xfrm>
        </p:spPr>
        <p:txBody>
          <a:bodyPr/>
          <a:lstStyle/>
          <a:p>
            <a:r>
              <a:rPr lang="en-US"/>
              <a:t>Click to add title</a:t>
            </a:r>
          </a:p>
        </p:txBody>
      </p:sp>
      <p:sp>
        <p:nvSpPr>
          <p:cNvPr id="9" name="Date Placeholder 8">
            <a:extLst>
              <a:ext uri="{FF2B5EF4-FFF2-40B4-BE49-F238E27FC236}">
                <a16:creationId xmlns:a16="http://schemas.microsoft.com/office/drawing/2014/main" id="{57623AC2-BEF0-5E45-97EF-684909F501B6}"/>
              </a:ext>
            </a:extLst>
          </p:cNvPr>
          <p:cNvSpPr>
            <a:spLocks noGrp="1"/>
          </p:cNvSpPr>
          <p:nvPr>
            <p:ph type="dt" sz="half" idx="10"/>
          </p:nvPr>
        </p:nvSpPr>
        <p:spPr/>
        <p:txBody>
          <a:bodyPr/>
          <a:lstStyle/>
          <a:p>
            <a:fld id="{385703CE-4908-4029-BEF2-EDF4BF68CEB4}" type="datetime1">
              <a:rPr lang="en-US" smtClean="0"/>
              <a:t>7/30/2026</a:t>
            </a:fld>
            <a:r>
              <a:rPr lang="en-US"/>
              <a:t> </a:t>
            </a:r>
          </a:p>
        </p:txBody>
      </p:sp>
      <p:sp>
        <p:nvSpPr>
          <p:cNvPr id="13" name="Footer Placeholder 12">
            <a:extLst>
              <a:ext uri="{FF2B5EF4-FFF2-40B4-BE49-F238E27FC236}">
                <a16:creationId xmlns:a16="http://schemas.microsoft.com/office/drawing/2014/main" id="{A128B550-656F-D44A-ADEB-71DC6EB8FF4A}"/>
              </a:ext>
            </a:extLst>
          </p:cNvPr>
          <p:cNvSpPr>
            <a:spLocks noGrp="1"/>
          </p:cNvSpPr>
          <p:nvPr>
            <p:ph type="ftr" sz="quarter" idx="11"/>
          </p:nvPr>
        </p:nvSpPr>
        <p:spPr/>
        <p:txBody>
          <a:bodyPr/>
          <a:lstStyle/>
          <a:p>
            <a:endParaRPr lang="en-US"/>
          </a:p>
        </p:txBody>
      </p:sp>
      <p:sp>
        <p:nvSpPr>
          <p:cNvPr id="15" name="Slide Number Placeholder 14">
            <a:extLst>
              <a:ext uri="{FF2B5EF4-FFF2-40B4-BE49-F238E27FC236}">
                <a16:creationId xmlns:a16="http://schemas.microsoft.com/office/drawing/2014/main" id="{1993F5C9-1402-F44B-9F5D-6F3559354D85}"/>
              </a:ext>
            </a:extLst>
          </p:cNvPr>
          <p:cNvSpPr>
            <a:spLocks noGrp="1"/>
          </p:cNvSpPr>
          <p:nvPr>
            <p:ph type="sldNum" sz="quarter" idx="12"/>
          </p:nvPr>
        </p:nvSpPr>
        <p:spPr/>
        <p:txBody>
          <a:bodyPr/>
          <a:lstStyle/>
          <a:p>
            <a:fld id="{7D18189B-67DE-1349-AF54-41166DE9A0AF}" type="slidenum">
              <a:rPr lang="en-US" smtClean="0"/>
              <a:pPr/>
              <a:t>‹#›</a:t>
            </a:fld>
            <a:endParaRPr lang="en-US"/>
          </a:p>
        </p:txBody>
      </p:sp>
      <p:sp>
        <p:nvSpPr>
          <p:cNvPr id="20" name="Text Placeholder 19">
            <a:extLst>
              <a:ext uri="{FF2B5EF4-FFF2-40B4-BE49-F238E27FC236}">
                <a16:creationId xmlns:a16="http://schemas.microsoft.com/office/drawing/2014/main" id="{636455CC-7844-954F-A588-50639D3B33FD}"/>
              </a:ext>
            </a:extLst>
          </p:cNvPr>
          <p:cNvSpPr>
            <a:spLocks noGrp="1"/>
          </p:cNvSpPr>
          <p:nvPr>
            <p:ph type="body" sz="quarter" idx="13" hasCustomPrompt="1"/>
          </p:nvPr>
        </p:nvSpPr>
        <p:spPr>
          <a:xfrm>
            <a:off x="304800" y="1333505"/>
            <a:ext cx="11315700" cy="4722809"/>
          </a:xfrm>
          <a:prstGeom prst="rect">
            <a:avLst/>
          </a:prstGeom>
        </p:spPr>
        <p:txBody>
          <a:bodyPr/>
          <a:lstStyle>
            <a:lvl1pPr marL="233375" marR="0" indent="-233375" algn="l" defTabSz="914446" rtl="0" eaLnBrk="1" fontAlgn="base" latinLnBrk="0" hangingPunct="1">
              <a:lnSpc>
                <a:spcPct val="100000"/>
              </a:lnSpc>
              <a:spcBef>
                <a:spcPct val="20000"/>
              </a:spcBef>
              <a:spcAft>
                <a:spcPct val="0"/>
              </a:spcAft>
              <a:buClrTx/>
              <a:buSzTx/>
              <a:buFontTx/>
              <a:buChar char="•"/>
              <a:tabLst/>
              <a:defRPr b="0" i="0">
                <a:latin typeface="Verdana" panose="020B0604030504040204" pitchFamily="34" charset="0"/>
                <a:ea typeface="Verdana" panose="020B0604030504040204" pitchFamily="34" charset="0"/>
                <a:cs typeface="Verdana" panose="020B0604030504040204" pitchFamily="34" charset="0"/>
              </a:defRPr>
            </a:lvl1pPr>
            <a:lvl2pPr marL="569942" marR="0" indent="-222261" algn="l" defTabSz="914446" rtl="0" eaLnBrk="1" fontAlgn="base" latinLnBrk="0" hangingPunct="1">
              <a:lnSpc>
                <a:spcPct val="100000"/>
              </a:lnSpc>
              <a:spcBef>
                <a:spcPct val="20000"/>
              </a:spcBef>
              <a:spcAft>
                <a:spcPct val="0"/>
              </a:spcAft>
              <a:buClrTx/>
              <a:buSzTx/>
              <a:buFontTx/>
              <a:buChar char="–"/>
              <a:tabLst/>
              <a:defRPr b="0" i="0">
                <a:latin typeface="Verdana" panose="020B0604030504040204" pitchFamily="34" charset="0"/>
                <a:ea typeface="Verdana" panose="020B0604030504040204" pitchFamily="34" charset="0"/>
                <a:cs typeface="Verdana" panose="020B0604030504040204" pitchFamily="34" charset="0"/>
              </a:defRPr>
            </a:lvl2pPr>
            <a:lvl3pPr marL="970012" marR="0" indent="-168284" algn="l" defTabSz="914446" rtl="0" eaLnBrk="1" fontAlgn="base" latinLnBrk="0" hangingPunct="1">
              <a:lnSpc>
                <a:spcPct val="100000"/>
              </a:lnSpc>
              <a:spcBef>
                <a:spcPct val="20000"/>
              </a:spcBef>
              <a:spcAft>
                <a:spcPct val="0"/>
              </a:spcAft>
              <a:buClrTx/>
              <a:buSzTx/>
              <a:buFontTx/>
              <a:buChar char="•"/>
              <a:tabLst/>
              <a:defRPr b="0" i="0"/>
            </a:lvl3pPr>
            <a:lvl4pPr marL="1371669" marR="0" indent="-223849" algn="l" defTabSz="914446" rtl="0" eaLnBrk="1" fontAlgn="base" latinLnBrk="0" hangingPunct="1">
              <a:lnSpc>
                <a:spcPct val="100000"/>
              </a:lnSpc>
              <a:spcBef>
                <a:spcPct val="20000"/>
              </a:spcBef>
              <a:spcAft>
                <a:spcPct val="0"/>
              </a:spcAft>
              <a:buClrTx/>
              <a:buSzTx/>
              <a:buFontTx/>
              <a:buChar char="–"/>
              <a:tabLst/>
              <a:defRPr b="0" i="0"/>
            </a:lvl4pPr>
            <a:lvl5pPr marL="1828891" marR="0" indent="-223849" algn="l" defTabSz="914446" rtl="0" eaLnBrk="1" fontAlgn="base" latinLnBrk="0" hangingPunct="1">
              <a:lnSpc>
                <a:spcPct val="100000"/>
              </a:lnSpc>
              <a:spcBef>
                <a:spcPct val="20000"/>
              </a:spcBef>
              <a:spcAft>
                <a:spcPct val="0"/>
              </a:spcAft>
              <a:buClrTx/>
              <a:buSzTx/>
              <a:buFontTx/>
              <a:buChar char="»"/>
              <a:tabLst/>
              <a:defRPr b="0" i="0"/>
            </a:lvl5pPr>
          </a:lstStyle>
          <a:p>
            <a:pPr marL="233375" marR="0" lvl="0" indent="-233375" algn="l" defTabSz="914446"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a:ln>
                  <a:noFill/>
                </a:ln>
                <a:solidFill>
                  <a:srgbClr val="272727"/>
                </a:solidFill>
                <a:effectLst/>
                <a:uLnTx/>
                <a:uFillTx/>
                <a:latin typeface="+mn-lt"/>
                <a:ea typeface="ＭＳ Ｐゴシック" charset="-128"/>
                <a:cs typeface="Verdana" panose="020B0604030504040204" pitchFamily="34" charset="0"/>
              </a:rPr>
              <a:t>Click to add text</a:t>
            </a:r>
          </a:p>
          <a:p>
            <a:pPr marL="569942" marR="0" lvl="1" indent="-222261" algn="l" defTabSz="914446"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a:ln>
                  <a:noFill/>
                </a:ln>
                <a:solidFill>
                  <a:srgbClr val="272727"/>
                </a:solidFill>
                <a:effectLst/>
                <a:uLnTx/>
                <a:uFillTx/>
                <a:latin typeface="+mn-lt"/>
                <a:ea typeface="ＭＳ Ｐゴシック" charset="-128"/>
                <a:cs typeface="Verdana" panose="020B0604030504040204" pitchFamily="34" charset="0"/>
              </a:rPr>
              <a:t>Second level</a:t>
            </a:r>
          </a:p>
          <a:p>
            <a:pPr marL="970012" marR="0" lvl="2" indent="-168284" algn="l" defTabSz="914446"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a:ln>
                  <a:noFill/>
                </a:ln>
                <a:solidFill>
                  <a:srgbClr val="272727"/>
                </a:solidFill>
                <a:effectLst/>
                <a:uLnTx/>
                <a:uFillTx/>
                <a:latin typeface="+mn-lt"/>
                <a:ea typeface="ＭＳ Ｐゴシック" charset="-128"/>
                <a:cs typeface="+mn-cs"/>
              </a:rPr>
              <a:t>Third level</a:t>
            </a:r>
          </a:p>
          <a:p>
            <a:pPr marL="1371669" marR="0" lvl="3" indent="-223849" algn="l" defTabSz="914446"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a:ln>
                  <a:noFill/>
                </a:ln>
                <a:solidFill>
                  <a:srgbClr val="272727"/>
                </a:solidFill>
                <a:effectLst/>
                <a:uLnTx/>
                <a:uFillTx/>
                <a:latin typeface="+mn-lt"/>
                <a:ea typeface="ＭＳ Ｐゴシック" charset="-128"/>
                <a:cs typeface="+mn-cs"/>
              </a:rPr>
              <a:t>Fourth level</a:t>
            </a:r>
          </a:p>
          <a:p>
            <a:pPr marL="1828891" marR="0" lvl="4" indent="-223849" algn="l" defTabSz="914446" rtl="0" eaLnBrk="1" fontAlgn="base" latinLnBrk="0" hangingPunct="1">
              <a:lnSpc>
                <a:spcPct val="100000"/>
              </a:lnSpc>
              <a:spcBef>
                <a:spcPct val="20000"/>
              </a:spcBef>
              <a:spcAft>
                <a:spcPct val="0"/>
              </a:spcAft>
              <a:buClrTx/>
              <a:buSzTx/>
              <a:buFontTx/>
              <a:buChar char="»"/>
              <a:tabLst/>
              <a:defRPr/>
            </a:pPr>
            <a:r>
              <a:rPr kumimoji="0" lang="en-US" sz="1200" b="0" i="0" u="none" strike="noStrike" kern="0" cap="none" spc="0" normalizeH="0" baseline="0" noProof="0">
                <a:ln>
                  <a:noFill/>
                </a:ln>
                <a:solidFill>
                  <a:srgbClr val="272727"/>
                </a:solidFill>
                <a:effectLst/>
                <a:uLnTx/>
                <a:uFillTx/>
                <a:latin typeface="+mn-lt"/>
                <a:ea typeface="ＭＳ Ｐゴシック" charset="-128"/>
                <a:cs typeface="+mn-cs"/>
              </a:rPr>
              <a:t>Fifth level</a:t>
            </a:r>
          </a:p>
        </p:txBody>
      </p:sp>
    </p:spTree>
    <p:extLst>
      <p:ext uri="{BB962C8B-B14F-4D97-AF65-F5344CB8AC3E}">
        <p14:creationId xmlns:p14="http://schemas.microsoft.com/office/powerpoint/2010/main" val="13267128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3">
            <a:extLst>
              <a:ext uri="{FF2B5EF4-FFF2-40B4-BE49-F238E27FC236}">
                <a16:creationId xmlns:a16="http://schemas.microsoft.com/office/drawing/2014/main" id="{0F4CD2E5-A739-D431-291B-8752FFB93D6E}"/>
              </a:ext>
            </a:extLst>
          </p:cNvPr>
          <p:cNvSpPr>
            <a:spLocks noGrp="1"/>
          </p:cNvSpPr>
          <p:nvPr>
            <p:ph type="dt" sz="half" idx="2"/>
          </p:nvPr>
        </p:nvSpPr>
        <p:spPr>
          <a:xfrm>
            <a:off x="11423056"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FF8F0170-275F-4A37-98FB-4E38C653BAED}" type="datetime1">
              <a:rPr lang="en-US" smtClean="0"/>
              <a:t>7/30/2026</a:t>
            </a:fld>
            <a:endParaRPr lang="en-US"/>
          </a:p>
        </p:txBody>
      </p:sp>
      <p:sp>
        <p:nvSpPr>
          <p:cNvPr id="8" name="Footer Placeholder 4">
            <a:extLst>
              <a:ext uri="{FF2B5EF4-FFF2-40B4-BE49-F238E27FC236}">
                <a16:creationId xmlns:a16="http://schemas.microsoft.com/office/drawing/2014/main" id="{35D4C37A-3E96-D78A-1EFC-D4EC4227B9EB}"/>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9" name="Slide Number Placeholder 5">
            <a:extLst>
              <a:ext uri="{FF2B5EF4-FFF2-40B4-BE49-F238E27FC236}">
                <a16:creationId xmlns:a16="http://schemas.microsoft.com/office/drawing/2014/main" id="{1855C746-6FEC-0142-8614-57C5A4EC2E8F}"/>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4319600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61596"/>
            <a:ext cx="2743200" cy="365125"/>
          </a:xfrm>
          <a:prstGeom prst="rect">
            <a:avLst/>
          </a:prstGeom>
        </p:spPr>
        <p:txBody>
          <a:bodyPr/>
          <a:lstStyle/>
          <a:p>
            <a:fld id="{F4FB4D57-9CD2-4E02-8888-9D47DD00ECFC}" type="datetime1">
              <a:rPr lang="en-US" smtClean="0"/>
              <a:t>7/30/2026</a:t>
            </a:fld>
            <a:endParaRPr lang="en-US"/>
          </a:p>
        </p:txBody>
      </p:sp>
      <p:sp>
        <p:nvSpPr>
          <p:cNvPr id="5" name="Footer Placeholder 4"/>
          <p:cNvSpPr>
            <a:spLocks noGrp="1"/>
          </p:cNvSpPr>
          <p:nvPr>
            <p:ph type="ftr" sz="quarter" idx="11"/>
          </p:nvPr>
        </p:nvSpPr>
        <p:spPr>
          <a:xfrm>
            <a:off x="4038600" y="6361596"/>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4084171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61596"/>
            <a:ext cx="2743200" cy="365125"/>
          </a:xfrm>
          <a:prstGeom prst="rect">
            <a:avLst/>
          </a:prstGeom>
        </p:spPr>
        <p:txBody>
          <a:bodyPr/>
          <a:lstStyle/>
          <a:p>
            <a:fld id="{986F5861-85EF-42FF-91FE-4686F7342414}" type="datetime1">
              <a:rPr lang="en-US" smtClean="0"/>
              <a:t>7/30/2026</a:t>
            </a:fld>
            <a:endParaRPr lang="en-US"/>
          </a:p>
        </p:txBody>
      </p:sp>
      <p:sp>
        <p:nvSpPr>
          <p:cNvPr id="5" name="Footer Placeholder 4"/>
          <p:cNvSpPr>
            <a:spLocks noGrp="1"/>
          </p:cNvSpPr>
          <p:nvPr>
            <p:ph type="ftr" sz="quarter" idx="11"/>
          </p:nvPr>
        </p:nvSpPr>
        <p:spPr>
          <a:xfrm>
            <a:off x="4038600" y="6361596"/>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2379208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61596"/>
            <a:ext cx="2743200" cy="365125"/>
          </a:xfrm>
          <a:prstGeom prst="rect">
            <a:avLst/>
          </a:prstGeom>
        </p:spPr>
        <p:txBody>
          <a:bodyPr/>
          <a:lstStyle/>
          <a:p>
            <a:fld id="{FA59F844-CD0F-4650-B25E-8082A16FD8DE}" type="datetime1">
              <a:rPr lang="en-US" smtClean="0"/>
              <a:t>7/30/2026</a:t>
            </a:fld>
            <a:endParaRPr lang="en-US"/>
          </a:p>
        </p:txBody>
      </p:sp>
      <p:sp>
        <p:nvSpPr>
          <p:cNvPr id="6" name="Footer Placeholder 5"/>
          <p:cNvSpPr>
            <a:spLocks noGrp="1"/>
          </p:cNvSpPr>
          <p:nvPr>
            <p:ph type="ftr" sz="quarter" idx="11"/>
          </p:nvPr>
        </p:nvSpPr>
        <p:spPr>
          <a:xfrm>
            <a:off x="4038600" y="6361596"/>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31652762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61596"/>
            <a:ext cx="2743200" cy="365125"/>
          </a:xfrm>
          <a:prstGeom prst="rect">
            <a:avLst/>
          </a:prstGeom>
        </p:spPr>
        <p:txBody>
          <a:bodyPr/>
          <a:lstStyle/>
          <a:p>
            <a:fld id="{96E3B613-DF25-41BD-8FDC-3BBD4E623B12}" type="datetime1">
              <a:rPr lang="en-US" smtClean="0"/>
              <a:t>7/30/2026</a:t>
            </a:fld>
            <a:endParaRPr lang="en-US"/>
          </a:p>
        </p:txBody>
      </p:sp>
      <p:sp>
        <p:nvSpPr>
          <p:cNvPr id="8" name="Footer Placeholder 7"/>
          <p:cNvSpPr>
            <a:spLocks noGrp="1"/>
          </p:cNvSpPr>
          <p:nvPr>
            <p:ph type="ftr" sz="quarter" idx="11"/>
          </p:nvPr>
        </p:nvSpPr>
        <p:spPr>
          <a:xfrm>
            <a:off x="4038600" y="6361596"/>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9055094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61596"/>
            <a:ext cx="2743200" cy="365125"/>
          </a:xfrm>
          <a:prstGeom prst="rect">
            <a:avLst/>
          </a:prstGeom>
        </p:spPr>
        <p:txBody>
          <a:bodyPr/>
          <a:lstStyle/>
          <a:p>
            <a:fld id="{C5142DA0-E167-468C-9B30-AAB77E19F912}" type="datetime1">
              <a:rPr lang="en-US" smtClean="0"/>
              <a:t>7/30/2026</a:t>
            </a:fld>
            <a:endParaRPr lang="en-US"/>
          </a:p>
        </p:txBody>
      </p:sp>
      <p:sp>
        <p:nvSpPr>
          <p:cNvPr id="4" name="Footer Placeholder 3"/>
          <p:cNvSpPr>
            <a:spLocks noGrp="1"/>
          </p:cNvSpPr>
          <p:nvPr>
            <p:ph type="ftr" sz="quarter" idx="11"/>
          </p:nvPr>
        </p:nvSpPr>
        <p:spPr>
          <a:xfrm>
            <a:off x="4038600" y="6361596"/>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7911563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61596"/>
            <a:ext cx="2743200" cy="365125"/>
          </a:xfrm>
          <a:prstGeom prst="rect">
            <a:avLst/>
          </a:prstGeom>
        </p:spPr>
        <p:txBody>
          <a:bodyPr/>
          <a:lstStyle/>
          <a:p>
            <a:fld id="{7D8AC0C1-76CC-4FBA-9272-4421ED39B7EC}" type="datetime1">
              <a:rPr lang="en-US" smtClean="0"/>
              <a:t>7/30/2026</a:t>
            </a:fld>
            <a:endParaRPr lang="en-US"/>
          </a:p>
        </p:txBody>
      </p:sp>
      <p:sp>
        <p:nvSpPr>
          <p:cNvPr id="6" name="Footer Placeholder 5"/>
          <p:cNvSpPr>
            <a:spLocks noGrp="1"/>
          </p:cNvSpPr>
          <p:nvPr>
            <p:ph type="ftr" sz="quarter" idx="11"/>
          </p:nvPr>
        </p:nvSpPr>
        <p:spPr>
          <a:xfrm>
            <a:off x="4038600" y="6361596"/>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8111586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61596"/>
            <a:ext cx="2743200" cy="365125"/>
          </a:xfrm>
          <a:prstGeom prst="rect">
            <a:avLst/>
          </a:prstGeom>
        </p:spPr>
        <p:txBody>
          <a:bodyPr/>
          <a:lstStyle/>
          <a:p>
            <a:fld id="{8F862F2B-4FED-4C62-95F5-C50C563A33DB}" type="datetime1">
              <a:rPr lang="en-US" smtClean="0"/>
              <a:t>7/30/2026</a:t>
            </a:fld>
            <a:endParaRPr lang="en-US"/>
          </a:p>
        </p:txBody>
      </p:sp>
      <p:sp>
        <p:nvSpPr>
          <p:cNvPr id="6" name="Footer Placeholder 5"/>
          <p:cNvSpPr>
            <a:spLocks noGrp="1"/>
          </p:cNvSpPr>
          <p:nvPr>
            <p:ph type="ftr" sz="quarter" idx="11"/>
          </p:nvPr>
        </p:nvSpPr>
        <p:spPr>
          <a:xfrm>
            <a:off x="4038600" y="6361596"/>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28718219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Image Placeholder Light Background">
    <p:bg>
      <p:bgPr>
        <a:solidFill>
          <a:srgbClr val="F6F6F6"/>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9342455-3ED4-576B-C34C-BC49633DFF7C}"/>
              </a:ext>
            </a:extLst>
          </p:cNvPr>
          <p:cNvSpPr>
            <a:spLocks noGrp="1"/>
          </p:cNvSpPr>
          <p:nvPr>
            <p:ph type="pic" sz="quarter" idx="10"/>
          </p:nvPr>
        </p:nvSpPr>
        <p:spPr>
          <a:xfrm>
            <a:off x="498475" y="457502"/>
            <a:ext cx="7812995" cy="5935134"/>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txBody>
          <a:bodyPr/>
          <a:lstStyle/>
          <a:p>
            <a:endParaRPr lang="en-US"/>
          </a:p>
        </p:txBody>
      </p:sp>
      <p:sp>
        <p:nvSpPr>
          <p:cNvPr id="4" name="Title 1">
            <a:extLst>
              <a:ext uri="{FF2B5EF4-FFF2-40B4-BE49-F238E27FC236}">
                <a16:creationId xmlns:a16="http://schemas.microsoft.com/office/drawing/2014/main" id="{A8DCA770-730B-F7FB-D038-CB266202F473}"/>
              </a:ext>
            </a:extLst>
          </p:cNvPr>
          <p:cNvSpPr>
            <a:spLocks noGrp="1"/>
          </p:cNvSpPr>
          <p:nvPr>
            <p:ph type="ctrTitle" hasCustomPrompt="1"/>
          </p:nvPr>
        </p:nvSpPr>
        <p:spPr>
          <a:xfrm>
            <a:off x="7921513" y="3977640"/>
            <a:ext cx="4033420" cy="1828800"/>
          </a:xfrm>
          <a:prstGeom prst="rect">
            <a:avLst/>
          </a:prstGeom>
        </p:spPr>
        <p:txBody>
          <a:bodyPr lIns="0" tIns="0" rIns="0" bIns="0" anchor="b" anchorCtr="0">
            <a:noAutofit/>
          </a:bodyPr>
          <a:lstStyle>
            <a:lvl1pPr>
              <a:defRPr sz="6600">
                <a:solidFill>
                  <a:srgbClr val="2746F8"/>
                </a:solidFill>
              </a:defRPr>
            </a:lvl1pPr>
          </a:lstStyle>
          <a:p>
            <a:pPr algn="l">
              <a:lnSpc>
                <a:spcPts val="6600"/>
              </a:lnSpc>
            </a:pPr>
            <a:r>
              <a:rPr lang="en-US" sz="6600" b="1">
                <a:solidFill>
                  <a:srgbClr val="2746F8"/>
                </a:solidFill>
                <a:latin typeface="Poppins" pitchFamily="2" charset="77"/>
                <a:cs typeface="Poppins" pitchFamily="2" charset="77"/>
              </a:rPr>
              <a:t>Title 1</a:t>
            </a:r>
            <a:br>
              <a:rPr lang="en-US" sz="6600" b="1">
                <a:solidFill>
                  <a:srgbClr val="2746F8"/>
                </a:solidFill>
                <a:latin typeface="Poppins" pitchFamily="2" charset="77"/>
                <a:cs typeface="Poppins" pitchFamily="2" charset="77"/>
              </a:rPr>
            </a:br>
            <a:r>
              <a:rPr lang="en-US" sz="6600" b="1">
                <a:solidFill>
                  <a:srgbClr val="2746F8"/>
                </a:solidFill>
                <a:latin typeface="Poppins" pitchFamily="2" charset="77"/>
                <a:cs typeface="Poppins" pitchFamily="2" charset="77"/>
              </a:rPr>
              <a:t>Title 2</a:t>
            </a:r>
            <a:endParaRPr lang="en-US" sz="4800" b="1">
              <a:solidFill>
                <a:srgbClr val="2746F8"/>
              </a:solidFill>
              <a:latin typeface="Poppins" pitchFamily="2" charset="77"/>
              <a:cs typeface="Poppins" pitchFamily="2" charset="77"/>
            </a:endParaRPr>
          </a:p>
        </p:txBody>
      </p:sp>
      <p:pic>
        <p:nvPicPr>
          <p:cNvPr id="5" name="Picture 4">
            <a:extLst>
              <a:ext uri="{FF2B5EF4-FFF2-40B4-BE49-F238E27FC236}">
                <a16:creationId xmlns:a16="http://schemas.microsoft.com/office/drawing/2014/main" id="{CFE2D221-01FE-96A9-393D-D89A9813B8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938223" y="465667"/>
            <a:ext cx="1777776" cy="984187"/>
          </a:xfrm>
          <a:prstGeom prst="rect">
            <a:avLst/>
          </a:prstGeom>
        </p:spPr>
      </p:pic>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8"/>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19" name="Slide Number Placeholder 5">
            <a:extLst>
              <a:ext uri="{FF2B5EF4-FFF2-40B4-BE49-F238E27FC236}">
                <a16:creationId xmlns:a16="http://schemas.microsoft.com/office/drawing/2014/main" id="{3024D545-31C0-7371-1573-C3B5F640F5EC}"/>
              </a:ext>
            </a:extLst>
          </p:cNvPr>
          <p:cNvSpPr>
            <a:spLocks noGrp="1"/>
          </p:cNvSpPr>
          <p:nvPr>
            <p:ph type="sldNum" sz="quarter" idx="4"/>
          </p:nvPr>
        </p:nvSpPr>
        <p:spPr>
          <a:xfrm>
            <a:off x="11493869" y="655624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2173135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Image Placeholder Blue Background">
    <p:bg>
      <p:bgPr>
        <a:solidFill>
          <a:srgbClr val="2746F8"/>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9342455-3ED4-576B-C34C-BC49633DFF7C}"/>
              </a:ext>
            </a:extLst>
          </p:cNvPr>
          <p:cNvSpPr>
            <a:spLocks noGrp="1"/>
          </p:cNvSpPr>
          <p:nvPr>
            <p:ph type="pic" sz="quarter" idx="10"/>
          </p:nvPr>
        </p:nvSpPr>
        <p:spPr>
          <a:xfrm>
            <a:off x="498475" y="457502"/>
            <a:ext cx="7812995" cy="5935134"/>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txBody>
          <a:bodyPr/>
          <a:lstStyle/>
          <a:p>
            <a:endParaRPr lang="en-US"/>
          </a:p>
        </p:txBody>
      </p:sp>
      <p:sp>
        <p:nvSpPr>
          <p:cNvPr id="4" name="Title 1">
            <a:extLst>
              <a:ext uri="{FF2B5EF4-FFF2-40B4-BE49-F238E27FC236}">
                <a16:creationId xmlns:a16="http://schemas.microsoft.com/office/drawing/2014/main" id="{A8DCA770-730B-F7FB-D038-CB266202F473}"/>
              </a:ext>
            </a:extLst>
          </p:cNvPr>
          <p:cNvSpPr>
            <a:spLocks noGrp="1"/>
          </p:cNvSpPr>
          <p:nvPr>
            <p:ph type="ctrTitle" hasCustomPrompt="1"/>
          </p:nvPr>
        </p:nvSpPr>
        <p:spPr>
          <a:xfrm>
            <a:off x="7921513" y="3977640"/>
            <a:ext cx="4033420" cy="1828800"/>
          </a:xfrm>
          <a:prstGeom prst="rect">
            <a:avLst/>
          </a:prstGeom>
        </p:spPr>
        <p:txBody>
          <a:bodyPr lIns="0" tIns="0" rIns="0" bIns="0" anchor="b" anchorCtr="0">
            <a:noAutofit/>
          </a:bodyPr>
          <a:lstStyle>
            <a:lvl1pPr>
              <a:defRPr sz="6600" baseline="0">
                <a:solidFill>
                  <a:schemeClr val="bg1"/>
                </a:solidFill>
              </a:defRPr>
            </a:lvl1pPr>
          </a:lstStyle>
          <a:p>
            <a:pPr algn="l">
              <a:lnSpc>
                <a:spcPts val="6600"/>
              </a:lnSpc>
            </a:pPr>
            <a:r>
              <a:rPr lang="en-US" sz="6600" b="1">
                <a:solidFill>
                  <a:srgbClr val="2746F8"/>
                </a:solidFill>
                <a:latin typeface="Poppins" pitchFamily="2" charset="77"/>
                <a:cs typeface="Poppins" pitchFamily="2" charset="77"/>
              </a:rPr>
              <a:t>Title 1</a:t>
            </a:r>
            <a:br>
              <a:rPr lang="en-US" sz="6600" b="1">
                <a:solidFill>
                  <a:srgbClr val="2746F8"/>
                </a:solidFill>
                <a:latin typeface="Poppins" pitchFamily="2" charset="77"/>
                <a:cs typeface="Poppins" pitchFamily="2" charset="77"/>
              </a:rPr>
            </a:br>
            <a:r>
              <a:rPr lang="en-US" sz="6600" b="1">
                <a:solidFill>
                  <a:srgbClr val="2746F8"/>
                </a:solidFill>
                <a:latin typeface="Poppins" pitchFamily="2" charset="77"/>
                <a:cs typeface="Poppins" pitchFamily="2" charset="77"/>
              </a:rPr>
              <a:t>Title 2</a:t>
            </a:r>
            <a:endParaRPr lang="en-US" sz="4800" b="1">
              <a:solidFill>
                <a:srgbClr val="2746F8"/>
              </a:solidFill>
              <a:latin typeface="Poppins" pitchFamily="2" charset="77"/>
              <a:cs typeface="Poppins" pitchFamily="2" charset="77"/>
            </a:endParaRPr>
          </a:p>
        </p:txBody>
      </p:sp>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8"/>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19" name="Slide Number Placeholder 5">
            <a:extLst>
              <a:ext uri="{FF2B5EF4-FFF2-40B4-BE49-F238E27FC236}">
                <a16:creationId xmlns:a16="http://schemas.microsoft.com/office/drawing/2014/main" id="{3024D545-31C0-7371-1573-C3B5F640F5EC}"/>
              </a:ext>
            </a:extLst>
          </p:cNvPr>
          <p:cNvSpPr>
            <a:spLocks noGrp="1"/>
          </p:cNvSpPr>
          <p:nvPr>
            <p:ph type="sldNum" sz="quarter" idx="4"/>
          </p:nvPr>
        </p:nvSpPr>
        <p:spPr>
          <a:xfrm>
            <a:off x="11493869" y="6556248"/>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pic>
        <p:nvPicPr>
          <p:cNvPr id="2" name="Picture 1" descr="Una imagen que contiene texto, imágenes prediseñadas&#10;&#10;Descripción generada automáticamente">
            <a:extLst>
              <a:ext uri="{FF2B5EF4-FFF2-40B4-BE49-F238E27FC236}">
                <a16:creationId xmlns:a16="http://schemas.microsoft.com/office/drawing/2014/main" id="{72679184-ADE0-1095-9BEA-59022E7C3CF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38223" y="465667"/>
            <a:ext cx="1777776" cy="984188"/>
          </a:xfrm>
          <a:prstGeom prst="rect">
            <a:avLst/>
          </a:prstGeom>
        </p:spPr>
      </p:pic>
    </p:spTree>
    <p:extLst>
      <p:ext uri="{BB962C8B-B14F-4D97-AF65-F5344CB8AC3E}">
        <p14:creationId xmlns:p14="http://schemas.microsoft.com/office/powerpoint/2010/main" val="30619666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B7FEF22-31F5-5040-911C-A1D3CA2D7208}"/>
              </a:ext>
            </a:extLst>
          </p:cNvPr>
          <p:cNvSpPr>
            <a:spLocks noGrp="1"/>
          </p:cNvSpPr>
          <p:nvPr>
            <p:ph type="title" hasCustomPrompt="1"/>
          </p:nvPr>
        </p:nvSpPr>
        <p:spPr>
          <a:xfrm>
            <a:off x="304799" y="342900"/>
            <a:ext cx="11315700" cy="801688"/>
          </a:xfrm>
        </p:spPr>
        <p:txBody>
          <a:bodyPr/>
          <a:lstStyle/>
          <a:p>
            <a:r>
              <a:rPr lang="en-US"/>
              <a:t>Click to add title</a:t>
            </a:r>
          </a:p>
        </p:txBody>
      </p:sp>
      <p:sp>
        <p:nvSpPr>
          <p:cNvPr id="9" name="Date Placeholder 8">
            <a:extLst>
              <a:ext uri="{FF2B5EF4-FFF2-40B4-BE49-F238E27FC236}">
                <a16:creationId xmlns:a16="http://schemas.microsoft.com/office/drawing/2014/main" id="{57623AC2-BEF0-5E45-97EF-684909F501B6}"/>
              </a:ext>
            </a:extLst>
          </p:cNvPr>
          <p:cNvSpPr>
            <a:spLocks noGrp="1"/>
          </p:cNvSpPr>
          <p:nvPr>
            <p:ph type="dt" sz="half" idx="10"/>
          </p:nvPr>
        </p:nvSpPr>
        <p:spPr/>
        <p:txBody>
          <a:bodyPr/>
          <a:lstStyle/>
          <a:p>
            <a:fld id="{DB3E0521-9211-4E63-B256-CE0BA77EC009}" type="datetime1">
              <a:rPr lang="en-US" smtClean="0"/>
              <a:t>7/30/2026</a:t>
            </a:fld>
            <a:r>
              <a:rPr lang="en-US"/>
              <a:t> </a:t>
            </a:r>
          </a:p>
        </p:txBody>
      </p:sp>
      <p:sp>
        <p:nvSpPr>
          <p:cNvPr id="13" name="Footer Placeholder 12">
            <a:extLst>
              <a:ext uri="{FF2B5EF4-FFF2-40B4-BE49-F238E27FC236}">
                <a16:creationId xmlns:a16="http://schemas.microsoft.com/office/drawing/2014/main" id="{A128B550-656F-D44A-ADEB-71DC6EB8FF4A}"/>
              </a:ext>
            </a:extLst>
          </p:cNvPr>
          <p:cNvSpPr>
            <a:spLocks noGrp="1"/>
          </p:cNvSpPr>
          <p:nvPr>
            <p:ph type="ftr" sz="quarter" idx="11"/>
          </p:nvPr>
        </p:nvSpPr>
        <p:spPr/>
        <p:txBody>
          <a:bodyPr/>
          <a:lstStyle/>
          <a:p>
            <a:endParaRPr lang="en-US"/>
          </a:p>
        </p:txBody>
      </p:sp>
      <p:sp>
        <p:nvSpPr>
          <p:cNvPr id="15" name="Slide Number Placeholder 14">
            <a:extLst>
              <a:ext uri="{FF2B5EF4-FFF2-40B4-BE49-F238E27FC236}">
                <a16:creationId xmlns:a16="http://schemas.microsoft.com/office/drawing/2014/main" id="{1993F5C9-1402-F44B-9F5D-6F3559354D85}"/>
              </a:ext>
            </a:extLst>
          </p:cNvPr>
          <p:cNvSpPr>
            <a:spLocks noGrp="1"/>
          </p:cNvSpPr>
          <p:nvPr>
            <p:ph type="sldNum" sz="quarter" idx="12"/>
          </p:nvPr>
        </p:nvSpPr>
        <p:spPr/>
        <p:txBody>
          <a:bodyPr/>
          <a:lstStyle/>
          <a:p>
            <a:fld id="{7D18189B-67DE-1349-AF54-41166DE9A0AF}" type="slidenum">
              <a:rPr lang="en-US" smtClean="0"/>
              <a:pPr/>
              <a:t>‹#›</a:t>
            </a:fld>
            <a:endParaRPr lang="en-US"/>
          </a:p>
        </p:txBody>
      </p:sp>
      <p:sp>
        <p:nvSpPr>
          <p:cNvPr id="20" name="Text Placeholder 19">
            <a:extLst>
              <a:ext uri="{FF2B5EF4-FFF2-40B4-BE49-F238E27FC236}">
                <a16:creationId xmlns:a16="http://schemas.microsoft.com/office/drawing/2014/main" id="{636455CC-7844-954F-A588-50639D3B33FD}"/>
              </a:ext>
            </a:extLst>
          </p:cNvPr>
          <p:cNvSpPr>
            <a:spLocks noGrp="1"/>
          </p:cNvSpPr>
          <p:nvPr>
            <p:ph type="body" sz="quarter" idx="13" hasCustomPrompt="1"/>
          </p:nvPr>
        </p:nvSpPr>
        <p:spPr>
          <a:xfrm>
            <a:off x="304800" y="1333504"/>
            <a:ext cx="11315700" cy="4722809"/>
          </a:xfrm>
          <a:prstGeom prst="rect">
            <a:avLst/>
          </a:prstGeom>
        </p:spPr>
        <p:txBody>
          <a:bodyPr/>
          <a:lstStyle>
            <a:lvl1pPr marL="233363" marR="0" indent="-233363" algn="l" defTabSz="914400" rtl="0" eaLnBrk="1" fontAlgn="base" latinLnBrk="0" hangingPunct="1">
              <a:lnSpc>
                <a:spcPct val="100000"/>
              </a:lnSpc>
              <a:spcBef>
                <a:spcPct val="20000"/>
              </a:spcBef>
              <a:spcAft>
                <a:spcPct val="0"/>
              </a:spcAft>
              <a:buClrTx/>
              <a:buSzTx/>
              <a:buFontTx/>
              <a:buChar char="•"/>
              <a:tabLst/>
              <a:defRPr b="0" i="0">
                <a:latin typeface="Verdana" panose="020B0604030504040204" pitchFamily="34" charset="0"/>
                <a:ea typeface="Verdana" panose="020B0604030504040204" pitchFamily="34" charset="0"/>
                <a:cs typeface="Verdana" panose="020B0604030504040204" pitchFamily="34" charset="0"/>
              </a:defRPr>
            </a:lvl1pPr>
            <a:lvl2pPr marL="569913" marR="0" indent="-222250" algn="l" defTabSz="914400" rtl="0" eaLnBrk="1" fontAlgn="base" latinLnBrk="0" hangingPunct="1">
              <a:lnSpc>
                <a:spcPct val="100000"/>
              </a:lnSpc>
              <a:spcBef>
                <a:spcPct val="20000"/>
              </a:spcBef>
              <a:spcAft>
                <a:spcPct val="0"/>
              </a:spcAft>
              <a:buClrTx/>
              <a:buSzTx/>
              <a:buFontTx/>
              <a:buChar char="–"/>
              <a:tabLst/>
              <a:defRPr b="0" i="0">
                <a:latin typeface="Verdana" panose="020B0604030504040204" pitchFamily="34" charset="0"/>
                <a:ea typeface="Verdana" panose="020B0604030504040204" pitchFamily="34" charset="0"/>
                <a:cs typeface="Verdana" panose="020B0604030504040204" pitchFamily="34" charset="0"/>
              </a:defRPr>
            </a:lvl2pPr>
            <a:lvl3pPr marL="969963" marR="0" indent="-168275" algn="l" defTabSz="914400" rtl="0" eaLnBrk="1" fontAlgn="base" latinLnBrk="0" hangingPunct="1">
              <a:lnSpc>
                <a:spcPct val="100000"/>
              </a:lnSpc>
              <a:spcBef>
                <a:spcPct val="20000"/>
              </a:spcBef>
              <a:spcAft>
                <a:spcPct val="0"/>
              </a:spcAft>
              <a:buClrTx/>
              <a:buSzTx/>
              <a:buFontTx/>
              <a:buChar char="•"/>
              <a:tabLst/>
              <a:defRPr b="0" i="0"/>
            </a:lvl3pPr>
            <a:lvl4pPr marL="1371600" marR="0" indent="-223838" algn="l" defTabSz="914400" rtl="0" eaLnBrk="1" fontAlgn="base" latinLnBrk="0" hangingPunct="1">
              <a:lnSpc>
                <a:spcPct val="100000"/>
              </a:lnSpc>
              <a:spcBef>
                <a:spcPct val="20000"/>
              </a:spcBef>
              <a:spcAft>
                <a:spcPct val="0"/>
              </a:spcAft>
              <a:buClrTx/>
              <a:buSzTx/>
              <a:buFontTx/>
              <a:buChar char="–"/>
              <a:tabLst/>
              <a:defRPr b="0" i="0"/>
            </a:lvl4pPr>
            <a:lvl5pPr marL="1828800" marR="0" indent="-223838" algn="l" defTabSz="914400" rtl="0" eaLnBrk="1" fontAlgn="base" latinLnBrk="0" hangingPunct="1">
              <a:lnSpc>
                <a:spcPct val="100000"/>
              </a:lnSpc>
              <a:spcBef>
                <a:spcPct val="20000"/>
              </a:spcBef>
              <a:spcAft>
                <a:spcPct val="0"/>
              </a:spcAft>
              <a:buClrTx/>
              <a:buSzTx/>
              <a:buFontTx/>
              <a:buChar char="»"/>
              <a:tabLst/>
              <a:defRPr b="0" i="0"/>
            </a:lvl5pPr>
          </a:lstStyle>
          <a:p>
            <a:pPr marL="233363" marR="0" lvl="0" indent="-233363"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a:ln>
                  <a:noFill/>
                </a:ln>
                <a:solidFill>
                  <a:srgbClr val="272727"/>
                </a:solidFill>
                <a:effectLst/>
                <a:uLnTx/>
                <a:uFillTx/>
                <a:latin typeface="+mn-lt"/>
                <a:ea typeface="ＭＳ Ｐゴシック" charset="-128"/>
                <a:cs typeface="Verdana" panose="020B0604030504040204" pitchFamily="34" charset="0"/>
              </a:rPr>
              <a:t>Click to add text</a:t>
            </a:r>
          </a:p>
          <a:p>
            <a:pPr marL="569913" marR="0" lvl="1" indent="-22225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a:ln>
                  <a:noFill/>
                </a:ln>
                <a:solidFill>
                  <a:srgbClr val="272727"/>
                </a:solidFill>
                <a:effectLst/>
                <a:uLnTx/>
                <a:uFillTx/>
                <a:latin typeface="+mn-lt"/>
                <a:ea typeface="ＭＳ Ｐゴシック" charset="-128"/>
                <a:cs typeface="Verdana" panose="020B0604030504040204" pitchFamily="34" charset="0"/>
              </a:rPr>
              <a:t>Second level</a:t>
            </a:r>
          </a:p>
          <a:p>
            <a:pPr marL="969963" marR="0" lvl="2" indent="-168275"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a:ln>
                  <a:noFill/>
                </a:ln>
                <a:solidFill>
                  <a:srgbClr val="272727"/>
                </a:solidFill>
                <a:effectLst/>
                <a:uLnTx/>
                <a:uFillTx/>
                <a:latin typeface="+mn-lt"/>
                <a:ea typeface="ＭＳ Ｐゴシック" charset="-128"/>
                <a:cs typeface="+mn-cs"/>
              </a:rPr>
              <a:t>Third level</a:t>
            </a:r>
          </a:p>
          <a:p>
            <a:pPr marL="1371600" marR="0" lvl="3" indent="-223838"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a:ln>
                  <a:noFill/>
                </a:ln>
                <a:solidFill>
                  <a:srgbClr val="272727"/>
                </a:solidFill>
                <a:effectLst/>
                <a:uLnTx/>
                <a:uFillTx/>
                <a:latin typeface="+mn-lt"/>
                <a:ea typeface="ＭＳ Ｐゴシック" charset="-128"/>
                <a:cs typeface="+mn-cs"/>
              </a:rPr>
              <a:t>Fourth level</a:t>
            </a:r>
          </a:p>
          <a:p>
            <a:pPr marL="1828800" marR="0" lvl="4" indent="-223838" algn="l" defTabSz="914400" rtl="0" eaLnBrk="1" fontAlgn="base" latinLnBrk="0" hangingPunct="1">
              <a:lnSpc>
                <a:spcPct val="100000"/>
              </a:lnSpc>
              <a:spcBef>
                <a:spcPct val="20000"/>
              </a:spcBef>
              <a:spcAft>
                <a:spcPct val="0"/>
              </a:spcAft>
              <a:buClrTx/>
              <a:buSzTx/>
              <a:buFontTx/>
              <a:buChar char="»"/>
              <a:tabLst/>
              <a:defRPr/>
            </a:pPr>
            <a:r>
              <a:rPr kumimoji="0" lang="en-US" sz="1200" b="0" i="0" u="none" strike="noStrike" kern="0" cap="none" spc="0" normalizeH="0" baseline="0" noProof="0">
                <a:ln>
                  <a:noFill/>
                </a:ln>
                <a:solidFill>
                  <a:srgbClr val="272727"/>
                </a:solidFill>
                <a:effectLst/>
                <a:uLnTx/>
                <a:uFillTx/>
                <a:latin typeface="+mn-lt"/>
                <a:ea typeface="ＭＳ Ｐゴシック" charset="-128"/>
                <a:cs typeface="+mn-cs"/>
              </a:rPr>
              <a:t>Fifth level</a:t>
            </a:r>
          </a:p>
        </p:txBody>
      </p:sp>
    </p:spTree>
    <p:extLst>
      <p:ext uri="{BB962C8B-B14F-4D97-AF65-F5344CB8AC3E}">
        <p14:creationId xmlns:p14="http://schemas.microsoft.com/office/powerpoint/2010/main" val="1044032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3">
            <a:extLst>
              <a:ext uri="{FF2B5EF4-FFF2-40B4-BE49-F238E27FC236}">
                <a16:creationId xmlns:a16="http://schemas.microsoft.com/office/drawing/2014/main" id="{0F4CD2E5-A739-D431-291B-8752FFB93D6E}"/>
              </a:ext>
            </a:extLst>
          </p:cNvPr>
          <p:cNvSpPr>
            <a:spLocks noGrp="1"/>
          </p:cNvSpPr>
          <p:nvPr>
            <p:ph type="dt" sz="half" idx="2"/>
          </p:nvPr>
        </p:nvSpPr>
        <p:spPr>
          <a:xfrm>
            <a:off x="11423056"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B07D23A7-7402-0843-A222-AAEABEA1D2C1}" type="datetime1">
              <a:rPr lang="en-US" smtClean="0"/>
              <a:t>7/30/2026</a:t>
            </a:fld>
            <a:endParaRPr lang="en-US"/>
          </a:p>
        </p:txBody>
      </p:sp>
      <p:sp>
        <p:nvSpPr>
          <p:cNvPr id="8" name="Footer Placeholder 4">
            <a:extLst>
              <a:ext uri="{FF2B5EF4-FFF2-40B4-BE49-F238E27FC236}">
                <a16:creationId xmlns:a16="http://schemas.microsoft.com/office/drawing/2014/main" id="{35D4C37A-3E96-D78A-1EFC-D4EC4227B9EB}"/>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9" name="Slide Number Placeholder 5">
            <a:extLst>
              <a:ext uri="{FF2B5EF4-FFF2-40B4-BE49-F238E27FC236}">
                <a16:creationId xmlns:a16="http://schemas.microsoft.com/office/drawing/2014/main" id="{1855C746-6FEC-0142-8614-57C5A4EC2E8F}"/>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8349620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61596"/>
            <a:ext cx="2743200" cy="365125"/>
          </a:xfrm>
          <a:prstGeom prst="rect">
            <a:avLst/>
          </a:prstGeom>
        </p:spPr>
        <p:txBody>
          <a:bodyPr/>
          <a:lstStyle/>
          <a:p>
            <a:fld id="{9593ECB2-A5F5-D944-BFBF-C35EE96C21DB}" type="datetimeFigureOut">
              <a:rPr lang="en-US" smtClean="0"/>
              <a:t>7/30/2026</a:t>
            </a:fld>
            <a:endParaRPr lang="en-US"/>
          </a:p>
        </p:txBody>
      </p:sp>
      <p:sp>
        <p:nvSpPr>
          <p:cNvPr id="5" name="Footer Placeholder 4"/>
          <p:cNvSpPr>
            <a:spLocks noGrp="1"/>
          </p:cNvSpPr>
          <p:nvPr>
            <p:ph type="ftr" sz="quarter" idx="11"/>
          </p:nvPr>
        </p:nvSpPr>
        <p:spPr>
          <a:xfrm>
            <a:off x="4038600" y="6361596"/>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3484099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61596"/>
            <a:ext cx="2743200" cy="365125"/>
          </a:xfrm>
          <a:prstGeom prst="rect">
            <a:avLst/>
          </a:prstGeom>
        </p:spPr>
        <p:txBody>
          <a:bodyPr/>
          <a:lstStyle/>
          <a:p>
            <a:fld id="{9593ECB2-A5F5-D944-BFBF-C35EE96C21DB}" type="datetimeFigureOut">
              <a:rPr lang="en-US" smtClean="0"/>
              <a:t>7/30/2026</a:t>
            </a:fld>
            <a:endParaRPr lang="en-US"/>
          </a:p>
        </p:txBody>
      </p:sp>
      <p:sp>
        <p:nvSpPr>
          <p:cNvPr id="5" name="Footer Placeholder 4"/>
          <p:cNvSpPr>
            <a:spLocks noGrp="1"/>
          </p:cNvSpPr>
          <p:nvPr>
            <p:ph type="ftr" sz="quarter" idx="11"/>
          </p:nvPr>
        </p:nvSpPr>
        <p:spPr>
          <a:xfrm>
            <a:off x="4038600" y="6361596"/>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28061671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61596"/>
            <a:ext cx="2743200" cy="365125"/>
          </a:xfrm>
          <a:prstGeom prst="rect">
            <a:avLst/>
          </a:prstGeom>
        </p:spPr>
        <p:txBody>
          <a:bodyPr/>
          <a:lstStyle/>
          <a:p>
            <a:fld id="{9593ECB2-A5F5-D944-BFBF-C35EE96C21DB}" type="datetimeFigureOut">
              <a:rPr lang="en-US" smtClean="0"/>
              <a:t>7/30/2026</a:t>
            </a:fld>
            <a:endParaRPr lang="en-US"/>
          </a:p>
        </p:txBody>
      </p:sp>
      <p:sp>
        <p:nvSpPr>
          <p:cNvPr id="6" name="Footer Placeholder 5"/>
          <p:cNvSpPr>
            <a:spLocks noGrp="1"/>
          </p:cNvSpPr>
          <p:nvPr>
            <p:ph type="ftr" sz="quarter" idx="11"/>
          </p:nvPr>
        </p:nvSpPr>
        <p:spPr>
          <a:xfrm>
            <a:off x="4038600" y="6361596"/>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30624100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61596"/>
            <a:ext cx="2743200" cy="365125"/>
          </a:xfrm>
          <a:prstGeom prst="rect">
            <a:avLst/>
          </a:prstGeom>
        </p:spPr>
        <p:txBody>
          <a:bodyPr/>
          <a:lstStyle/>
          <a:p>
            <a:fld id="{9593ECB2-A5F5-D944-BFBF-C35EE96C21DB}" type="datetimeFigureOut">
              <a:rPr lang="en-US" smtClean="0"/>
              <a:t>7/30/2026</a:t>
            </a:fld>
            <a:endParaRPr lang="en-US"/>
          </a:p>
        </p:txBody>
      </p:sp>
      <p:sp>
        <p:nvSpPr>
          <p:cNvPr id="8" name="Footer Placeholder 7"/>
          <p:cNvSpPr>
            <a:spLocks noGrp="1"/>
          </p:cNvSpPr>
          <p:nvPr>
            <p:ph type="ftr" sz="quarter" idx="11"/>
          </p:nvPr>
        </p:nvSpPr>
        <p:spPr>
          <a:xfrm>
            <a:off x="4038600" y="6361596"/>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24065032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61596"/>
            <a:ext cx="2743200" cy="365125"/>
          </a:xfrm>
          <a:prstGeom prst="rect">
            <a:avLst/>
          </a:prstGeom>
        </p:spPr>
        <p:txBody>
          <a:bodyPr/>
          <a:lstStyle/>
          <a:p>
            <a:fld id="{9593ECB2-A5F5-D944-BFBF-C35EE96C21DB}" type="datetimeFigureOut">
              <a:rPr lang="en-US" smtClean="0"/>
              <a:t>7/30/2026</a:t>
            </a:fld>
            <a:endParaRPr lang="en-US"/>
          </a:p>
        </p:txBody>
      </p:sp>
      <p:sp>
        <p:nvSpPr>
          <p:cNvPr id="4" name="Footer Placeholder 3"/>
          <p:cNvSpPr>
            <a:spLocks noGrp="1"/>
          </p:cNvSpPr>
          <p:nvPr>
            <p:ph type="ftr" sz="quarter" idx="11"/>
          </p:nvPr>
        </p:nvSpPr>
        <p:spPr>
          <a:xfrm>
            <a:off x="4038600" y="6361596"/>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8652418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75B052A4-A2BF-9761-4B44-6117C73C2E0D}"/>
              </a:ext>
            </a:extLst>
          </p:cNvPr>
          <p:cNvSpPr>
            <a:spLocks noGrp="1"/>
          </p:cNvSpPr>
          <p:nvPr>
            <p:ph type="dt" sz="half" idx="2"/>
          </p:nvPr>
        </p:nvSpPr>
        <p:spPr>
          <a:xfrm>
            <a:off x="11423056"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B07D23A7-7402-0843-A222-AAEABEA1D2C1}" type="datetime1">
              <a:rPr lang="en-US" smtClean="0"/>
              <a:t>7/30/2026</a:t>
            </a:fld>
            <a:endParaRPr lang="en-US"/>
          </a:p>
        </p:txBody>
      </p:sp>
      <p:sp>
        <p:nvSpPr>
          <p:cNvPr id="6" name="Footer Placeholder 4">
            <a:extLst>
              <a:ext uri="{FF2B5EF4-FFF2-40B4-BE49-F238E27FC236}">
                <a16:creationId xmlns:a16="http://schemas.microsoft.com/office/drawing/2014/main" id="{1EB5B032-13A8-391B-E3E5-6377592F6FED}"/>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7" name="Slide Number Placeholder 5">
            <a:extLst>
              <a:ext uri="{FF2B5EF4-FFF2-40B4-BE49-F238E27FC236}">
                <a16:creationId xmlns:a16="http://schemas.microsoft.com/office/drawing/2014/main" id="{2B89A9E3-9F25-0D1E-26FC-C3D98B7280DF}"/>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081695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61596"/>
            <a:ext cx="2743200" cy="365125"/>
          </a:xfrm>
          <a:prstGeom prst="rect">
            <a:avLst/>
          </a:prstGeom>
        </p:spPr>
        <p:txBody>
          <a:bodyPr/>
          <a:lstStyle/>
          <a:p>
            <a:fld id="{9593ECB2-A5F5-D944-BFBF-C35EE96C21DB}" type="datetimeFigureOut">
              <a:rPr lang="en-US" smtClean="0"/>
              <a:t>7/30/2026</a:t>
            </a:fld>
            <a:endParaRPr lang="en-US"/>
          </a:p>
        </p:txBody>
      </p:sp>
      <p:sp>
        <p:nvSpPr>
          <p:cNvPr id="6" name="Footer Placeholder 5"/>
          <p:cNvSpPr>
            <a:spLocks noGrp="1"/>
          </p:cNvSpPr>
          <p:nvPr>
            <p:ph type="ftr" sz="quarter" idx="11"/>
          </p:nvPr>
        </p:nvSpPr>
        <p:spPr>
          <a:xfrm>
            <a:off x="4038600" y="6361596"/>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34932077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61596"/>
            <a:ext cx="2743200" cy="365125"/>
          </a:xfrm>
          <a:prstGeom prst="rect">
            <a:avLst/>
          </a:prstGeom>
        </p:spPr>
        <p:txBody>
          <a:bodyPr/>
          <a:lstStyle/>
          <a:p>
            <a:fld id="{9593ECB2-A5F5-D944-BFBF-C35EE96C21DB}" type="datetimeFigureOut">
              <a:rPr lang="en-US" smtClean="0"/>
              <a:t>7/30/2026</a:t>
            </a:fld>
            <a:endParaRPr lang="en-US"/>
          </a:p>
        </p:txBody>
      </p:sp>
      <p:sp>
        <p:nvSpPr>
          <p:cNvPr id="6" name="Footer Placeholder 5"/>
          <p:cNvSpPr>
            <a:spLocks noGrp="1"/>
          </p:cNvSpPr>
          <p:nvPr>
            <p:ph type="ftr" sz="quarter" idx="11"/>
          </p:nvPr>
        </p:nvSpPr>
        <p:spPr>
          <a:xfrm>
            <a:off x="4038600" y="6361596"/>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37002610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B7FEF22-31F5-5040-911C-A1D3CA2D7208}"/>
              </a:ext>
            </a:extLst>
          </p:cNvPr>
          <p:cNvSpPr>
            <a:spLocks noGrp="1"/>
          </p:cNvSpPr>
          <p:nvPr>
            <p:ph type="title" hasCustomPrompt="1"/>
          </p:nvPr>
        </p:nvSpPr>
        <p:spPr>
          <a:xfrm>
            <a:off x="304799" y="342900"/>
            <a:ext cx="11315700" cy="801688"/>
          </a:xfrm>
        </p:spPr>
        <p:txBody>
          <a:bodyPr/>
          <a:lstStyle/>
          <a:p>
            <a:r>
              <a:rPr lang="en-US"/>
              <a:t>Click to add title</a:t>
            </a:r>
          </a:p>
        </p:txBody>
      </p:sp>
      <p:sp>
        <p:nvSpPr>
          <p:cNvPr id="9" name="Date Placeholder 8">
            <a:extLst>
              <a:ext uri="{FF2B5EF4-FFF2-40B4-BE49-F238E27FC236}">
                <a16:creationId xmlns:a16="http://schemas.microsoft.com/office/drawing/2014/main" id="{57623AC2-BEF0-5E45-97EF-684909F501B6}"/>
              </a:ext>
            </a:extLst>
          </p:cNvPr>
          <p:cNvSpPr>
            <a:spLocks noGrp="1"/>
          </p:cNvSpPr>
          <p:nvPr>
            <p:ph type="dt" sz="half" idx="10"/>
          </p:nvPr>
        </p:nvSpPr>
        <p:spPr/>
        <p:txBody>
          <a:bodyPr/>
          <a:lstStyle/>
          <a:p>
            <a:fld id="{254D7DB4-6693-D740-8BFD-3A24CBBC1F69}" type="datetime4">
              <a:rPr lang="en-US" smtClean="0"/>
              <a:t>July 30, 2026</a:t>
            </a:fld>
            <a:r>
              <a:rPr lang="en-US"/>
              <a:t> </a:t>
            </a:r>
          </a:p>
        </p:txBody>
      </p:sp>
      <p:sp>
        <p:nvSpPr>
          <p:cNvPr id="13" name="Footer Placeholder 12">
            <a:extLst>
              <a:ext uri="{FF2B5EF4-FFF2-40B4-BE49-F238E27FC236}">
                <a16:creationId xmlns:a16="http://schemas.microsoft.com/office/drawing/2014/main" id="{A128B550-656F-D44A-ADEB-71DC6EB8FF4A}"/>
              </a:ext>
            </a:extLst>
          </p:cNvPr>
          <p:cNvSpPr>
            <a:spLocks noGrp="1"/>
          </p:cNvSpPr>
          <p:nvPr>
            <p:ph type="ftr" sz="quarter" idx="11"/>
          </p:nvPr>
        </p:nvSpPr>
        <p:spPr/>
        <p:txBody>
          <a:bodyPr/>
          <a:lstStyle/>
          <a:p>
            <a:r>
              <a:rPr lang="en-US"/>
              <a:t>Confidential and Proprietary Information</a:t>
            </a:r>
          </a:p>
        </p:txBody>
      </p:sp>
      <p:sp>
        <p:nvSpPr>
          <p:cNvPr id="15" name="Slide Number Placeholder 14">
            <a:extLst>
              <a:ext uri="{FF2B5EF4-FFF2-40B4-BE49-F238E27FC236}">
                <a16:creationId xmlns:a16="http://schemas.microsoft.com/office/drawing/2014/main" id="{1993F5C9-1402-F44B-9F5D-6F3559354D85}"/>
              </a:ext>
            </a:extLst>
          </p:cNvPr>
          <p:cNvSpPr>
            <a:spLocks noGrp="1"/>
          </p:cNvSpPr>
          <p:nvPr>
            <p:ph type="sldNum" sz="quarter" idx="12"/>
          </p:nvPr>
        </p:nvSpPr>
        <p:spPr/>
        <p:txBody>
          <a:bodyPr/>
          <a:lstStyle/>
          <a:p>
            <a:fld id="{7D18189B-67DE-1349-AF54-41166DE9A0AF}" type="slidenum">
              <a:rPr lang="en-US" smtClean="0"/>
              <a:pPr/>
              <a:t>‹#›</a:t>
            </a:fld>
            <a:endParaRPr lang="en-US"/>
          </a:p>
        </p:txBody>
      </p:sp>
      <p:sp>
        <p:nvSpPr>
          <p:cNvPr id="20" name="Text Placeholder 19">
            <a:extLst>
              <a:ext uri="{FF2B5EF4-FFF2-40B4-BE49-F238E27FC236}">
                <a16:creationId xmlns:a16="http://schemas.microsoft.com/office/drawing/2014/main" id="{636455CC-7844-954F-A588-50639D3B33FD}"/>
              </a:ext>
            </a:extLst>
          </p:cNvPr>
          <p:cNvSpPr>
            <a:spLocks noGrp="1"/>
          </p:cNvSpPr>
          <p:nvPr>
            <p:ph type="body" sz="quarter" idx="13" hasCustomPrompt="1"/>
          </p:nvPr>
        </p:nvSpPr>
        <p:spPr>
          <a:xfrm>
            <a:off x="304800" y="1333504"/>
            <a:ext cx="11315700" cy="4722809"/>
          </a:xfrm>
          <a:prstGeom prst="rect">
            <a:avLst/>
          </a:prstGeom>
        </p:spPr>
        <p:txBody>
          <a:bodyPr/>
          <a:lstStyle>
            <a:lvl1pPr marL="233363" marR="0" indent="-233363" algn="l" defTabSz="914400" rtl="0" eaLnBrk="1" fontAlgn="base" latinLnBrk="0" hangingPunct="1">
              <a:lnSpc>
                <a:spcPct val="100000"/>
              </a:lnSpc>
              <a:spcBef>
                <a:spcPct val="20000"/>
              </a:spcBef>
              <a:spcAft>
                <a:spcPct val="0"/>
              </a:spcAft>
              <a:buClrTx/>
              <a:buSzTx/>
              <a:buFontTx/>
              <a:buChar char="•"/>
              <a:tabLst/>
              <a:defRPr b="0" i="0">
                <a:latin typeface="Verdana" panose="020B0604030504040204" pitchFamily="34" charset="0"/>
                <a:ea typeface="Verdana" panose="020B0604030504040204" pitchFamily="34" charset="0"/>
                <a:cs typeface="Verdana" panose="020B0604030504040204" pitchFamily="34" charset="0"/>
              </a:defRPr>
            </a:lvl1pPr>
            <a:lvl2pPr marL="569913" marR="0" indent="-222250" algn="l" defTabSz="914400" rtl="0" eaLnBrk="1" fontAlgn="base" latinLnBrk="0" hangingPunct="1">
              <a:lnSpc>
                <a:spcPct val="100000"/>
              </a:lnSpc>
              <a:spcBef>
                <a:spcPct val="20000"/>
              </a:spcBef>
              <a:spcAft>
                <a:spcPct val="0"/>
              </a:spcAft>
              <a:buClrTx/>
              <a:buSzTx/>
              <a:buFontTx/>
              <a:buChar char="–"/>
              <a:tabLst/>
              <a:defRPr b="0" i="0">
                <a:latin typeface="Verdana" panose="020B0604030504040204" pitchFamily="34" charset="0"/>
                <a:ea typeface="Verdana" panose="020B0604030504040204" pitchFamily="34" charset="0"/>
                <a:cs typeface="Verdana" panose="020B0604030504040204" pitchFamily="34" charset="0"/>
              </a:defRPr>
            </a:lvl2pPr>
            <a:lvl3pPr marL="969963" marR="0" indent="-168275" algn="l" defTabSz="914400" rtl="0" eaLnBrk="1" fontAlgn="base" latinLnBrk="0" hangingPunct="1">
              <a:lnSpc>
                <a:spcPct val="100000"/>
              </a:lnSpc>
              <a:spcBef>
                <a:spcPct val="20000"/>
              </a:spcBef>
              <a:spcAft>
                <a:spcPct val="0"/>
              </a:spcAft>
              <a:buClrTx/>
              <a:buSzTx/>
              <a:buFontTx/>
              <a:buChar char="•"/>
              <a:tabLst/>
              <a:defRPr b="0" i="0"/>
            </a:lvl3pPr>
            <a:lvl4pPr marL="1371600" marR="0" indent="-223838" algn="l" defTabSz="914400" rtl="0" eaLnBrk="1" fontAlgn="base" latinLnBrk="0" hangingPunct="1">
              <a:lnSpc>
                <a:spcPct val="100000"/>
              </a:lnSpc>
              <a:spcBef>
                <a:spcPct val="20000"/>
              </a:spcBef>
              <a:spcAft>
                <a:spcPct val="0"/>
              </a:spcAft>
              <a:buClrTx/>
              <a:buSzTx/>
              <a:buFontTx/>
              <a:buChar char="–"/>
              <a:tabLst/>
              <a:defRPr b="0" i="0"/>
            </a:lvl4pPr>
            <a:lvl5pPr marL="1828800" marR="0" indent="-223838" algn="l" defTabSz="914400" rtl="0" eaLnBrk="1" fontAlgn="base" latinLnBrk="0" hangingPunct="1">
              <a:lnSpc>
                <a:spcPct val="100000"/>
              </a:lnSpc>
              <a:spcBef>
                <a:spcPct val="20000"/>
              </a:spcBef>
              <a:spcAft>
                <a:spcPct val="0"/>
              </a:spcAft>
              <a:buClrTx/>
              <a:buSzTx/>
              <a:buFontTx/>
              <a:buChar char="»"/>
              <a:tabLst/>
              <a:defRPr b="0" i="0"/>
            </a:lvl5pPr>
          </a:lstStyle>
          <a:p>
            <a:pPr marL="233363" marR="0" lvl="0" indent="-233363"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a:ln>
                  <a:noFill/>
                </a:ln>
                <a:solidFill>
                  <a:srgbClr val="272727"/>
                </a:solidFill>
                <a:effectLst/>
                <a:uLnTx/>
                <a:uFillTx/>
                <a:latin typeface="+mn-lt"/>
                <a:ea typeface="ＭＳ Ｐゴシック" charset="-128"/>
                <a:cs typeface="Verdana" panose="020B0604030504040204" pitchFamily="34" charset="0"/>
              </a:rPr>
              <a:t>Click to add text</a:t>
            </a:r>
          </a:p>
          <a:p>
            <a:pPr marL="569913" marR="0" lvl="1" indent="-22225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a:ln>
                  <a:noFill/>
                </a:ln>
                <a:solidFill>
                  <a:srgbClr val="272727"/>
                </a:solidFill>
                <a:effectLst/>
                <a:uLnTx/>
                <a:uFillTx/>
                <a:latin typeface="+mn-lt"/>
                <a:ea typeface="ＭＳ Ｐゴシック" charset="-128"/>
                <a:cs typeface="Verdana" panose="020B0604030504040204" pitchFamily="34" charset="0"/>
              </a:rPr>
              <a:t>Second level</a:t>
            </a:r>
          </a:p>
          <a:p>
            <a:pPr marL="969963" marR="0" lvl="2" indent="-168275"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a:ln>
                  <a:noFill/>
                </a:ln>
                <a:solidFill>
                  <a:srgbClr val="272727"/>
                </a:solidFill>
                <a:effectLst/>
                <a:uLnTx/>
                <a:uFillTx/>
                <a:latin typeface="+mn-lt"/>
                <a:ea typeface="ＭＳ Ｐゴシック" charset="-128"/>
                <a:cs typeface="+mn-cs"/>
              </a:rPr>
              <a:t>Third level</a:t>
            </a:r>
          </a:p>
          <a:p>
            <a:pPr marL="1371600" marR="0" lvl="3" indent="-223838"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a:ln>
                  <a:noFill/>
                </a:ln>
                <a:solidFill>
                  <a:srgbClr val="272727"/>
                </a:solidFill>
                <a:effectLst/>
                <a:uLnTx/>
                <a:uFillTx/>
                <a:latin typeface="+mn-lt"/>
                <a:ea typeface="ＭＳ Ｐゴシック" charset="-128"/>
                <a:cs typeface="+mn-cs"/>
              </a:rPr>
              <a:t>Fourth level</a:t>
            </a:r>
          </a:p>
          <a:p>
            <a:pPr marL="1828800" marR="0" lvl="4" indent="-223838" algn="l" defTabSz="914400" rtl="0" eaLnBrk="1" fontAlgn="base" latinLnBrk="0" hangingPunct="1">
              <a:lnSpc>
                <a:spcPct val="100000"/>
              </a:lnSpc>
              <a:spcBef>
                <a:spcPct val="20000"/>
              </a:spcBef>
              <a:spcAft>
                <a:spcPct val="0"/>
              </a:spcAft>
              <a:buClrTx/>
              <a:buSzTx/>
              <a:buFontTx/>
              <a:buChar char="»"/>
              <a:tabLst/>
              <a:defRPr/>
            </a:pPr>
            <a:r>
              <a:rPr kumimoji="0" lang="en-US" sz="1200" b="0" i="0" u="none" strike="noStrike" kern="0" cap="none" spc="0" normalizeH="0" baseline="0" noProof="0">
                <a:ln>
                  <a:noFill/>
                </a:ln>
                <a:solidFill>
                  <a:srgbClr val="272727"/>
                </a:solidFill>
                <a:effectLst/>
                <a:uLnTx/>
                <a:uFillTx/>
                <a:latin typeface="+mn-lt"/>
                <a:ea typeface="ＭＳ Ｐゴシック" charset="-128"/>
                <a:cs typeface="+mn-cs"/>
              </a:rPr>
              <a:t>Fifth level</a:t>
            </a:r>
          </a:p>
        </p:txBody>
      </p:sp>
    </p:spTree>
    <p:extLst>
      <p:ext uri="{BB962C8B-B14F-4D97-AF65-F5344CB8AC3E}">
        <p14:creationId xmlns:p14="http://schemas.microsoft.com/office/powerpoint/2010/main" val="26902775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528746D-F6E1-4CE5-9B04-32E71319E209}" type="datetime1">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03060691"/>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28746D-F6E1-4CE5-9B04-32E71319E209}" type="datetime1">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7415301"/>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28746D-F6E1-4CE5-9B04-32E71319E209}" type="datetime1">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5472019"/>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528746D-F6E1-4CE5-9B04-32E71319E209}" type="datetime1">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4628789"/>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528746D-F6E1-4CE5-9B04-32E71319E209}" type="datetime1">
              <a:rPr lang="en-US" smtClean="0"/>
              <a:t>7/30/2026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07061295"/>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528746D-F6E1-4CE5-9B04-32E71319E209}" type="datetime1">
              <a:rPr lang="en-US" smtClean="0"/>
              <a:t>7/30/2026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61752042"/>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28746D-F6E1-4CE5-9B04-32E71319E209}" type="datetime1">
              <a:rPr lang="en-US" smtClean="0"/>
              <a:t>7/30/2026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27404843"/>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28746D-F6E1-4CE5-9B04-32E71319E209}" type="datetime1">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55610931"/>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28746D-F6E1-4CE5-9B04-32E71319E209}" type="datetime1">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03365204"/>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28746D-F6E1-4CE5-9B04-32E71319E209}" type="datetime1">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33566824"/>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28746D-F6E1-4CE5-9B04-32E71319E209}" type="datetime1">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5843408"/>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Blue Background with hashta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1" cy="1828800"/>
          </a:xfrm>
          <a:prstGeom prst="rect">
            <a:avLst/>
          </a:prstGeom>
        </p:spPr>
        <p:txBody>
          <a:bodyPr lIns="0" tIns="0" rIns="0" bIns="0" anchor="ctr" anchorCtr="0"/>
          <a:lstStyle>
            <a:lvl1pPr>
              <a:lnSpc>
                <a:spcPct val="85000"/>
              </a:lnSpc>
              <a:defRPr sz="6600"/>
            </a:lvl1pPr>
          </a:lstStyle>
          <a:p>
            <a:r>
              <a:rPr lang="en-US"/>
              <a:t>Title</a:t>
            </a:r>
          </a:p>
        </p:txBody>
      </p:sp>
      <p:sp>
        <p:nvSpPr>
          <p:cNvPr id="3" name="Slide Number Placeholder 5">
            <a:extLst>
              <a:ext uri="{FF2B5EF4-FFF2-40B4-BE49-F238E27FC236}">
                <a16:creationId xmlns:a16="http://schemas.microsoft.com/office/drawing/2014/main" id="{A99FDECD-41C4-71A2-8E1D-706443C143E8}"/>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1451226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D493B18-B844-4488-ABF1-A9747FE7A6E0}" type="datetime1">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27631985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726894-B195-4230-906A-95C29F9D7F6E}" type="datetime1">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1171823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009069-3AA2-4B55-9313-3FE40D5A23C5}" type="datetime1">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33616530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3A02F3-E1A2-4186-B41E-B52A413409B4}" type="datetime1">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31210059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D44CEC-236F-4AF7-B84C-E0137B6E2A67}" type="datetime1">
              <a:rPr lang="en-US" smtClean="0"/>
              <a:t>7/30/2026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4491081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E0BF9A1-C8C0-48A7-A7DB-0F086B9CFFF0}" type="datetime1">
              <a:rPr lang="en-US" smtClean="0"/>
              <a:t>7/30/2026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9374592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2B351-82B2-494B-9716-147A27C95AF9}" type="datetime1">
              <a:rPr lang="en-US" smtClean="0"/>
              <a:t>7/30/2026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0506487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F5332B-B66B-4B15-B651-3E0BB2F91069}" type="datetime1">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42076910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CFFEF8-10CD-48F5-8DE0-46AABB1BAC63}" type="datetime1">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34695454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031DA9-2BE3-4CE3-9637-16A6AC915CB8}" type="datetime1">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6420932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DCA210-0BD9-4806-AB28-31C7D1C2487C}" type="datetime1">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5542404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2" y="520534"/>
            <a:ext cx="11302015" cy="517946"/>
          </a:xfrm>
          <a:prstGeom prst="rect">
            <a:avLst/>
          </a:prstGeom>
        </p:spPr>
        <p:txBody>
          <a:bodyPr>
            <a:noAutofit/>
          </a:bodyPr>
          <a:lstStyle>
            <a:lvl1pPr>
              <a:defRPr sz="2400"/>
            </a:lvl1pPr>
          </a:lstStyle>
          <a:p>
            <a:r>
              <a:rPr lang="en-US"/>
              <a:t>Click to edit Master title style</a:t>
            </a:r>
          </a:p>
        </p:txBody>
      </p:sp>
      <p:sp>
        <p:nvSpPr>
          <p:cNvPr id="3" name="Content Placeholder 2"/>
          <p:cNvSpPr>
            <a:spLocks noGrp="1"/>
          </p:cNvSpPr>
          <p:nvPr>
            <p:ph idx="1"/>
          </p:nvPr>
        </p:nvSpPr>
        <p:spPr>
          <a:xfrm>
            <a:off x="449262" y="1181894"/>
            <a:ext cx="11302015" cy="5174457"/>
          </a:xfrm>
          <a:prstGeom prst="rect">
            <a:avLst/>
          </a:prstGeom>
        </p:spPr>
        <p:txBody>
          <a:bodyPr>
            <a:normAutofit/>
          </a:bodyPr>
          <a:lstStyle>
            <a:lvl1pPr>
              <a:defRPr sz="1800"/>
            </a:lvl1pPr>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2" y="233712"/>
            <a:ext cx="11302015" cy="251703"/>
          </a:xfrm>
          <a:prstGeom prst="rect">
            <a:avLst/>
          </a:prstGeom>
        </p:spPr>
        <p:txBody>
          <a:bodyPr anchor="ctr" anchorCtr="0">
            <a:normAutofit/>
          </a:bodyPr>
          <a:lstStyle>
            <a:lvl1pPr marL="0" indent="0">
              <a:buNone/>
              <a:defRPr sz="90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4FF1BE81-4933-50A1-6B3B-A03EC86885BA}"/>
              </a:ext>
            </a:extLst>
          </p:cNvPr>
          <p:cNvSpPr>
            <a:spLocks noGrp="1"/>
          </p:cNvSpPr>
          <p:nvPr>
            <p:ph type="dt" sz="half" idx="10"/>
          </p:nvPr>
        </p:nvSpPr>
        <p:spPr>
          <a:xfrm>
            <a:off x="340926" y="6442147"/>
            <a:ext cx="531877" cy="245764"/>
          </a:xfrm>
          <a:prstGeom prst="rect">
            <a:avLst/>
          </a:prstGeom>
        </p:spPr>
        <p:txBody>
          <a:bodyPr wrap="square" lIns="0" tIns="0" rIns="0" bIns="0" anchor="b" anchorCtr="0">
            <a:noAutofit/>
          </a:bodyPr>
          <a:lstStyle>
            <a:lvl1pPr algn="l">
              <a:defRPr sz="600" baseline="0">
                <a:latin typeface="Poppins" pitchFamily="2" charset="77"/>
                <a:cs typeface="Poppins" pitchFamily="2" charset="77"/>
              </a:defRPr>
            </a:lvl1pPr>
          </a:lstStyle>
          <a:p>
            <a:fld id="{11D8A798-D54F-4B33-97B3-7CA2DA0E8980}" type="datetime1">
              <a:rPr lang="en-US" smtClean="0"/>
              <a:t>7/30/2026</a:t>
            </a:fld>
            <a:endParaRPr lang="en-US"/>
          </a:p>
        </p:txBody>
      </p:sp>
      <p:sp>
        <p:nvSpPr>
          <p:cNvPr id="5" name="Footer Placeholder 4">
            <a:extLst>
              <a:ext uri="{FF2B5EF4-FFF2-40B4-BE49-F238E27FC236}">
                <a16:creationId xmlns:a16="http://schemas.microsoft.com/office/drawing/2014/main" id="{B8FC023F-3FAC-C735-742F-C17C7174ACEA}"/>
              </a:ext>
            </a:extLst>
          </p:cNvPr>
          <p:cNvSpPr>
            <a:spLocks noGrp="1"/>
          </p:cNvSpPr>
          <p:nvPr>
            <p:ph type="ftr" sz="quarter" idx="11"/>
          </p:nvPr>
        </p:nvSpPr>
        <p:spPr>
          <a:xfrm>
            <a:off x="4038600" y="6554430"/>
            <a:ext cx="4114800" cy="92333"/>
          </a:xfrm>
          <a:prstGeom prst="rect">
            <a:avLst/>
          </a:prstGeom>
        </p:spPr>
        <p:txBody>
          <a:bodyPr lIns="0" tIns="0" rIns="0" bIns="0">
            <a:spAutoFit/>
          </a:bodyPr>
          <a:lstStyle>
            <a:lvl1pPr algn="ctr">
              <a:defRPr sz="600" baseline="0">
                <a:latin typeface="Poppins" pitchFamily="2" charset="77"/>
              </a:defRPr>
            </a:lvl1pPr>
          </a:lstStyle>
          <a:p>
            <a:endParaRPr lang="en-US"/>
          </a:p>
        </p:txBody>
      </p:sp>
      <p:sp>
        <p:nvSpPr>
          <p:cNvPr id="6" name="Slide Number Placeholder 5">
            <a:extLst>
              <a:ext uri="{FF2B5EF4-FFF2-40B4-BE49-F238E27FC236}">
                <a16:creationId xmlns:a16="http://schemas.microsoft.com/office/drawing/2014/main" id="{AD0A537B-C297-3D69-20D8-5308BDEAD50C}"/>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7237462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0185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3">
            <a:extLst>
              <a:ext uri="{FF2B5EF4-FFF2-40B4-BE49-F238E27FC236}">
                <a16:creationId xmlns:a16="http://schemas.microsoft.com/office/drawing/2014/main" id="{0F4CD2E5-A739-D431-291B-8752FFB93D6E}"/>
              </a:ext>
            </a:extLst>
          </p:cNvPr>
          <p:cNvSpPr>
            <a:spLocks noGrp="1"/>
          </p:cNvSpPr>
          <p:nvPr>
            <p:ph type="dt" sz="half" idx="2"/>
          </p:nvPr>
        </p:nvSpPr>
        <p:spPr>
          <a:xfrm>
            <a:off x="11423056"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D0C5015D-D05B-4D58-8EE7-83BF76B7AFA5}" type="datetime1">
              <a:rPr lang="en-US" smtClean="0"/>
              <a:t>7/30/2026</a:t>
            </a:fld>
            <a:endParaRPr lang="en-US"/>
          </a:p>
        </p:txBody>
      </p:sp>
      <p:sp>
        <p:nvSpPr>
          <p:cNvPr id="8" name="Footer Placeholder 4">
            <a:extLst>
              <a:ext uri="{FF2B5EF4-FFF2-40B4-BE49-F238E27FC236}">
                <a16:creationId xmlns:a16="http://schemas.microsoft.com/office/drawing/2014/main" id="{35D4C37A-3E96-D78A-1EFC-D4EC4227B9EB}"/>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9" name="Slide Number Placeholder 5">
            <a:extLst>
              <a:ext uri="{FF2B5EF4-FFF2-40B4-BE49-F238E27FC236}">
                <a16:creationId xmlns:a16="http://schemas.microsoft.com/office/drawing/2014/main" id="{1855C746-6FEC-0142-8614-57C5A4EC2E8F}"/>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0621404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61596"/>
            <a:ext cx="2743200" cy="365125"/>
          </a:xfrm>
          <a:prstGeom prst="rect">
            <a:avLst/>
          </a:prstGeom>
        </p:spPr>
        <p:txBody>
          <a:bodyPr/>
          <a:lstStyle/>
          <a:p>
            <a:fld id="{472EDF99-C6E8-469F-B68C-EA3BC2CA1E23}" type="datetime1">
              <a:rPr lang="en-US" smtClean="0"/>
              <a:t>7/30/2026</a:t>
            </a:fld>
            <a:endParaRPr lang="en-US"/>
          </a:p>
        </p:txBody>
      </p:sp>
      <p:sp>
        <p:nvSpPr>
          <p:cNvPr id="5" name="Footer Placeholder 4"/>
          <p:cNvSpPr>
            <a:spLocks noGrp="1"/>
          </p:cNvSpPr>
          <p:nvPr>
            <p:ph type="ftr" sz="quarter" idx="11"/>
          </p:nvPr>
        </p:nvSpPr>
        <p:spPr>
          <a:xfrm>
            <a:off x="4038600" y="6361596"/>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9474199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61596"/>
            <a:ext cx="2743200" cy="365125"/>
          </a:xfrm>
          <a:prstGeom prst="rect">
            <a:avLst/>
          </a:prstGeom>
        </p:spPr>
        <p:txBody>
          <a:bodyPr/>
          <a:lstStyle/>
          <a:p>
            <a:fld id="{30E46324-0439-44FE-A339-3D57FAB93FD3}" type="datetime1">
              <a:rPr lang="en-US" smtClean="0"/>
              <a:t>7/30/2026</a:t>
            </a:fld>
            <a:endParaRPr lang="en-US"/>
          </a:p>
        </p:txBody>
      </p:sp>
      <p:sp>
        <p:nvSpPr>
          <p:cNvPr id="5" name="Footer Placeholder 4"/>
          <p:cNvSpPr>
            <a:spLocks noGrp="1"/>
          </p:cNvSpPr>
          <p:nvPr>
            <p:ph type="ftr" sz="quarter" idx="11"/>
          </p:nvPr>
        </p:nvSpPr>
        <p:spPr>
          <a:xfrm>
            <a:off x="4038600" y="6361596"/>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334791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61596"/>
            <a:ext cx="2743200" cy="365125"/>
          </a:xfrm>
          <a:prstGeom prst="rect">
            <a:avLst/>
          </a:prstGeom>
        </p:spPr>
        <p:txBody>
          <a:bodyPr/>
          <a:lstStyle/>
          <a:p>
            <a:fld id="{C3BD915A-4C7E-49C8-843D-BB6648A8414C}" type="datetime1">
              <a:rPr lang="en-US" smtClean="0"/>
              <a:t>7/30/2026</a:t>
            </a:fld>
            <a:endParaRPr lang="en-US"/>
          </a:p>
        </p:txBody>
      </p:sp>
      <p:sp>
        <p:nvSpPr>
          <p:cNvPr id="6" name="Footer Placeholder 5"/>
          <p:cNvSpPr>
            <a:spLocks noGrp="1"/>
          </p:cNvSpPr>
          <p:nvPr>
            <p:ph type="ftr" sz="quarter" idx="11"/>
          </p:nvPr>
        </p:nvSpPr>
        <p:spPr>
          <a:xfrm>
            <a:off x="4038600" y="6361596"/>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291776990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61596"/>
            <a:ext cx="2743200" cy="365125"/>
          </a:xfrm>
          <a:prstGeom prst="rect">
            <a:avLst/>
          </a:prstGeom>
        </p:spPr>
        <p:txBody>
          <a:bodyPr/>
          <a:lstStyle/>
          <a:p>
            <a:fld id="{E4F4B21C-FFD1-42AE-889E-BFB1077D4340}" type="datetime1">
              <a:rPr lang="en-US" smtClean="0"/>
              <a:t>7/30/2026</a:t>
            </a:fld>
            <a:endParaRPr lang="en-US"/>
          </a:p>
        </p:txBody>
      </p:sp>
      <p:sp>
        <p:nvSpPr>
          <p:cNvPr id="8" name="Footer Placeholder 7"/>
          <p:cNvSpPr>
            <a:spLocks noGrp="1"/>
          </p:cNvSpPr>
          <p:nvPr>
            <p:ph type="ftr" sz="quarter" idx="11"/>
          </p:nvPr>
        </p:nvSpPr>
        <p:spPr>
          <a:xfrm>
            <a:off x="4038600" y="6361596"/>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9042534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61596"/>
            <a:ext cx="2743200" cy="365125"/>
          </a:xfrm>
          <a:prstGeom prst="rect">
            <a:avLst/>
          </a:prstGeom>
        </p:spPr>
        <p:txBody>
          <a:bodyPr/>
          <a:lstStyle/>
          <a:p>
            <a:fld id="{21E9B11B-B02B-4C4A-9CF1-280A985B9270}" type="datetime1">
              <a:rPr lang="en-US" smtClean="0"/>
              <a:t>7/30/2026</a:t>
            </a:fld>
            <a:endParaRPr lang="en-US"/>
          </a:p>
        </p:txBody>
      </p:sp>
      <p:sp>
        <p:nvSpPr>
          <p:cNvPr id="4" name="Footer Placeholder 3"/>
          <p:cNvSpPr>
            <a:spLocks noGrp="1"/>
          </p:cNvSpPr>
          <p:nvPr>
            <p:ph type="ftr" sz="quarter" idx="11"/>
          </p:nvPr>
        </p:nvSpPr>
        <p:spPr>
          <a:xfrm>
            <a:off x="4038600" y="6361596"/>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38546685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75B052A4-A2BF-9761-4B44-6117C73C2E0D}"/>
              </a:ext>
            </a:extLst>
          </p:cNvPr>
          <p:cNvSpPr>
            <a:spLocks noGrp="1"/>
          </p:cNvSpPr>
          <p:nvPr>
            <p:ph type="dt" sz="half" idx="2"/>
          </p:nvPr>
        </p:nvSpPr>
        <p:spPr>
          <a:xfrm>
            <a:off x="11423056"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D2A36835-6358-43E2-B6D2-D457CB10E9A1}" type="datetime1">
              <a:rPr lang="en-US" smtClean="0"/>
              <a:t>7/30/2026</a:t>
            </a:fld>
            <a:endParaRPr lang="en-US"/>
          </a:p>
        </p:txBody>
      </p:sp>
      <p:sp>
        <p:nvSpPr>
          <p:cNvPr id="6" name="Footer Placeholder 4">
            <a:extLst>
              <a:ext uri="{FF2B5EF4-FFF2-40B4-BE49-F238E27FC236}">
                <a16:creationId xmlns:a16="http://schemas.microsoft.com/office/drawing/2014/main" id="{1EB5B032-13A8-391B-E3E5-6377592F6FED}"/>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7" name="Slide Number Placeholder 5">
            <a:extLst>
              <a:ext uri="{FF2B5EF4-FFF2-40B4-BE49-F238E27FC236}">
                <a16:creationId xmlns:a16="http://schemas.microsoft.com/office/drawing/2014/main" id="{2B89A9E3-9F25-0D1E-26FC-C3D98B7280DF}"/>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72610125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61596"/>
            <a:ext cx="2743200" cy="365125"/>
          </a:xfrm>
          <a:prstGeom prst="rect">
            <a:avLst/>
          </a:prstGeom>
        </p:spPr>
        <p:txBody>
          <a:bodyPr/>
          <a:lstStyle/>
          <a:p>
            <a:fld id="{B3B5530A-DD81-462B-B4A4-896EBE3352BA}" type="datetime1">
              <a:rPr lang="en-US" smtClean="0"/>
              <a:t>7/30/2026</a:t>
            </a:fld>
            <a:endParaRPr lang="en-US"/>
          </a:p>
        </p:txBody>
      </p:sp>
      <p:sp>
        <p:nvSpPr>
          <p:cNvPr id="6" name="Footer Placeholder 5"/>
          <p:cNvSpPr>
            <a:spLocks noGrp="1"/>
          </p:cNvSpPr>
          <p:nvPr>
            <p:ph type="ftr" sz="quarter" idx="11"/>
          </p:nvPr>
        </p:nvSpPr>
        <p:spPr>
          <a:xfrm>
            <a:off x="4038600" y="6361596"/>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6605753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61596"/>
            <a:ext cx="2743200" cy="365125"/>
          </a:xfrm>
          <a:prstGeom prst="rect">
            <a:avLst/>
          </a:prstGeom>
        </p:spPr>
        <p:txBody>
          <a:bodyPr/>
          <a:lstStyle/>
          <a:p>
            <a:fld id="{BA936CA6-D349-443F-A8C2-7DE95A736CC5}" type="datetime1">
              <a:rPr lang="en-US" smtClean="0"/>
              <a:t>7/30/2026</a:t>
            </a:fld>
            <a:endParaRPr lang="en-US"/>
          </a:p>
        </p:txBody>
      </p:sp>
      <p:sp>
        <p:nvSpPr>
          <p:cNvPr id="6" name="Footer Placeholder 5"/>
          <p:cNvSpPr>
            <a:spLocks noGrp="1"/>
          </p:cNvSpPr>
          <p:nvPr>
            <p:ph type="ftr" sz="quarter" idx="11"/>
          </p:nvPr>
        </p:nvSpPr>
        <p:spPr>
          <a:xfrm>
            <a:off x="4038600" y="6361596"/>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38110684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Image Placeholder Light Background">
    <p:bg>
      <p:bgPr>
        <a:solidFill>
          <a:srgbClr val="F6F6F6"/>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9342455-3ED4-576B-C34C-BC49633DFF7C}"/>
              </a:ext>
            </a:extLst>
          </p:cNvPr>
          <p:cNvSpPr>
            <a:spLocks noGrp="1"/>
          </p:cNvSpPr>
          <p:nvPr>
            <p:ph type="pic" sz="quarter" idx="10"/>
          </p:nvPr>
        </p:nvSpPr>
        <p:spPr>
          <a:xfrm>
            <a:off x="498475" y="457502"/>
            <a:ext cx="7812995" cy="5935134"/>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txBody>
          <a:bodyPr/>
          <a:lstStyle/>
          <a:p>
            <a:endParaRPr lang="en-US"/>
          </a:p>
        </p:txBody>
      </p:sp>
      <p:sp>
        <p:nvSpPr>
          <p:cNvPr id="4" name="Title 1">
            <a:extLst>
              <a:ext uri="{FF2B5EF4-FFF2-40B4-BE49-F238E27FC236}">
                <a16:creationId xmlns:a16="http://schemas.microsoft.com/office/drawing/2014/main" id="{A8DCA770-730B-F7FB-D038-CB266202F473}"/>
              </a:ext>
            </a:extLst>
          </p:cNvPr>
          <p:cNvSpPr>
            <a:spLocks noGrp="1"/>
          </p:cNvSpPr>
          <p:nvPr>
            <p:ph type="ctrTitle" hasCustomPrompt="1"/>
          </p:nvPr>
        </p:nvSpPr>
        <p:spPr>
          <a:xfrm>
            <a:off x="7921513" y="3977640"/>
            <a:ext cx="4033420" cy="1828800"/>
          </a:xfrm>
          <a:prstGeom prst="rect">
            <a:avLst/>
          </a:prstGeom>
        </p:spPr>
        <p:txBody>
          <a:bodyPr lIns="0" tIns="0" rIns="0" bIns="0" anchor="b" anchorCtr="0">
            <a:noAutofit/>
          </a:bodyPr>
          <a:lstStyle>
            <a:lvl1pPr>
              <a:defRPr sz="6600">
                <a:solidFill>
                  <a:srgbClr val="2746F8"/>
                </a:solidFill>
              </a:defRPr>
            </a:lvl1pPr>
          </a:lstStyle>
          <a:p>
            <a:pPr algn="l">
              <a:lnSpc>
                <a:spcPts val="6600"/>
              </a:lnSpc>
            </a:pPr>
            <a:r>
              <a:rPr lang="en-US" sz="6600" b="1">
                <a:solidFill>
                  <a:srgbClr val="2746F8"/>
                </a:solidFill>
                <a:latin typeface="Poppins" pitchFamily="2" charset="77"/>
                <a:cs typeface="Poppins" pitchFamily="2" charset="77"/>
              </a:rPr>
              <a:t>Title 1</a:t>
            </a:r>
            <a:br>
              <a:rPr lang="en-US" sz="6600" b="1">
                <a:solidFill>
                  <a:srgbClr val="2746F8"/>
                </a:solidFill>
                <a:latin typeface="Poppins" pitchFamily="2" charset="77"/>
                <a:cs typeface="Poppins" pitchFamily="2" charset="77"/>
              </a:rPr>
            </a:br>
            <a:r>
              <a:rPr lang="en-US" sz="6600" b="1">
                <a:solidFill>
                  <a:srgbClr val="2746F8"/>
                </a:solidFill>
                <a:latin typeface="Poppins" pitchFamily="2" charset="77"/>
                <a:cs typeface="Poppins" pitchFamily="2" charset="77"/>
              </a:rPr>
              <a:t>Title 2</a:t>
            </a:r>
            <a:endParaRPr lang="en-US" sz="4800" b="1">
              <a:solidFill>
                <a:srgbClr val="2746F8"/>
              </a:solidFill>
              <a:latin typeface="Poppins" pitchFamily="2" charset="77"/>
              <a:cs typeface="Poppins" pitchFamily="2" charset="77"/>
            </a:endParaRPr>
          </a:p>
        </p:txBody>
      </p:sp>
      <p:pic>
        <p:nvPicPr>
          <p:cNvPr id="5" name="Picture 4">
            <a:extLst>
              <a:ext uri="{FF2B5EF4-FFF2-40B4-BE49-F238E27FC236}">
                <a16:creationId xmlns:a16="http://schemas.microsoft.com/office/drawing/2014/main" id="{CFE2D221-01FE-96A9-393D-D89A9813B8C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38223" y="465667"/>
            <a:ext cx="1777776" cy="984187"/>
          </a:xfrm>
          <a:prstGeom prst="rect">
            <a:avLst/>
          </a:prstGeom>
        </p:spPr>
      </p:pic>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8"/>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19" name="Slide Number Placeholder 5">
            <a:extLst>
              <a:ext uri="{FF2B5EF4-FFF2-40B4-BE49-F238E27FC236}">
                <a16:creationId xmlns:a16="http://schemas.microsoft.com/office/drawing/2014/main" id="{3024D545-31C0-7371-1573-C3B5F640F5EC}"/>
              </a:ext>
            </a:extLst>
          </p:cNvPr>
          <p:cNvSpPr>
            <a:spLocks noGrp="1"/>
          </p:cNvSpPr>
          <p:nvPr>
            <p:ph type="sldNum" sz="quarter" idx="4"/>
          </p:nvPr>
        </p:nvSpPr>
        <p:spPr>
          <a:xfrm>
            <a:off x="11493869" y="655624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414553158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mage Placeholder Blue Background">
    <p:bg>
      <p:bgPr>
        <a:solidFill>
          <a:srgbClr val="2746F8"/>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9342455-3ED4-576B-C34C-BC49633DFF7C}"/>
              </a:ext>
            </a:extLst>
          </p:cNvPr>
          <p:cNvSpPr>
            <a:spLocks noGrp="1"/>
          </p:cNvSpPr>
          <p:nvPr>
            <p:ph type="pic" sz="quarter" idx="10"/>
          </p:nvPr>
        </p:nvSpPr>
        <p:spPr>
          <a:xfrm>
            <a:off x="498475" y="457502"/>
            <a:ext cx="7812995" cy="5935134"/>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txBody>
          <a:bodyPr/>
          <a:lstStyle/>
          <a:p>
            <a:endParaRPr lang="en-US"/>
          </a:p>
        </p:txBody>
      </p:sp>
      <p:sp>
        <p:nvSpPr>
          <p:cNvPr id="4" name="Title 1">
            <a:extLst>
              <a:ext uri="{FF2B5EF4-FFF2-40B4-BE49-F238E27FC236}">
                <a16:creationId xmlns:a16="http://schemas.microsoft.com/office/drawing/2014/main" id="{A8DCA770-730B-F7FB-D038-CB266202F473}"/>
              </a:ext>
            </a:extLst>
          </p:cNvPr>
          <p:cNvSpPr>
            <a:spLocks noGrp="1"/>
          </p:cNvSpPr>
          <p:nvPr>
            <p:ph type="ctrTitle" hasCustomPrompt="1"/>
          </p:nvPr>
        </p:nvSpPr>
        <p:spPr>
          <a:xfrm>
            <a:off x="7921513" y="3977640"/>
            <a:ext cx="4033420" cy="1828800"/>
          </a:xfrm>
          <a:prstGeom prst="rect">
            <a:avLst/>
          </a:prstGeom>
        </p:spPr>
        <p:txBody>
          <a:bodyPr lIns="0" tIns="0" rIns="0" bIns="0" anchor="b" anchorCtr="0">
            <a:noAutofit/>
          </a:bodyPr>
          <a:lstStyle>
            <a:lvl1pPr>
              <a:defRPr sz="6600" baseline="0">
                <a:solidFill>
                  <a:schemeClr val="bg1"/>
                </a:solidFill>
              </a:defRPr>
            </a:lvl1pPr>
          </a:lstStyle>
          <a:p>
            <a:pPr algn="l">
              <a:lnSpc>
                <a:spcPts val="6600"/>
              </a:lnSpc>
            </a:pPr>
            <a:r>
              <a:rPr lang="en-US" sz="6600" b="1">
                <a:solidFill>
                  <a:srgbClr val="2746F8"/>
                </a:solidFill>
                <a:latin typeface="Poppins" pitchFamily="2" charset="77"/>
                <a:cs typeface="Poppins" pitchFamily="2" charset="77"/>
              </a:rPr>
              <a:t>Title 1</a:t>
            </a:r>
            <a:br>
              <a:rPr lang="en-US" sz="6600" b="1">
                <a:solidFill>
                  <a:srgbClr val="2746F8"/>
                </a:solidFill>
                <a:latin typeface="Poppins" pitchFamily="2" charset="77"/>
                <a:cs typeface="Poppins" pitchFamily="2" charset="77"/>
              </a:rPr>
            </a:br>
            <a:r>
              <a:rPr lang="en-US" sz="6600" b="1">
                <a:solidFill>
                  <a:srgbClr val="2746F8"/>
                </a:solidFill>
                <a:latin typeface="Poppins" pitchFamily="2" charset="77"/>
                <a:cs typeface="Poppins" pitchFamily="2" charset="77"/>
              </a:rPr>
              <a:t>Title 2</a:t>
            </a:r>
            <a:endParaRPr lang="en-US" sz="4800" b="1">
              <a:solidFill>
                <a:srgbClr val="2746F8"/>
              </a:solidFill>
              <a:latin typeface="Poppins" pitchFamily="2" charset="77"/>
              <a:cs typeface="Poppins" pitchFamily="2" charset="77"/>
            </a:endParaRPr>
          </a:p>
        </p:txBody>
      </p:sp>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8"/>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19" name="Slide Number Placeholder 5">
            <a:extLst>
              <a:ext uri="{FF2B5EF4-FFF2-40B4-BE49-F238E27FC236}">
                <a16:creationId xmlns:a16="http://schemas.microsoft.com/office/drawing/2014/main" id="{3024D545-31C0-7371-1573-C3B5F640F5EC}"/>
              </a:ext>
            </a:extLst>
          </p:cNvPr>
          <p:cNvSpPr>
            <a:spLocks noGrp="1"/>
          </p:cNvSpPr>
          <p:nvPr>
            <p:ph type="sldNum" sz="quarter" idx="4"/>
          </p:nvPr>
        </p:nvSpPr>
        <p:spPr>
          <a:xfrm>
            <a:off x="11493869" y="6556248"/>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pic>
        <p:nvPicPr>
          <p:cNvPr id="2" name="Picture 1" descr="Una imagen que contiene texto, imágenes prediseñadas&#10;&#10;Descripción generada automáticamente">
            <a:extLst>
              <a:ext uri="{FF2B5EF4-FFF2-40B4-BE49-F238E27FC236}">
                <a16:creationId xmlns:a16="http://schemas.microsoft.com/office/drawing/2014/main" id="{72679184-ADE0-1095-9BEA-59022E7C3CF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38223" y="465667"/>
            <a:ext cx="1777776" cy="984188"/>
          </a:xfrm>
          <a:prstGeom prst="rect">
            <a:avLst/>
          </a:prstGeom>
        </p:spPr>
      </p:pic>
    </p:spTree>
    <p:extLst>
      <p:ext uri="{BB962C8B-B14F-4D97-AF65-F5344CB8AC3E}">
        <p14:creationId xmlns:p14="http://schemas.microsoft.com/office/powerpoint/2010/main" val="72283876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2" y="520534"/>
            <a:ext cx="11302014" cy="517946"/>
          </a:xfrm>
          <a:prstGeom prst="rect">
            <a:avLst/>
          </a:prstGeom>
        </p:spPr>
        <p:txBody>
          <a:bodyPr>
            <a:noAutofit/>
          </a:bodyPr>
          <a:lstStyle>
            <a:lvl1pPr>
              <a:defRPr sz="3200"/>
            </a:lvl1pPr>
          </a:lstStyle>
          <a:p>
            <a:r>
              <a:rPr lang="en-US"/>
              <a:t>Click to edit Master title style</a:t>
            </a:r>
          </a:p>
        </p:txBody>
      </p:sp>
      <p:sp>
        <p:nvSpPr>
          <p:cNvPr id="3" name="Content Placeholder 2"/>
          <p:cNvSpPr>
            <a:spLocks noGrp="1"/>
          </p:cNvSpPr>
          <p:nvPr>
            <p:ph idx="1"/>
          </p:nvPr>
        </p:nvSpPr>
        <p:spPr>
          <a:xfrm>
            <a:off x="449262" y="1181892"/>
            <a:ext cx="11302014" cy="5174457"/>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2" y="233710"/>
            <a:ext cx="11302014" cy="251703"/>
          </a:xfrm>
          <a:prstGeom prst="rect">
            <a:avLst/>
          </a:prstGeom>
        </p:spPr>
        <p:txBody>
          <a:bodyPr anchor="ctr" anchorCtr="0">
            <a:normAutofit/>
          </a:bodyPr>
          <a:lstStyle>
            <a:lvl1pPr marL="0" indent="0">
              <a:buNone/>
              <a:defRPr sz="120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4FF1BE81-4933-50A1-6B3B-A03EC86885BA}"/>
              </a:ext>
            </a:extLst>
          </p:cNvPr>
          <p:cNvSpPr>
            <a:spLocks noGrp="1"/>
          </p:cNvSpPr>
          <p:nvPr>
            <p:ph type="dt" sz="half" idx="10"/>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49CEB7A6-CF61-4EF5-9A1F-C0441ACFE743}" type="datetime1">
              <a:rPr lang="en-US" smtClean="0"/>
              <a:t>7/30/2026</a:t>
            </a:fld>
            <a:endParaRPr lang="en-US"/>
          </a:p>
        </p:txBody>
      </p:sp>
      <p:sp>
        <p:nvSpPr>
          <p:cNvPr id="5" name="Footer Placeholder 4">
            <a:extLst>
              <a:ext uri="{FF2B5EF4-FFF2-40B4-BE49-F238E27FC236}">
                <a16:creationId xmlns:a16="http://schemas.microsoft.com/office/drawing/2014/main" id="{B8FC023F-3FAC-C735-742F-C17C7174ACEA}"/>
              </a:ext>
            </a:extLst>
          </p:cNvPr>
          <p:cNvSpPr>
            <a:spLocks noGrp="1"/>
          </p:cNvSpPr>
          <p:nvPr>
            <p:ph type="ftr" sz="quarter" idx="11"/>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8" name="Slide Number Placeholder 5">
            <a:extLst>
              <a:ext uri="{FF2B5EF4-FFF2-40B4-BE49-F238E27FC236}">
                <a16:creationId xmlns:a16="http://schemas.microsoft.com/office/drawing/2014/main" id="{492649AA-BD74-7F57-C908-582386BE147E}"/>
              </a:ext>
            </a:extLst>
          </p:cNvPr>
          <p:cNvSpPr txBox="1">
            <a:spLocks/>
          </p:cNvSpPr>
          <p:nvPr userDrawn="1"/>
        </p:nvSpPr>
        <p:spPr>
          <a:xfrm>
            <a:off x="11507724" y="6554428"/>
            <a:ext cx="531876" cy="123111"/>
          </a:xfrm>
          <a:prstGeom prst="rect">
            <a:avLst/>
          </a:prstGeom>
        </p:spPr>
        <p:txBody>
          <a:bodyPr wrap="square" lIns="0" tIns="0" rIns="0" bIns="0">
            <a:spAutoFit/>
          </a:bodyPr>
          <a:lstStyle>
            <a:defPPr>
              <a:defRPr lang="en-US"/>
            </a:defPPr>
            <a:lvl1pPr marL="0" algn="r" defTabSz="457200" rtl="0" eaLnBrk="1" latinLnBrk="0" hangingPunct="1">
              <a:defRPr sz="800" kern="1200" baseline="0">
                <a:solidFill>
                  <a:schemeClr val="tx1"/>
                </a:solidFill>
                <a:latin typeface="Poppins"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91AC62-753B-3240-A76B-ED140B7F97AA}" type="slidenum">
              <a:rPr lang="en-US" smtClean="0"/>
              <a:pPr/>
              <a:t>‹#›</a:t>
            </a:fld>
            <a:endParaRPr lang="en-US"/>
          </a:p>
        </p:txBody>
      </p:sp>
    </p:spTree>
    <p:extLst>
      <p:ext uri="{BB962C8B-B14F-4D97-AF65-F5344CB8AC3E}">
        <p14:creationId xmlns:p14="http://schemas.microsoft.com/office/powerpoint/2010/main" val="278222377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5195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7" name="Date Placeholder 3">
            <a:extLst>
              <a:ext uri="{FF2B5EF4-FFF2-40B4-BE49-F238E27FC236}">
                <a16:creationId xmlns:a16="http://schemas.microsoft.com/office/drawing/2014/main" id="{0F4CD2E5-A739-D431-291B-8752FFB93D6E}"/>
              </a:ext>
            </a:extLst>
          </p:cNvPr>
          <p:cNvSpPr>
            <a:spLocks noGrp="1"/>
          </p:cNvSpPr>
          <p:nvPr>
            <p:ph type="dt" sz="half" idx="2"/>
          </p:nvPr>
        </p:nvSpPr>
        <p:spPr>
          <a:xfrm>
            <a:off x="11423057"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4E7D873D-DA04-48DD-8975-ABFF10892CF5}" type="datetime1">
              <a:rPr lang="en-US" smtClean="0"/>
              <a:t>7/30/2026</a:t>
            </a:fld>
            <a:endParaRPr lang="en-US"/>
          </a:p>
        </p:txBody>
      </p:sp>
      <p:sp>
        <p:nvSpPr>
          <p:cNvPr id="8" name="Footer Placeholder 4">
            <a:extLst>
              <a:ext uri="{FF2B5EF4-FFF2-40B4-BE49-F238E27FC236}">
                <a16:creationId xmlns:a16="http://schemas.microsoft.com/office/drawing/2014/main" id="{35D4C37A-3E96-D78A-1EFC-D4EC4227B9EB}"/>
              </a:ext>
            </a:extLst>
          </p:cNvPr>
          <p:cNvSpPr>
            <a:spLocks noGrp="1"/>
          </p:cNvSpPr>
          <p:nvPr>
            <p:ph type="ftr" sz="quarter" idx="3"/>
          </p:nvPr>
        </p:nvSpPr>
        <p:spPr>
          <a:xfrm>
            <a:off x="4038600" y="6554429"/>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9" name="Slide Number Placeholder 5">
            <a:extLst>
              <a:ext uri="{FF2B5EF4-FFF2-40B4-BE49-F238E27FC236}">
                <a16:creationId xmlns:a16="http://schemas.microsoft.com/office/drawing/2014/main" id="{1855C746-6FEC-0142-8614-57C5A4EC2E8F}"/>
              </a:ext>
            </a:extLst>
          </p:cNvPr>
          <p:cNvSpPr>
            <a:spLocks noGrp="1"/>
          </p:cNvSpPr>
          <p:nvPr>
            <p:ph type="sldNum" sz="quarter" idx="4"/>
          </p:nvPr>
        </p:nvSpPr>
        <p:spPr>
          <a:xfrm>
            <a:off x="11507724" y="6554429"/>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5202497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61597"/>
            <a:ext cx="2743200" cy="365125"/>
          </a:xfrm>
          <a:prstGeom prst="rect">
            <a:avLst/>
          </a:prstGeom>
        </p:spPr>
        <p:txBody>
          <a:bodyPr/>
          <a:lstStyle/>
          <a:p>
            <a:fld id="{BFBE6B66-F08A-4804-9F19-3FAADB789243}" type="datetime1">
              <a:rPr lang="en-US" smtClean="0"/>
              <a:t>7/30/2026</a:t>
            </a:fld>
            <a:endParaRPr lang="en-US"/>
          </a:p>
        </p:txBody>
      </p:sp>
      <p:sp>
        <p:nvSpPr>
          <p:cNvPr id="5" name="Footer Placeholder 4"/>
          <p:cNvSpPr>
            <a:spLocks noGrp="1"/>
          </p:cNvSpPr>
          <p:nvPr>
            <p:ph type="ftr" sz="quarter" idx="11"/>
          </p:nvPr>
        </p:nvSpPr>
        <p:spPr>
          <a:xfrm>
            <a:off x="4038600" y="6361597"/>
            <a:ext cx="4114800" cy="123111"/>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4292055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61597"/>
            <a:ext cx="2743200" cy="365125"/>
          </a:xfrm>
          <a:prstGeom prst="rect">
            <a:avLst/>
          </a:prstGeom>
        </p:spPr>
        <p:txBody>
          <a:bodyPr/>
          <a:lstStyle/>
          <a:p>
            <a:fld id="{EC4DE1BA-BAA5-42A1-8F31-264681B71ED3}" type="datetime1">
              <a:rPr lang="en-US" smtClean="0"/>
              <a:t>7/30/2026</a:t>
            </a:fld>
            <a:endParaRPr lang="en-US"/>
          </a:p>
        </p:txBody>
      </p:sp>
      <p:sp>
        <p:nvSpPr>
          <p:cNvPr id="5" name="Footer Placeholder 4"/>
          <p:cNvSpPr>
            <a:spLocks noGrp="1"/>
          </p:cNvSpPr>
          <p:nvPr>
            <p:ph type="ftr" sz="quarter" idx="11"/>
          </p:nvPr>
        </p:nvSpPr>
        <p:spPr>
          <a:xfrm>
            <a:off x="4038600" y="6361597"/>
            <a:ext cx="4114800" cy="123111"/>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14541541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61597"/>
            <a:ext cx="2743200" cy="365125"/>
          </a:xfrm>
          <a:prstGeom prst="rect">
            <a:avLst/>
          </a:prstGeom>
        </p:spPr>
        <p:txBody>
          <a:bodyPr/>
          <a:lstStyle/>
          <a:p>
            <a:fld id="{5FFB82F2-AFAA-454A-9160-66710710E6FB}" type="datetime1">
              <a:rPr lang="en-US" smtClean="0"/>
              <a:t>7/30/2026</a:t>
            </a:fld>
            <a:endParaRPr lang="en-US"/>
          </a:p>
        </p:txBody>
      </p:sp>
      <p:sp>
        <p:nvSpPr>
          <p:cNvPr id="6" name="Footer Placeholder 5"/>
          <p:cNvSpPr>
            <a:spLocks noGrp="1"/>
          </p:cNvSpPr>
          <p:nvPr>
            <p:ph type="ftr" sz="quarter" idx="11"/>
          </p:nvPr>
        </p:nvSpPr>
        <p:spPr>
          <a:xfrm>
            <a:off x="4038600" y="6361597"/>
            <a:ext cx="4114800" cy="123111"/>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5515897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61597"/>
            <a:ext cx="2743200" cy="365125"/>
          </a:xfrm>
          <a:prstGeom prst="rect">
            <a:avLst/>
          </a:prstGeom>
        </p:spPr>
        <p:txBody>
          <a:bodyPr/>
          <a:lstStyle/>
          <a:p>
            <a:fld id="{244DFA3B-4DD2-46BA-9410-FB16C93673A9}" type="datetime1">
              <a:rPr lang="en-US" smtClean="0"/>
              <a:t>7/30/2026</a:t>
            </a:fld>
            <a:endParaRPr lang="en-US"/>
          </a:p>
        </p:txBody>
      </p:sp>
      <p:sp>
        <p:nvSpPr>
          <p:cNvPr id="8" name="Footer Placeholder 7"/>
          <p:cNvSpPr>
            <a:spLocks noGrp="1"/>
          </p:cNvSpPr>
          <p:nvPr>
            <p:ph type="ftr" sz="quarter" idx="11"/>
          </p:nvPr>
        </p:nvSpPr>
        <p:spPr>
          <a:xfrm>
            <a:off x="4038600" y="6361597"/>
            <a:ext cx="4114800" cy="123111"/>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397079833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61597"/>
            <a:ext cx="2743200" cy="365125"/>
          </a:xfrm>
          <a:prstGeom prst="rect">
            <a:avLst/>
          </a:prstGeom>
        </p:spPr>
        <p:txBody>
          <a:bodyPr/>
          <a:lstStyle/>
          <a:p>
            <a:fld id="{3FD7E5EE-A083-475C-9A2E-177FCC61697A}" type="datetime1">
              <a:rPr lang="en-US" smtClean="0"/>
              <a:t>7/30/2026</a:t>
            </a:fld>
            <a:endParaRPr lang="en-US"/>
          </a:p>
        </p:txBody>
      </p:sp>
      <p:sp>
        <p:nvSpPr>
          <p:cNvPr id="4" name="Footer Placeholder 3"/>
          <p:cNvSpPr>
            <a:spLocks noGrp="1"/>
          </p:cNvSpPr>
          <p:nvPr>
            <p:ph type="ftr" sz="quarter" idx="11"/>
          </p:nvPr>
        </p:nvSpPr>
        <p:spPr>
          <a:xfrm>
            <a:off x="4038600" y="6361597"/>
            <a:ext cx="4114800" cy="123111"/>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29402101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75B052A4-A2BF-9761-4B44-6117C73C2E0D}"/>
              </a:ext>
            </a:extLst>
          </p:cNvPr>
          <p:cNvSpPr>
            <a:spLocks noGrp="1"/>
          </p:cNvSpPr>
          <p:nvPr>
            <p:ph type="dt" sz="half" idx="2"/>
          </p:nvPr>
        </p:nvSpPr>
        <p:spPr>
          <a:xfrm>
            <a:off x="11423057"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50AA2D99-59AC-4B01-93AA-10E4443C3D18}" type="datetime1">
              <a:rPr lang="en-US" smtClean="0"/>
              <a:t>7/30/2026</a:t>
            </a:fld>
            <a:endParaRPr lang="en-US"/>
          </a:p>
        </p:txBody>
      </p:sp>
      <p:sp>
        <p:nvSpPr>
          <p:cNvPr id="6" name="Footer Placeholder 4">
            <a:extLst>
              <a:ext uri="{FF2B5EF4-FFF2-40B4-BE49-F238E27FC236}">
                <a16:creationId xmlns:a16="http://schemas.microsoft.com/office/drawing/2014/main" id="{1EB5B032-13A8-391B-E3E5-6377592F6FED}"/>
              </a:ext>
            </a:extLst>
          </p:cNvPr>
          <p:cNvSpPr>
            <a:spLocks noGrp="1"/>
          </p:cNvSpPr>
          <p:nvPr>
            <p:ph type="ftr" sz="quarter" idx="3"/>
          </p:nvPr>
        </p:nvSpPr>
        <p:spPr>
          <a:xfrm>
            <a:off x="4038600" y="6554429"/>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7" name="Slide Number Placeholder 5">
            <a:extLst>
              <a:ext uri="{FF2B5EF4-FFF2-40B4-BE49-F238E27FC236}">
                <a16:creationId xmlns:a16="http://schemas.microsoft.com/office/drawing/2014/main" id="{2B89A9E3-9F25-0D1E-26FC-C3D98B7280DF}"/>
              </a:ext>
            </a:extLst>
          </p:cNvPr>
          <p:cNvSpPr>
            <a:spLocks noGrp="1"/>
          </p:cNvSpPr>
          <p:nvPr>
            <p:ph type="sldNum" sz="quarter" idx="4"/>
          </p:nvPr>
        </p:nvSpPr>
        <p:spPr>
          <a:xfrm>
            <a:off x="11507724" y="6554429"/>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40400699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61597"/>
            <a:ext cx="2743200" cy="365125"/>
          </a:xfrm>
          <a:prstGeom prst="rect">
            <a:avLst/>
          </a:prstGeom>
        </p:spPr>
        <p:txBody>
          <a:bodyPr/>
          <a:lstStyle/>
          <a:p>
            <a:fld id="{86A99F68-17E9-4366-98D6-5D29C40A3C0C}" type="datetime1">
              <a:rPr lang="en-US" smtClean="0"/>
              <a:t>7/30/2026</a:t>
            </a:fld>
            <a:endParaRPr lang="en-US"/>
          </a:p>
        </p:txBody>
      </p:sp>
      <p:sp>
        <p:nvSpPr>
          <p:cNvPr id="6" name="Footer Placeholder 5"/>
          <p:cNvSpPr>
            <a:spLocks noGrp="1"/>
          </p:cNvSpPr>
          <p:nvPr>
            <p:ph type="ftr" sz="quarter" idx="11"/>
          </p:nvPr>
        </p:nvSpPr>
        <p:spPr>
          <a:xfrm>
            <a:off x="4038600" y="6361597"/>
            <a:ext cx="4114800" cy="123111"/>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16032751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t>Click icon to add picture</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61597"/>
            <a:ext cx="2743200" cy="365125"/>
          </a:xfrm>
          <a:prstGeom prst="rect">
            <a:avLst/>
          </a:prstGeom>
        </p:spPr>
        <p:txBody>
          <a:bodyPr/>
          <a:lstStyle/>
          <a:p>
            <a:fld id="{BA29F606-2E0B-4F59-9459-98DB7B4FECFD}" type="datetime1">
              <a:rPr lang="en-US" smtClean="0"/>
              <a:t>7/30/2026</a:t>
            </a:fld>
            <a:endParaRPr lang="en-US"/>
          </a:p>
        </p:txBody>
      </p:sp>
      <p:sp>
        <p:nvSpPr>
          <p:cNvPr id="6" name="Footer Placeholder 5"/>
          <p:cNvSpPr>
            <a:spLocks noGrp="1"/>
          </p:cNvSpPr>
          <p:nvPr>
            <p:ph type="ftr" sz="quarter" idx="11"/>
          </p:nvPr>
        </p:nvSpPr>
        <p:spPr>
          <a:xfrm>
            <a:off x="4038600" y="6361597"/>
            <a:ext cx="4114800" cy="123111"/>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1"/>
            <a:ext cx="2743200" cy="123111"/>
          </a:xfrm>
          <a:prstGeom prst="rect">
            <a:avLst/>
          </a:prstGeom>
        </p:spPr>
        <p:txBody>
          <a:bodyPr/>
          <a:lstStyle/>
          <a:p>
            <a:fld id="{9091AC62-753B-3240-A76B-ED140B7F97AA}" type="slidenum">
              <a:rPr lang="en-US" smtClean="0"/>
              <a:t>‹#›</a:t>
            </a:fld>
            <a:endParaRPr lang="en-US"/>
          </a:p>
        </p:txBody>
      </p:sp>
    </p:spTree>
    <p:extLst>
      <p:ext uri="{BB962C8B-B14F-4D97-AF65-F5344CB8AC3E}">
        <p14:creationId xmlns:p14="http://schemas.microsoft.com/office/powerpoint/2010/main" val="210578220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_Image Placeholder Light Background">
    <p:bg>
      <p:bgPr>
        <a:solidFill>
          <a:srgbClr val="F6F6F6"/>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9342455-3ED4-576B-C34C-BC49633DFF7C}"/>
              </a:ext>
            </a:extLst>
          </p:cNvPr>
          <p:cNvSpPr>
            <a:spLocks noGrp="1"/>
          </p:cNvSpPr>
          <p:nvPr>
            <p:ph type="pic" sz="quarter" idx="10"/>
          </p:nvPr>
        </p:nvSpPr>
        <p:spPr>
          <a:xfrm>
            <a:off x="498476" y="457502"/>
            <a:ext cx="7812995" cy="5935134"/>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txBody>
          <a:bodyPr/>
          <a:lstStyle/>
          <a:p>
            <a:endParaRPr lang="en-US"/>
          </a:p>
        </p:txBody>
      </p:sp>
      <p:sp>
        <p:nvSpPr>
          <p:cNvPr id="4" name="Title 1">
            <a:extLst>
              <a:ext uri="{FF2B5EF4-FFF2-40B4-BE49-F238E27FC236}">
                <a16:creationId xmlns:a16="http://schemas.microsoft.com/office/drawing/2014/main" id="{A8DCA770-730B-F7FB-D038-CB266202F473}"/>
              </a:ext>
            </a:extLst>
          </p:cNvPr>
          <p:cNvSpPr>
            <a:spLocks noGrp="1"/>
          </p:cNvSpPr>
          <p:nvPr>
            <p:ph type="ctrTitle" hasCustomPrompt="1"/>
          </p:nvPr>
        </p:nvSpPr>
        <p:spPr>
          <a:xfrm>
            <a:off x="7921513" y="3977640"/>
            <a:ext cx="4033420" cy="1828800"/>
          </a:xfrm>
          <a:prstGeom prst="rect">
            <a:avLst/>
          </a:prstGeom>
        </p:spPr>
        <p:txBody>
          <a:bodyPr lIns="0" tIns="0" rIns="0" bIns="0" anchor="b" anchorCtr="0">
            <a:noAutofit/>
          </a:bodyPr>
          <a:lstStyle>
            <a:lvl1pPr algn="l">
              <a:lnSpc>
                <a:spcPts val="4400"/>
              </a:lnSpc>
              <a:defRPr sz="6600">
                <a:solidFill>
                  <a:srgbClr val="2746F8"/>
                </a:solidFill>
              </a:defRPr>
            </a:lvl1pPr>
          </a:lstStyle>
          <a:p>
            <a:pPr algn="l">
              <a:lnSpc>
                <a:spcPts val="6600"/>
              </a:lnSpc>
            </a:pPr>
            <a:r>
              <a:rPr lang="en-US" sz="6600" b="1">
                <a:solidFill>
                  <a:srgbClr val="2746F8"/>
                </a:solidFill>
                <a:latin typeface="Poppins" pitchFamily="2" charset="77"/>
                <a:cs typeface="Poppins" pitchFamily="2" charset="77"/>
              </a:rPr>
              <a:t>Title 1</a:t>
            </a:r>
            <a:br>
              <a:rPr lang="en-US" sz="6600" b="1">
                <a:solidFill>
                  <a:srgbClr val="2746F8"/>
                </a:solidFill>
                <a:latin typeface="Poppins" pitchFamily="2" charset="77"/>
                <a:cs typeface="Poppins" pitchFamily="2" charset="77"/>
              </a:rPr>
            </a:br>
            <a:r>
              <a:rPr lang="en-US" sz="6600" b="1">
                <a:solidFill>
                  <a:srgbClr val="2746F8"/>
                </a:solidFill>
                <a:latin typeface="Poppins" pitchFamily="2" charset="77"/>
                <a:cs typeface="Poppins" pitchFamily="2" charset="77"/>
              </a:rPr>
              <a:t>Title 2</a:t>
            </a:r>
            <a:endParaRPr lang="en-US" sz="4800" b="1">
              <a:solidFill>
                <a:srgbClr val="2746F8"/>
              </a:solidFill>
              <a:latin typeface="Poppins" pitchFamily="2" charset="77"/>
              <a:cs typeface="Poppins" pitchFamily="2" charset="77"/>
            </a:endParaRPr>
          </a:p>
        </p:txBody>
      </p:sp>
      <p:pic>
        <p:nvPicPr>
          <p:cNvPr id="5" name="Picture 4">
            <a:extLst>
              <a:ext uri="{FF2B5EF4-FFF2-40B4-BE49-F238E27FC236}">
                <a16:creationId xmlns:a16="http://schemas.microsoft.com/office/drawing/2014/main" id="{CFE2D221-01FE-96A9-393D-D89A9813B8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938223" y="465668"/>
            <a:ext cx="1777776" cy="984187"/>
          </a:xfrm>
          <a:prstGeom prst="rect">
            <a:avLst/>
          </a:prstGeom>
        </p:spPr>
      </p:pic>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9"/>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0"/>
          </a:p>
        </p:txBody>
      </p:sp>
      <p:sp>
        <p:nvSpPr>
          <p:cNvPr id="19" name="Slide Number Placeholder 5">
            <a:extLst>
              <a:ext uri="{FF2B5EF4-FFF2-40B4-BE49-F238E27FC236}">
                <a16:creationId xmlns:a16="http://schemas.microsoft.com/office/drawing/2014/main" id="{3024D545-31C0-7371-1573-C3B5F640F5EC}"/>
              </a:ext>
            </a:extLst>
          </p:cNvPr>
          <p:cNvSpPr>
            <a:spLocks noGrp="1"/>
          </p:cNvSpPr>
          <p:nvPr>
            <p:ph type="sldNum" sz="quarter" idx="4"/>
          </p:nvPr>
        </p:nvSpPr>
        <p:spPr>
          <a:xfrm>
            <a:off x="11493869" y="6556249"/>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013573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Image Placeholder Blue Background">
    <p:bg>
      <p:bgPr>
        <a:solidFill>
          <a:srgbClr val="2746F8"/>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9342455-3ED4-576B-C34C-BC49633DFF7C}"/>
              </a:ext>
            </a:extLst>
          </p:cNvPr>
          <p:cNvSpPr>
            <a:spLocks noGrp="1"/>
          </p:cNvSpPr>
          <p:nvPr>
            <p:ph type="pic" sz="quarter" idx="10"/>
          </p:nvPr>
        </p:nvSpPr>
        <p:spPr>
          <a:xfrm>
            <a:off x="498476" y="457502"/>
            <a:ext cx="7812995" cy="5935134"/>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txBody>
          <a:bodyPr/>
          <a:lstStyle/>
          <a:p>
            <a:endParaRPr lang="en-US"/>
          </a:p>
        </p:txBody>
      </p:sp>
      <p:sp>
        <p:nvSpPr>
          <p:cNvPr id="4" name="Title 1">
            <a:extLst>
              <a:ext uri="{FF2B5EF4-FFF2-40B4-BE49-F238E27FC236}">
                <a16:creationId xmlns:a16="http://schemas.microsoft.com/office/drawing/2014/main" id="{A8DCA770-730B-F7FB-D038-CB266202F473}"/>
              </a:ext>
            </a:extLst>
          </p:cNvPr>
          <p:cNvSpPr>
            <a:spLocks noGrp="1"/>
          </p:cNvSpPr>
          <p:nvPr>
            <p:ph type="ctrTitle" hasCustomPrompt="1"/>
          </p:nvPr>
        </p:nvSpPr>
        <p:spPr>
          <a:xfrm>
            <a:off x="7921513" y="3977640"/>
            <a:ext cx="4033420" cy="1828800"/>
          </a:xfrm>
          <a:prstGeom prst="rect">
            <a:avLst/>
          </a:prstGeom>
        </p:spPr>
        <p:txBody>
          <a:bodyPr lIns="0" tIns="0" rIns="0" bIns="0" anchor="b" anchorCtr="0">
            <a:noAutofit/>
          </a:bodyPr>
          <a:lstStyle>
            <a:lvl1pPr algn="l">
              <a:lnSpc>
                <a:spcPts val="4400"/>
              </a:lnSpc>
              <a:defRPr sz="6600" baseline="0">
                <a:solidFill>
                  <a:schemeClr val="bg1"/>
                </a:solidFill>
              </a:defRPr>
            </a:lvl1pPr>
          </a:lstStyle>
          <a:p>
            <a:pPr algn="l">
              <a:lnSpc>
                <a:spcPts val="6600"/>
              </a:lnSpc>
            </a:pPr>
            <a:r>
              <a:rPr lang="en-US" sz="6600" b="1">
                <a:solidFill>
                  <a:srgbClr val="2746F8"/>
                </a:solidFill>
                <a:latin typeface="Poppins" pitchFamily="2" charset="77"/>
                <a:cs typeface="Poppins" pitchFamily="2" charset="77"/>
              </a:rPr>
              <a:t>Title 1</a:t>
            </a:r>
            <a:br>
              <a:rPr lang="en-US" sz="6600" b="1">
                <a:solidFill>
                  <a:srgbClr val="2746F8"/>
                </a:solidFill>
                <a:latin typeface="Poppins" pitchFamily="2" charset="77"/>
                <a:cs typeface="Poppins" pitchFamily="2" charset="77"/>
              </a:rPr>
            </a:br>
            <a:r>
              <a:rPr lang="en-US" sz="6600" b="1">
                <a:solidFill>
                  <a:srgbClr val="2746F8"/>
                </a:solidFill>
                <a:latin typeface="Poppins" pitchFamily="2" charset="77"/>
                <a:cs typeface="Poppins" pitchFamily="2" charset="77"/>
              </a:rPr>
              <a:t>Title 2</a:t>
            </a:r>
            <a:endParaRPr lang="en-US" sz="4800" b="1">
              <a:solidFill>
                <a:srgbClr val="2746F8"/>
              </a:solidFill>
              <a:latin typeface="Poppins" pitchFamily="2" charset="77"/>
              <a:cs typeface="Poppins" pitchFamily="2" charset="77"/>
            </a:endParaRPr>
          </a:p>
        </p:txBody>
      </p:sp>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9"/>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0"/>
          </a:p>
        </p:txBody>
      </p:sp>
      <p:sp>
        <p:nvSpPr>
          <p:cNvPr id="19" name="Slide Number Placeholder 5">
            <a:extLst>
              <a:ext uri="{FF2B5EF4-FFF2-40B4-BE49-F238E27FC236}">
                <a16:creationId xmlns:a16="http://schemas.microsoft.com/office/drawing/2014/main" id="{3024D545-31C0-7371-1573-C3B5F640F5EC}"/>
              </a:ext>
            </a:extLst>
          </p:cNvPr>
          <p:cNvSpPr>
            <a:spLocks noGrp="1"/>
          </p:cNvSpPr>
          <p:nvPr>
            <p:ph type="sldNum" sz="quarter" idx="4"/>
          </p:nvPr>
        </p:nvSpPr>
        <p:spPr>
          <a:xfrm>
            <a:off x="11493869" y="6556249"/>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pic>
        <p:nvPicPr>
          <p:cNvPr id="2" name="Picture 1" descr="Una imagen que contiene texto, imágenes prediseñadas&#10;&#10;Descripción generada automáticamente">
            <a:extLst>
              <a:ext uri="{FF2B5EF4-FFF2-40B4-BE49-F238E27FC236}">
                <a16:creationId xmlns:a16="http://schemas.microsoft.com/office/drawing/2014/main" id="{72679184-ADE0-1095-9BEA-59022E7C3CF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38223" y="465667"/>
            <a:ext cx="1777776" cy="984188"/>
          </a:xfrm>
          <a:prstGeom prst="rect">
            <a:avLst/>
          </a:prstGeom>
        </p:spPr>
      </p:pic>
    </p:spTree>
    <p:extLst>
      <p:ext uri="{BB962C8B-B14F-4D97-AF65-F5344CB8AC3E}">
        <p14:creationId xmlns:p14="http://schemas.microsoft.com/office/powerpoint/2010/main" val="93758348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Title Red Backgroun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970B109D-99A2-9F12-D38D-E4E232F09C29}"/>
              </a:ext>
            </a:extLst>
          </p:cNvPr>
          <p:cNvSpPr>
            <a:spLocks noGrp="1"/>
          </p:cNvSpPr>
          <p:nvPr>
            <p:ph type="sldNum" sz="quarter" idx="4"/>
          </p:nvPr>
        </p:nvSpPr>
        <p:spPr>
          <a:xfrm>
            <a:off x="11507724" y="6554429"/>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sp>
        <p:nvSpPr>
          <p:cNvPr id="3" name="Title 1">
            <a:extLst>
              <a:ext uri="{FF2B5EF4-FFF2-40B4-BE49-F238E27FC236}">
                <a16:creationId xmlns:a16="http://schemas.microsoft.com/office/drawing/2014/main" id="{3AE79ABE-8B47-6073-AB9E-425991A48C7B}"/>
              </a:ext>
            </a:extLst>
          </p:cNvPr>
          <p:cNvSpPr>
            <a:spLocks noGrp="1"/>
          </p:cNvSpPr>
          <p:nvPr>
            <p:ph type="title" hasCustomPrompt="1"/>
          </p:nvPr>
        </p:nvSpPr>
        <p:spPr>
          <a:xfrm>
            <a:off x="658368" y="2514600"/>
            <a:ext cx="10761810" cy="1828800"/>
          </a:xfrm>
          <a:prstGeom prst="rect">
            <a:avLst/>
          </a:prstGeom>
        </p:spPr>
        <p:txBody>
          <a:bodyPr lIns="0" tIns="0" rIns="0" bIns="0" anchor="ctr" anchorCtr="0"/>
          <a:lstStyle>
            <a:lvl1pPr>
              <a:lnSpc>
                <a:spcPct val="85000"/>
              </a:lnSpc>
              <a:defRPr sz="8800"/>
            </a:lvl1pPr>
          </a:lstStyle>
          <a:p>
            <a:r>
              <a:rPr lang="en-US"/>
              <a:t>Title</a:t>
            </a:r>
          </a:p>
        </p:txBody>
      </p:sp>
    </p:spTree>
    <p:extLst>
      <p:ext uri="{BB962C8B-B14F-4D97-AF65-F5344CB8AC3E}">
        <p14:creationId xmlns:p14="http://schemas.microsoft.com/office/powerpoint/2010/main" val="221085524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3" y="520534"/>
            <a:ext cx="11302015" cy="517946"/>
          </a:xfrm>
          <a:prstGeom prst="rect">
            <a:avLst/>
          </a:prstGeom>
        </p:spPr>
        <p:txBody>
          <a:bodyPr>
            <a:noAutofit/>
          </a:bodyPr>
          <a:lstStyle>
            <a:lvl1pPr>
              <a:defRPr sz="2400"/>
            </a:lvl1pPr>
          </a:lstStyle>
          <a:p>
            <a:r>
              <a:rPr lang="en-US"/>
              <a:t>Click to edit Master title style</a:t>
            </a:r>
          </a:p>
        </p:txBody>
      </p:sp>
      <p:sp>
        <p:nvSpPr>
          <p:cNvPr id="3" name="Content Placeholder 2"/>
          <p:cNvSpPr>
            <a:spLocks noGrp="1"/>
          </p:cNvSpPr>
          <p:nvPr>
            <p:ph idx="1"/>
          </p:nvPr>
        </p:nvSpPr>
        <p:spPr>
          <a:xfrm>
            <a:off x="449263" y="1181895"/>
            <a:ext cx="11302015" cy="5174457"/>
          </a:xfrm>
          <a:prstGeom prst="rect">
            <a:avLst/>
          </a:prstGeom>
        </p:spPr>
        <p:txBody>
          <a:bodyPr>
            <a:normAutofit/>
          </a:bodyPr>
          <a:lstStyle>
            <a:lvl1pPr>
              <a:defRPr sz="1800"/>
            </a:lvl1pPr>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3" y="233713"/>
            <a:ext cx="11302015" cy="251703"/>
          </a:xfrm>
          <a:prstGeom prst="rect">
            <a:avLst/>
          </a:prstGeom>
        </p:spPr>
        <p:txBody>
          <a:bodyPr anchor="ctr" anchorCtr="0">
            <a:normAutofit/>
          </a:bodyPr>
          <a:lstStyle>
            <a:lvl1pPr marL="0" indent="0">
              <a:buNone/>
              <a:defRPr sz="90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4FF1BE81-4933-50A1-6B3B-A03EC86885BA}"/>
              </a:ext>
            </a:extLst>
          </p:cNvPr>
          <p:cNvSpPr>
            <a:spLocks noGrp="1"/>
          </p:cNvSpPr>
          <p:nvPr>
            <p:ph type="dt" sz="half" idx="10"/>
          </p:nvPr>
        </p:nvSpPr>
        <p:spPr>
          <a:xfrm>
            <a:off x="340927" y="6442147"/>
            <a:ext cx="531877" cy="245764"/>
          </a:xfrm>
          <a:prstGeom prst="rect">
            <a:avLst/>
          </a:prstGeom>
        </p:spPr>
        <p:txBody>
          <a:bodyPr wrap="square" lIns="0" tIns="0" rIns="0" bIns="0" anchor="b" anchorCtr="0">
            <a:noAutofit/>
          </a:bodyPr>
          <a:lstStyle>
            <a:lvl1pPr algn="l">
              <a:defRPr sz="600" baseline="0">
                <a:latin typeface="Poppins" pitchFamily="2" charset="77"/>
                <a:cs typeface="Poppins" pitchFamily="2" charset="77"/>
              </a:defRPr>
            </a:lvl1pPr>
          </a:lstStyle>
          <a:p>
            <a:fld id="{5955C904-D697-4FB3-ADE2-983AE06E9F85}" type="datetime1">
              <a:rPr lang="en-US" smtClean="0"/>
              <a:t>7/30/2026</a:t>
            </a:fld>
            <a:endParaRPr lang="en-US"/>
          </a:p>
        </p:txBody>
      </p:sp>
      <p:sp>
        <p:nvSpPr>
          <p:cNvPr id="5" name="Footer Placeholder 4">
            <a:extLst>
              <a:ext uri="{FF2B5EF4-FFF2-40B4-BE49-F238E27FC236}">
                <a16:creationId xmlns:a16="http://schemas.microsoft.com/office/drawing/2014/main" id="{B8FC023F-3FAC-C735-742F-C17C7174ACEA}"/>
              </a:ext>
            </a:extLst>
          </p:cNvPr>
          <p:cNvSpPr>
            <a:spLocks noGrp="1"/>
          </p:cNvSpPr>
          <p:nvPr>
            <p:ph type="ftr" sz="quarter" idx="11"/>
          </p:nvPr>
        </p:nvSpPr>
        <p:spPr>
          <a:xfrm>
            <a:off x="4038600" y="6554431"/>
            <a:ext cx="4114800" cy="92333"/>
          </a:xfrm>
          <a:prstGeom prst="rect">
            <a:avLst/>
          </a:prstGeom>
        </p:spPr>
        <p:txBody>
          <a:bodyPr wrap="square" lIns="0" tIns="0" rIns="0" bIns="0">
            <a:spAutoFit/>
          </a:bodyPr>
          <a:lstStyle>
            <a:lvl1pPr algn="ctr">
              <a:defRPr sz="600" baseline="0">
                <a:latin typeface="Poppins" pitchFamily="2" charset="77"/>
              </a:defRPr>
            </a:lvl1pPr>
          </a:lstStyle>
          <a:p>
            <a:endParaRPr lang="en-US"/>
          </a:p>
        </p:txBody>
      </p:sp>
      <p:sp>
        <p:nvSpPr>
          <p:cNvPr id="6" name="Slide Number Placeholder 5">
            <a:extLst>
              <a:ext uri="{FF2B5EF4-FFF2-40B4-BE49-F238E27FC236}">
                <a16:creationId xmlns:a16="http://schemas.microsoft.com/office/drawing/2014/main" id="{AD0A537B-C297-3D69-20D8-5308BDEAD50C}"/>
              </a:ext>
            </a:extLst>
          </p:cNvPr>
          <p:cNvSpPr>
            <a:spLocks noGrp="1"/>
          </p:cNvSpPr>
          <p:nvPr>
            <p:ph type="sldNum" sz="quarter" idx="4"/>
          </p:nvPr>
        </p:nvSpPr>
        <p:spPr>
          <a:xfrm>
            <a:off x="11507725" y="6554431"/>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96333388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B7FEF22-31F5-5040-911C-A1D3CA2D7208}"/>
              </a:ext>
            </a:extLst>
          </p:cNvPr>
          <p:cNvSpPr>
            <a:spLocks noGrp="1"/>
          </p:cNvSpPr>
          <p:nvPr>
            <p:ph type="title" hasCustomPrompt="1"/>
          </p:nvPr>
        </p:nvSpPr>
        <p:spPr>
          <a:xfrm>
            <a:off x="304799" y="342900"/>
            <a:ext cx="11315700" cy="801688"/>
          </a:xfrm>
        </p:spPr>
        <p:txBody>
          <a:bodyPr/>
          <a:lstStyle/>
          <a:p>
            <a:r>
              <a:rPr lang="en-US"/>
              <a:t>Click to add title</a:t>
            </a:r>
          </a:p>
        </p:txBody>
      </p:sp>
      <p:sp>
        <p:nvSpPr>
          <p:cNvPr id="9" name="Date Placeholder 8">
            <a:extLst>
              <a:ext uri="{FF2B5EF4-FFF2-40B4-BE49-F238E27FC236}">
                <a16:creationId xmlns:a16="http://schemas.microsoft.com/office/drawing/2014/main" id="{57623AC2-BEF0-5E45-97EF-684909F501B6}"/>
              </a:ext>
            </a:extLst>
          </p:cNvPr>
          <p:cNvSpPr>
            <a:spLocks noGrp="1"/>
          </p:cNvSpPr>
          <p:nvPr>
            <p:ph type="dt" sz="half" idx="10"/>
          </p:nvPr>
        </p:nvSpPr>
        <p:spPr/>
        <p:txBody>
          <a:bodyPr/>
          <a:lstStyle/>
          <a:p>
            <a:fld id="{17DC1A62-90F9-4B8B-8E5B-64905F8002CF}" type="datetime1">
              <a:rPr lang="en-US" smtClean="0"/>
              <a:t>7/30/2026</a:t>
            </a:fld>
            <a:r>
              <a:rPr lang="en-US"/>
              <a:t> </a:t>
            </a:r>
          </a:p>
        </p:txBody>
      </p:sp>
      <p:sp>
        <p:nvSpPr>
          <p:cNvPr id="13" name="Footer Placeholder 12">
            <a:extLst>
              <a:ext uri="{FF2B5EF4-FFF2-40B4-BE49-F238E27FC236}">
                <a16:creationId xmlns:a16="http://schemas.microsoft.com/office/drawing/2014/main" id="{A128B550-656F-D44A-ADEB-71DC6EB8FF4A}"/>
              </a:ext>
            </a:extLst>
          </p:cNvPr>
          <p:cNvSpPr>
            <a:spLocks noGrp="1"/>
          </p:cNvSpPr>
          <p:nvPr>
            <p:ph type="ftr" sz="quarter" idx="11"/>
          </p:nvPr>
        </p:nvSpPr>
        <p:spPr/>
        <p:txBody>
          <a:bodyPr/>
          <a:lstStyle/>
          <a:p>
            <a:endParaRPr lang="en-US"/>
          </a:p>
        </p:txBody>
      </p:sp>
      <p:sp>
        <p:nvSpPr>
          <p:cNvPr id="15" name="Slide Number Placeholder 14">
            <a:extLst>
              <a:ext uri="{FF2B5EF4-FFF2-40B4-BE49-F238E27FC236}">
                <a16:creationId xmlns:a16="http://schemas.microsoft.com/office/drawing/2014/main" id="{1993F5C9-1402-F44B-9F5D-6F3559354D85}"/>
              </a:ext>
            </a:extLst>
          </p:cNvPr>
          <p:cNvSpPr>
            <a:spLocks noGrp="1"/>
          </p:cNvSpPr>
          <p:nvPr>
            <p:ph type="sldNum" sz="quarter" idx="12"/>
          </p:nvPr>
        </p:nvSpPr>
        <p:spPr/>
        <p:txBody>
          <a:bodyPr/>
          <a:lstStyle/>
          <a:p>
            <a:fld id="{7D18189B-67DE-1349-AF54-41166DE9A0AF}" type="slidenum">
              <a:rPr lang="en-US" smtClean="0"/>
              <a:pPr/>
              <a:t>‹#›</a:t>
            </a:fld>
            <a:endParaRPr lang="en-US"/>
          </a:p>
        </p:txBody>
      </p:sp>
      <p:sp>
        <p:nvSpPr>
          <p:cNvPr id="20" name="Text Placeholder 19">
            <a:extLst>
              <a:ext uri="{FF2B5EF4-FFF2-40B4-BE49-F238E27FC236}">
                <a16:creationId xmlns:a16="http://schemas.microsoft.com/office/drawing/2014/main" id="{636455CC-7844-954F-A588-50639D3B33FD}"/>
              </a:ext>
            </a:extLst>
          </p:cNvPr>
          <p:cNvSpPr>
            <a:spLocks noGrp="1"/>
          </p:cNvSpPr>
          <p:nvPr>
            <p:ph type="body" sz="quarter" idx="13" hasCustomPrompt="1"/>
          </p:nvPr>
        </p:nvSpPr>
        <p:spPr>
          <a:xfrm>
            <a:off x="304800" y="1333505"/>
            <a:ext cx="11315700" cy="4722809"/>
          </a:xfrm>
          <a:prstGeom prst="rect">
            <a:avLst/>
          </a:prstGeom>
        </p:spPr>
        <p:txBody>
          <a:bodyPr/>
          <a:lstStyle>
            <a:lvl1pPr marL="233375" marR="0" indent="-233375" algn="l" defTabSz="914446" rtl="0" eaLnBrk="1" fontAlgn="base" latinLnBrk="0" hangingPunct="1">
              <a:lnSpc>
                <a:spcPct val="100000"/>
              </a:lnSpc>
              <a:spcBef>
                <a:spcPct val="20000"/>
              </a:spcBef>
              <a:spcAft>
                <a:spcPct val="0"/>
              </a:spcAft>
              <a:buClrTx/>
              <a:buSzTx/>
              <a:buFontTx/>
              <a:buChar char="•"/>
              <a:tabLst/>
              <a:defRPr b="0" i="0">
                <a:latin typeface="Verdana" panose="020B0604030504040204" pitchFamily="34" charset="0"/>
                <a:ea typeface="Verdana" panose="020B0604030504040204" pitchFamily="34" charset="0"/>
                <a:cs typeface="Verdana" panose="020B0604030504040204" pitchFamily="34" charset="0"/>
              </a:defRPr>
            </a:lvl1pPr>
            <a:lvl2pPr marL="569942" marR="0" indent="-222261" algn="l" defTabSz="914446" rtl="0" eaLnBrk="1" fontAlgn="base" latinLnBrk="0" hangingPunct="1">
              <a:lnSpc>
                <a:spcPct val="100000"/>
              </a:lnSpc>
              <a:spcBef>
                <a:spcPct val="20000"/>
              </a:spcBef>
              <a:spcAft>
                <a:spcPct val="0"/>
              </a:spcAft>
              <a:buClrTx/>
              <a:buSzTx/>
              <a:buFontTx/>
              <a:buChar char="–"/>
              <a:tabLst/>
              <a:defRPr b="0" i="0">
                <a:latin typeface="Verdana" panose="020B0604030504040204" pitchFamily="34" charset="0"/>
                <a:ea typeface="Verdana" panose="020B0604030504040204" pitchFamily="34" charset="0"/>
                <a:cs typeface="Verdana" panose="020B0604030504040204" pitchFamily="34" charset="0"/>
              </a:defRPr>
            </a:lvl2pPr>
            <a:lvl3pPr marL="970012" marR="0" indent="-168284" algn="l" defTabSz="914446" rtl="0" eaLnBrk="1" fontAlgn="base" latinLnBrk="0" hangingPunct="1">
              <a:lnSpc>
                <a:spcPct val="100000"/>
              </a:lnSpc>
              <a:spcBef>
                <a:spcPct val="20000"/>
              </a:spcBef>
              <a:spcAft>
                <a:spcPct val="0"/>
              </a:spcAft>
              <a:buClrTx/>
              <a:buSzTx/>
              <a:buFontTx/>
              <a:buChar char="•"/>
              <a:tabLst/>
              <a:defRPr b="0" i="0"/>
            </a:lvl3pPr>
            <a:lvl4pPr marL="1371669" marR="0" indent="-223849" algn="l" defTabSz="914446" rtl="0" eaLnBrk="1" fontAlgn="base" latinLnBrk="0" hangingPunct="1">
              <a:lnSpc>
                <a:spcPct val="100000"/>
              </a:lnSpc>
              <a:spcBef>
                <a:spcPct val="20000"/>
              </a:spcBef>
              <a:spcAft>
                <a:spcPct val="0"/>
              </a:spcAft>
              <a:buClrTx/>
              <a:buSzTx/>
              <a:buFontTx/>
              <a:buChar char="–"/>
              <a:tabLst/>
              <a:defRPr b="0" i="0"/>
            </a:lvl4pPr>
            <a:lvl5pPr marL="1828891" marR="0" indent="-223849" algn="l" defTabSz="914446" rtl="0" eaLnBrk="1" fontAlgn="base" latinLnBrk="0" hangingPunct="1">
              <a:lnSpc>
                <a:spcPct val="100000"/>
              </a:lnSpc>
              <a:spcBef>
                <a:spcPct val="20000"/>
              </a:spcBef>
              <a:spcAft>
                <a:spcPct val="0"/>
              </a:spcAft>
              <a:buClrTx/>
              <a:buSzTx/>
              <a:buFontTx/>
              <a:buChar char="»"/>
              <a:tabLst/>
              <a:defRPr b="0" i="0"/>
            </a:lvl5pPr>
          </a:lstStyle>
          <a:p>
            <a:pPr marL="233375" marR="0" lvl="0" indent="-233375" algn="l" defTabSz="914446"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a:ln>
                  <a:noFill/>
                </a:ln>
                <a:solidFill>
                  <a:srgbClr val="272727"/>
                </a:solidFill>
                <a:effectLst/>
                <a:uLnTx/>
                <a:uFillTx/>
                <a:latin typeface="+mn-lt"/>
                <a:ea typeface="ＭＳ Ｐゴシック" charset="-128"/>
                <a:cs typeface="Verdana" panose="020B0604030504040204" pitchFamily="34" charset="0"/>
              </a:rPr>
              <a:t>Click to add text</a:t>
            </a:r>
          </a:p>
          <a:p>
            <a:pPr marL="569942" marR="0" lvl="1" indent="-222261" algn="l" defTabSz="914446"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a:ln>
                  <a:noFill/>
                </a:ln>
                <a:solidFill>
                  <a:srgbClr val="272727"/>
                </a:solidFill>
                <a:effectLst/>
                <a:uLnTx/>
                <a:uFillTx/>
                <a:latin typeface="+mn-lt"/>
                <a:ea typeface="ＭＳ Ｐゴシック" charset="-128"/>
                <a:cs typeface="Verdana" panose="020B0604030504040204" pitchFamily="34" charset="0"/>
              </a:rPr>
              <a:t>Second level</a:t>
            </a:r>
          </a:p>
          <a:p>
            <a:pPr marL="970012" marR="0" lvl="2" indent="-168284" algn="l" defTabSz="914446"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a:ln>
                  <a:noFill/>
                </a:ln>
                <a:solidFill>
                  <a:srgbClr val="272727"/>
                </a:solidFill>
                <a:effectLst/>
                <a:uLnTx/>
                <a:uFillTx/>
                <a:latin typeface="+mn-lt"/>
                <a:ea typeface="ＭＳ Ｐゴシック" charset="-128"/>
                <a:cs typeface="+mn-cs"/>
              </a:rPr>
              <a:t>Third level</a:t>
            </a:r>
          </a:p>
          <a:p>
            <a:pPr marL="1371669" marR="0" lvl="3" indent="-223849" algn="l" defTabSz="914446"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a:ln>
                  <a:noFill/>
                </a:ln>
                <a:solidFill>
                  <a:srgbClr val="272727"/>
                </a:solidFill>
                <a:effectLst/>
                <a:uLnTx/>
                <a:uFillTx/>
                <a:latin typeface="+mn-lt"/>
                <a:ea typeface="ＭＳ Ｐゴシック" charset="-128"/>
                <a:cs typeface="+mn-cs"/>
              </a:rPr>
              <a:t>Fourth level</a:t>
            </a:r>
          </a:p>
          <a:p>
            <a:pPr marL="1828891" marR="0" lvl="4" indent="-223849" algn="l" defTabSz="914446" rtl="0" eaLnBrk="1" fontAlgn="base" latinLnBrk="0" hangingPunct="1">
              <a:lnSpc>
                <a:spcPct val="100000"/>
              </a:lnSpc>
              <a:spcBef>
                <a:spcPct val="20000"/>
              </a:spcBef>
              <a:spcAft>
                <a:spcPct val="0"/>
              </a:spcAft>
              <a:buClrTx/>
              <a:buSzTx/>
              <a:buFontTx/>
              <a:buChar char="»"/>
              <a:tabLst/>
              <a:defRPr/>
            </a:pPr>
            <a:r>
              <a:rPr kumimoji="0" lang="en-US" sz="1200" b="0" i="0" u="none" strike="noStrike" kern="0" cap="none" spc="0" normalizeH="0" baseline="0" noProof="0">
                <a:ln>
                  <a:noFill/>
                </a:ln>
                <a:solidFill>
                  <a:srgbClr val="272727"/>
                </a:solidFill>
                <a:effectLst/>
                <a:uLnTx/>
                <a:uFillTx/>
                <a:latin typeface="+mn-lt"/>
                <a:ea typeface="ＭＳ Ｐゴシック" charset="-128"/>
                <a:cs typeface="+mn-cs"/>
              </a:rPr>
              <a:t>Fifth level</a:t>
            </a:r>
          </a:p>
        </p:txBody>
      </p:sp>
    </p:spTree>
    <p:extLst>
      <p:ext uri="{BB962C8B-B14F-4D97-AF65-F5344CB8AC3E}">
        <p14:creationId xmlns:p14="http://schemas.microsoft.com/office/powerpoint/2010/main" val="358186260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3" y="520534"/>
            <a:ext cx="11302015" cy="517946"/>
          </a:xfrm>
          <a:prstGeom prst="rect">
            <a:avLst/>
          </a:prstGeom>
        </p:spPr>
        <p:txBody>
          <a:bodyPr>
            <a:noAutofit/>
          </a:bodyPr>
          <a:lstStyle>
            <a:lvl1pPr>
              <a:defRPr sz="2400"/>
            </a:lvl1pPr>
          </a:lstStyle>
          <a:p>
            <a:r>
              <a:rPr lang="en-US"/>
              <a:t>Click to edit Master title style</a:t>
            </a:r>
          </a:p>
        </p:txBody>
      </p:sp>
      <p:sp>
        <p:nvSpPr>
          <p:cNvPr id="3" name="Content Placeholder 2"/>
          <p:cNvSpPr>
            <a:spLocks noGrp="1"/>
          </p:cNvSpPr>
          <p:nvPr>
            <p:ph idx="1"/>
          </p:nvPr>
        </p:nvSpPr>
        <p:spPr>
          <a:xfrm>
            <a:off x="449263" y="1181895"/>
            <a:ext cx="11302015" cy="5174457"/>
          </a:xfrm>
          <a:prstGeom prst="rect">
            <a:avLst/>
          </a:prstGeom>
        </p:spPr>
        <p:txBody>
          <a:bodyPr>
            <a:normAutofit/>
          </a:bodyPr>
          <a:lstStyle>
            <a:lvl1pPr>
              <a:defRPr sz="1800"/>
            </a:lvl1pPr>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3" y="233713"/>
            <a:ext cx="11302015" cy="251703"/>
          </a:xfrm>
          <a:prstGeom prst="rect">
            <a:avLst/>
          </a:prstGeom>
        </p:spPr>
        <p:txBody>
          <a:bodyPr anchor="ctr" anchorCtr="0">
            <a:normAutofit/>
          </a:bodyPr>
          <a:lstStyle>
            <a:lvl1pPr marL="0" indent="0">
              <a:buNone/>
              <a:defRPr sz="90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4FF1BE81-4933-50A1-6B3B-A03EC86885BA}"/>
              </a:ext>
            </a:extLst>
          </p:cNvPr>
          <p:cNvSpPr>
            <a:spLocks noGrp="1"/>
          </p:cNvSpPr>
          <p:nvPr>
            <p:ph type="dt" sz="half" idx="10"/>
          </p:nvPr>
        </p:nvSpPr>
        <p:spPr>
          <a:xfrm>
            <a:off x="340927" y="6442147"/>
            <a:ext cx="531877" cy="245764"/>
          </a:xfrm>
          <a:prstGeom prst="rect">
            <a:avLst/>
          </a:prstGeom>
        </p:spPr>
        <p:txBody>
          <a:bodyPr wrap="square" lIns="0" tIns="0" rIns="0" bIns="0" anchor="b" anchorCtr="0">
            <a:noAutofit/>
          </a:bodyPr>
          <a:lstStyle>
            <a:lvl1pPr algn="l">
              <a:defRPr sz="600" baseline="0">
                <a:latin typeface="Poppins" pitchFamily="2" charset="77"/>
                <a:cs typeface="Poppins" pitchFamily="2" charset="77"/>
              </a:defRPr>
            </a:lvl1pPr>
          </a:lstStyle>
          <a:p>
            <a:fld id="{189BDE4C-D5B3-414A-B4F4-6FE9D4603E82}" type="datetime1">
              <a:rPr lang="en-US" smtClean="0"/>
              <a:t>7/30/2026</a:t>
            </a:fld>
            <a:endParaRPr lang="en-US"/>
          </a:p>
        </p:txBody>
      </p:sp>
      <p:sp>
        <p:nvSpPr>
          <p:cNvPr id="5" name="Footer Placeholder 4">
            <a:extLst>
              <a:ext uri="{FF2B5EF4-FFF2-40B4-BE49-F238E27FC236}">
                <a16:creationId xmlns:a16="http://schemas.microsoft.com/office/drawing/2014/main" id="{B8FC023F-3FAC-C735-742F-C17C7174ACEA}"/>
              </a:ext>
            </a:extLst>
          </p:cNvPr>
          <p:cNvSpPr>
            <a:spLocks noGrp="1"/>
          </p:cNvSpPr>
          <p:nvPr>
            <p:ph type="ftr" sz="quarter" idx="11"/>
          </p:nvPr>
        </p:nvSpPr>
        <p:spPr>
          <a:xfrm>
            <a:off x="4038600" y="6554431"/>
            <a:ext cx="4114800" cy="92333"/>
          </a:xfrm>
          <a:prstGeom prst="rect">
            <a:avLst/>
          </a:prstGeom>
        </p:spPr>
        <p:txBody>
          <a:bodyPr lIns="0" tIns="0" rIns="0" bIns="0">
            <a:spAutoFit/>
          </a:bodyPr>
          <a:lstStyle>
            <a:lvl1pPr algn="ctr">
              <a:defRPr sz="600" baseline="0">
                <a:latin typeface="Poppins" pitchFamily="2" charset="77"/>
              </a:defRPr>
            </a:lvl1pPr>
          </a:lstStyle>
          <a:p>
            <a:endParaRPr lang="en-US"/>
          </a:p>
        </p:txBody>
      </p:sp>
      <p:sp>
        <p:nvSpPr>
          <p:cNvPr id="6" name="Slide Number Placeholder 5">
            <a:extLst>
              <a:ext uri="{FF2B5EF4-FFF2-40B4-BE49-F238E27FC236}">
                <a16:creationId xmlns:a16="http://schemas.microsoft.com/office/drawing/2014/main" id="{AD0A537B-C297-3D69-20D8-5308BDEAD50C}"/>
              </a:ext>
            </a:extLst>
          </p:cNvPr>
          <p:cNvSpPr>
            <a:spLocks noGrp="1"/>
          </p:cNvSpPr>
          <p:nvPr>
            <p:ph type="sldNum" sz="quarter" idx="4"/>
          </p:nvPr>
        </p:nvSpPr>
        <p:spPr>
          <a:xfrm>
            <a:off x="11507725" y="6554431"/>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64185750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Blue Background with hashta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0" cy="1828800"/>
          </a:xfrm>
          <a:prstGeom prst="rect">
            <a:avLst/>
          </a:prstGeom>
        </p:spPr>
        <p:txBody>
          <a:bodyPr lIns="0" tIns="0" rIns="0" bIns="0" anchor="ctr" anchorCtr="0"/>
          <a:lstStyle>
            <a:lvl1pPr>
              <a:lnSpc>
                <a:spcPct val="85000"/>
              </a:lnSpc>
              <a:defRPr sz="8800"/>
            </a:lvl1pPr>
          </a:lstStyle>
          <a:p>
            <a:r>
              <a:rPr lang="en-US"/>
              <a:t>Title</a:t>
            </a:r>
          </a:p>
        </p:txBody>
      </p:sp>
      <p:sp>
        <p:nvSpPr>
          <p:cNvPr id="10" name="Slide Number Placeholder 5">
            <a:extLst>
              <a:ext uri="{FF2B5EF4-FFF2-40B4-BE49-F238E27FC236}">
                <a16:creationId xmlns:a16="http://schemas.microsoft.com/office/drawing/2014/main" id="{970B109D-99A2-9F12-D38D-E4E232F09C29}"/>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4017476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theme" Target="../theme/theme2.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theme" Target="../theme/theme3.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3" Type="http://schemas.openxmlformats.org/officeDocument/2006/relationships/slideLayout" Target="../slideLayouts/slideLayout73.xml"/><Relationship Id="rId21" Type="http://schemas.openxmlformats.org/officeDocument/2006/relationships/slideLayout" Target="../slideLayouts/slideLayout91.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theme" Target="../theme/theme4.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slideLayout" Target="../slideLayouts/slideLayout98.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slideLayout" Target="../slideLayouts/slideLayout97.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F63847-4332-DA04-023A-E15B360F8E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ECB50E-CE1B-B8A6-851A-27D0F6226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E7D6FF-68C0-DE60-D17B-D9A78D52C4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773339F-E747-47F7-A343-142F1611C914}" type="datetime1">
              <a:rPr lang="en-US" smtClean="0"/>
              <a:t>7/30/2026</a:t>
            </a:fld>
            <a:endParaRPr lang="en-US"/>
          </a:p>
        </p:txBody>
      </p:sp>
      <p:sp>
        <p:nvSpPr>
          <p:cNvPr id="5" name="Footer Placeholder 4">
            <a:extLst>
              <a:ext uri="{FF2B5EF4-FFF2-40B4-BE49-F238E27FC236}">
                <a16:creationId xmlns:a16="http://schemas.microsoft.com/office/drawing/2014/main" id="{0FDAD967-AE38-D379-8F95-9BF698BE0B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405BEDF-8838-986C-2B86-FE34C41D32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A2D3F0-156B-4A76-B07E-8506E24B8999}" type="slidenum">
              <a:rPr lang="en-US" smtClean="0"/>
              <a:t>‹#›</a:t>
            </a:fld>
            <a:endParaRPr lang="en-US"/>
          </a:p>
        </p:txBody>
      </p:sp>
    </p:spTree>
    <p:extLst>
      <p:ext uri="{BB962C8B-B14F-4D97-AF65-F5344CB8AC3E}">
        <p14:creationId xmlns:p14="http://schemas.microsoft.com/office/powerpoint/2010/main" val="2199141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CC8292FB-6584-D197-9782-D62EE45BED21}"/>
              </a:ext>
            </a:extLst>
          </p:cNvPr>
          <p:cNvSpPr>
            <a:spLocks noGrp="1"/>
          </p:cNvSpPr>
          <p:nvPr>
            <p:ph type="dt" sz="half" idx="2"/>
          </p:nvPr>
        </p:nvSpPr>
        <p:spPr>
          <a:xfrm>
            <a:off x="11423057"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E4801041-04E0-4D91-B4DE-7D332C40DC5B}" type="datetime1">
              <a:rPr lang="en-US" smtClean="0"/>
              <a:t>7/30/2026</a:t>
            </a:fld>
            <a:endParaRPr lang="en-US"/>
          </a:p>
        </p:txBody>
      </p:sp>
      <p:sp>
        <p:nvSpPr>
          <p:cNvPr id="8" name="Footer Placeholder 4">
            <a:extLst>
              <a:ext uri="{FF2B5EF4-FFF2-40B4-BE49-F238E27FC236}">
                <a16:creationId xmlns:a16="http://schemas.microsoft.com/office/drawing/2014/main" id="{ECF04CBB-966F-C440-61EC-C02783C33E94}"/>
              </a:ext>
            </a:extLst>
          </p:cNvPr>
          <p:cNvSpPr>
            <a:spLocks noGrp="1"/>
          </p:cNvSpPr>
          <p:nvPr>
            <p:ph type="ftr" sz="quarter" idx="3"/>
          </p:nvPr>
        </p:nvSpPr>
        <p:spPr>
          <a:xfrm>
            <a:off x="4038600" y="6554429"/>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9" name="Slide Number Placeholder 5">
            <a:extLst>
              <a:ext uri="{FF2B5EF4-FFF2-40B4-BE49-F238E27FC236}">
                <a16:creationId xmlns:a16="http://schemas.microsoft.com/office/drawing/2014/main" id="{90D7B1CF-5A5C-29AB-2626-F41210031FA1}"/>
              </a:ext>
            </a:extLst>
          </p:cNvPr>
          <p:cNvSpPr>
            <a:spLocks noGrp="1"/>
          </p:cNvSpPr>
          <p:nvPr>
            <p:ph type="sldNum" sz="quarter" idx="4"/>
          </p:nvPr>
        </p:nvSpPr>
        <p:spPr>
          <a:xfrm>
            <a:off x="11507724" y="6554429"/>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7849915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9" r:id="rId34"/>
  </p:sldLayoutIdLst>
  <p:hf sldNum="0" hdr="0" ftr="0" dt="0"/>
  <p:txStyles>
    <p:titleStyle>
      <a:lvl1pPr algn="l" defTabSz="914446" rtl="0" eaLnBrk="1" latinLnBrk="0" hangingPunct="1">
        <a:lnSpc>
          <a:spcPct val="90000"/>
        </a:lnSpc>
        <a:spcBef>
          <a:spcPct val="0"/>
        </a:spcBef>
        <a:buNone/>
        <a:defRPr sz="4400" b="1" kern="1200">
          <a:solidFill>
            <a:schemeClr val="tx1"/>
          </a:solidFill>
          <a:latin typeface="Poppins" pitchFamily="2" charset="77"/>
          <a:ea typeface="+mj-ea"/>
          <a:cs typeface="Poppins" pitchFamily="2" charset="77"/>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34" indent="-228611" algn="l" defTabSz="914446" rtl="0" eaLnBrk="1" latinLnBrk="0" hangingPunct="1">
        <a:lnSpc>
          <a:spcPct val="90000"/>
        </a:lnSpc>
        <a:spcBef>
          <a:spcPts val="500"/>
        </a:spcBef>
        <a:buFont typeface="Arial" panose="020B0604020202020204" pitchFamily="34" charset="0"/>
        <a:buChar char="•"/>
        <a:defRPr sz="2400" b="1" kern="1200">
          <a:solidFill>
            <a:schemeClr val="tx1"/>
          </a:solidFill>
          <a:latin typeface="Source Sans Pro" panose="020B0503030403020204" pitchFamily="34" charset="77"/>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77"/>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AF8637-DDA0-476F-A80D-9982CB503AF5}" type="datetime1">
              <a:rPr lang="en-US" smtClean="0"/>
              <a:t>7/30/2026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40339513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 id="2147483775" r:id="rId24"/>
    <p:sldLayoutId id="2147483776" r:id="rId2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CC8292FB-6584-D197-9782-D62EE45BED21}"/>
              </a:ext>
            </a:extLst>
          </p:cNvPr>
          <p:cNvSpPr>
            <a:spLocks noGrp="1"/>
          </p:cNvSpPr>
          <p:nvPr>
            <p:ph type="dt" sz="half" idx="2"/>
          </p:nvPr>
        </p:nvSpPr>
        <p:spPr>
          <a:xfrm>
            <a:off x="11423056"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1DD7B5E2-C92E-47D4-BD19-D62A7EF35C19}" type="datetime1">
              <a:rPr lang="en-US" smtClean="0"/>
              <a:t>7/30/2026</a:t>
            </a:fld>
            <a:endParaRPr lang="en-US"/>
          </a:p>
        </p:txBody>
      </p:sp>
      <p:sp>
        <p:nvSpPr>
          <p:cNvPr id="8" name="Footer Placeholder 4">
            <a:extLst>
              <a:ext uri="{FF2B5EF4-FFF2-40B4-BE49-F238E27FC236}">
                <a16:creationId xmlns:a16="http://schemas.microsoft.com/office/drawing/2014/main" id="{ECF04CBB-966F-C440-61EC-C02783C33E94}"/>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9" name="Slide Number Placeholder 5">
            <a:extLst>
              <a:ext uri="{FF2B5EF4-FFF2-40B4-BE49-F238E27FC236}">
                <a16:creationId xmlns:a16="http://schemas.microsoft.com/office/drawing/2014/main" id="{90D7B1CF-5A5C-29AB-2626-F41210031FA1}"/>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835103704"/>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5" r:id="rId18"/>
    <p:sldLayoutId id="2147483796" r:id="rId19"/>
    <p:sldLayoutId id="2147483797" r:id="rId20"/>
    <p:sldLayoutId id="2147483798" r:id="rId21"/>
    <p:sldLayoutId id="2147483799" r:id="rId22"/>
    <p:sldLayoutId id="2147483800" r:id="rId23"/>
    <p:sldLayoutId id="2147483801" r:id="rId24"/>
    <p:sldLayoutId id="2147483802" r:id="rId25"/>
    <p:sldLayoutId id="2147483803" r:id="rId26"/>
    <p:sldLayoutId id="2147483804" r:id="rId27"/>
    <p:sldLayoutId id="2147483805" r:id="rId28"/>
  </p:sldLayoutIdLst>
  <p:hf sldNum="0" hdr="0" ftr="0" dt="0"/>
  <p:txStyles>
    <p:titleStyle>
      <a:lvl1pPr algn="l" defTabSz="914400" rtl="0" eaLnBrk="1" latinLnBrk="0" hangingPunct="1">
        <a:lnSpc>
          <a:spcPct val="90000"/>
        </a:lnSpc>
        <a:spcBef>
          <a:spcPct val="0"/>
        </a:spcBef>
        <a:buNone/>
        <a:defRPr sz="4400" b="1"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Source Sans Pro" panose="020B05030304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2746F8"/>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Source Sans Pro" panose="020B0503030403020204" pitchFamily="34" charset="0"/>
              </a:defRPr>
            </a:lvl1pPr>
          </a:lstStyle>
          <a:p>
            <a:fld id="{C115859F-205F-C242-911F-CC938AC200CB}" type="datetime1">
              <a:rPr lang="en-US" smtClean="0"/>
              <a:pPr/>
              <a:t>7/30/2026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Source Sans Pro" panose="020B0503030403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Source Sans Pro" panose="020B0503030403020204" pitchFamily="34" charset="0"/>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870182877"/>
      </p:ext>
    </p:extLst>
  </p:cSld>
  <p:clrMap bg1="lt1" tx1="dk1" bg2="lt2" tx2="dk2" accent1="accent1" accent2="accent2" accent3="accent3" accent4="accent4" accent5="accent5" accent6="accent6" hlink="hlink" folHlink="folHlink"/>
  <p:sldLayoutIdLst>
    <p:sldLayoutId id="2147483822" r:id="rId1"/>
  </p:sldLayoutIdLst>
  <p:hf hdr="0"/>
  <p:txStyles>
    <p:titleStyle>
      <a:lvl1pPr algn="l" defTabSz="914400" rtl="0" eaLnBrk="1" latinLnBrk="0" hangingPunct="1">
        <a:lnSpc>
          <a:spcPct val="90000"/>
        </a:lnSpc>
        <a:spcBef>
          <a:spcPct val="0"/>
        </a:spcBef>
        <a:buNone/>
        <a:defRPr sz="8000" b="1" kern="1200">
          <a:solidFill>
            <a:schemeClr val="bg1"/>
          </a:solidFill>
          <a:latin typeface="Poppins" pitchFamily="2" charset="77"/>
          <a:ea typeface="+mj-ea"/>
          <a:cs typeface="Poppins" pitchFamily="2" charset="77"/>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chemeClr val="tx1"/>
          </a:solidFill>
          <a:latin typeface="Source Sans Pro" panose="020B05030304030202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ource Sans Pro" panose="020B05030304030202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99.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hyperlink" Target="https://www.cancer.org/es/cancer/como-sobrellevar-el-cancer/tomar-decisiones-sobre-el-tratamiento/estudios-clinicos/lo-que-usted-necesita-saber/fases-de-los-estudios-clinicos.html" TargetMode="External"/><Relationship Id="rId3" Type="http://schemas.openxmlformats.org/officeDocument/2006/relationships/image" Target="../media/image27.PNG"/><Relationship Id="rId7" Type="http://schemas.openxmlformats.org/officeDocument/2006/relationships/hyperlink" Target="https://www.cancer.org/es/cancer/como-sobrellevar-el-cancer/tomar-decisiones-sobre-el-tratamiento/estudios-clinicos.html"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hyperlink" Target="https://www.cancer.org/cancer/managing-cancer/making-treatment-decisions/clinical-trials/acs-acts.html" TargetMode="External"/><Relationship Id="rId5" Type="http://schemas.openxmlformats.org/officeDocument/2006/relationships/hyperlink" Target="https://www.youtube.com/watch?v=lrmTUSjw7lk" TargetMode="External"/><Relationship Id="rId10" Type="http://schemas.openxmlformats.org/officeDocument/2006/relationships/hyperlink" Target="https://www.cancer.org/es/cancer/como-sobrellevar-el-cancer/tomar-decisiones-sobre-el-tratamiento/estudios-clinicos/lo-que-usted-necesita-saber/que-involucra-un-estudio-clinico.html" TargetMode="External"/><Relationship Id="rId4" Type="http://schemas.openxmlformats.org/officeDocument/2006/relationships/hyperlink" Target="https://www.cancer.org/content/dam/cancer-org/cancer-control/es/booklets-flyers/clinical-trials.pdf" TargetMode="External"/><Relationship Id="rId9" Type="http://schemas.openxmlformats.org/officeDocument/2006/relationships/hyperlink" Target="https://www.cancer.org/es/cancer/como-sobrellevar-el-cancer/tomar-decisiones-sobre-el-tratamiento/estudios-clinicos/lo-que-usted-necesita-saber/quien-lleva-a-cabo-los-estudios-clinico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7232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5923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780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0749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8337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1479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54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6266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3838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9AA80D8-95CA-83E7-AE51-C426BF01669F}"/>
            </a:ext>
          </a:extLst>
        </p:cNvPr>
        <p:cNvGrpSpPr/>
        <p:nvPr/>
      </p:nvGrpSpPr>
      <p:grpSpPr>
        <a:xfrm>
          <a:off x="0" y="0"/>
          <a:ext cx="0" cy="0"/>
          <a:chOff x="0" y="0"/>
          <a:chExt cx="0" cy="0"/>
        </a:xfrm>
      </p:grpSpPr>
    </p:spTree>
    <p:extLst>
      <p:ext uri="{BB962C8B-B14F-4D97-AF65-F5344CB8AC3E}">
        <p14:creationId xmlns:p14="http://schemas.microsoft.com/office/powerpoint/2010/main" val="842081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479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7109359-C57A-0322-0885-723AC38D5973}"/>
            </a:ext>
          </a:extLst>
        </p:cNvPr>
        <p:cNvGrpSpPr/>
        <p:nvPr/>
      </p:nvGrpSpPr>
      <p:grpSpPr>
        <a:xfrm>
          <a:off x="0" y="0"/>
          <a:ext cx="0" cy="0"/>
          <a:chOff x="0" y="0"/>
          <a:chExt cx="0" cy="0"/>
        </a:xfrm>
      </p:grpSpPr>
    </p:spTree>
    <p:extLst>
      <p:ext uri="{BB962C8B-B14F-4D97-AF65-F5344CB8AC3E}">
        <p14:creationId xmlns:p14="http://schemas.microsoft.com/office/powerpoint/2010/main" val="54209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2315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4563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3F8D56E-2139-5A62-7CA1-70F04A9A39D8}"/>
            </a:ext>
          </a:extLst>
        </p:cNvPr>
        <p:cNvGrpSpPr/>
        <p:nvPr/>
      </p:nvGrpSpPr>
      <p:grpSpPr>
        <a:xfrm>
          <a:off x="0" y="0"/>
          <a:ext cx="0" cy="0"/>
          <a:chOff x="0" y="0"/>
          <a:chExt cx="0" cy="0"/>
        </a:xfrm>
      </p:grpSpPr>
    </p:spTree>
    <p:extLst>
      <p:ext uri="{BB962C8B-B14F-4D97-AF65-F5344CB8AC3E}">
        <p14:creationId xmlns:p14="http://schemas.microsoft.com/office/powerpoint/2010/main" val="3000126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2710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110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3B5F78F-0AB7-F3A0-FA19-67548A75A729}"/>
            </a:ext>
          </a:extLst>
        </p:cNvPr>
        <p:cNvGrpSpPr/>
        <p:nvPr/>
      </p:nvGrpSpPr>
      <p:grpSpPr>
        <a:xfrm>
          <a:off x="0" y="0"/>
          <a:ext cx="0" cy="0"/>
          <a:chOff x="0" y="0"/>
          <a:chExt cx="0" cy="0"/>
        </a:xfrm>
      </p:grpSpPr>
    </p:spTree>
    <p:extLst>
      <p:ext uri="{BB962C8B-B14F-4D97-AF65-F5344CB8AC3E}">
        <p14:creationId xmlns:p14="http://schemas.microsoft.com/office/powerpoint/2010/main" val="347562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3B5166E-77E0-BA3B-6C43-36287463D3CA}"/>
            </a:ext>
          </a:extLst>
        </p:cNvPr>
        <p:cNvGrpSpPr/>
        <p:nvPr/>
      </p:nvGrpSpPr>
      <p:grpSpPr>
        <a:xfrm>
          <a:off x="0" y="0"/>
          <a:ext cx="0" cy="0"/>
          <a:chOff x="0" y="0"/>
          <a:chExt cx="0" cy="0"/>
        </a:xfrm>
      </p:grpSpPr>
    </p:spTree>
    <p:extLst>
      <p:ext uri="{BB962C8B-B14F-4D97-AF65-F5344CB8AC3E}">
        <p14:creationId xmlns:p14="http://schemas.microsoft.com/office/powerpoint/2010/main" val="3435694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9545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A4A6A7F-AF65-98A8-AF6D-01850E5BE928}"/>
            </a:ext>
          </a:extLst>
        </p:cNvPr>
        <p:cNvGrpSpPr/>
        <p:nvPr/>
      </p:nvGrpSpPr>
      <p:grpSpPr>
        <a:xfrm>
          <a:off x="0" y="0"/>
          <a:ext cx="0" cy="0"/>
          <a:chOff x="0" y="0"/>
          <a:chExt cx="0" cy="0"/>
        </a:xfrm>
      </p:grpSpPr>
    </p:spTree>
    <p:extLst>
      <p:ext uri="{BB962C8B-B14F-4D97-AF65-F5344CB8AC3E}">
        <p14:creationId xmlns:p14="http://schemas.microsoft.com/office/powerpoint/2010/main" val="3298982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23A3DB3-27E9-A0E8-336C-6D37746B436E}"/>
            </a:ext>
          </a:extLst>
        </p:cNvPr>
        <p:cNvGrpSpPr/>
        <p:nvPr/>
      </p:nvGrpSpPr>
      <p:grpSpPr>
        <a:xfrm>
          <a:off x="0" y="0"/>
          <a:ext cx="0" cy="0"/>
          <a:chOff x="0" y="0"/>
          <a:chExt cx="0" cy="0"/>
        </a:xfrm>
      </p:grpSpPr>
    </p:spTree>
    <p:extLst>
      <p:ext uri="{BB962C8B-B14F-4D97-AF65-F5344CB8AC3E}">
        <p14:creationId xmlns:p14="http://schemas.microsoft.com/office/powerpoint/2010/main" val="3214709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67045FF-4463-A683-67BF-E324837E1E5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FC87B6B-A591-5EDF-FADF-11A00A55D521}"/>
              </a:ext>
            </a:extLst>
          </p:cNvPr>
          <p:cNvSpPr txBox="1"/>
          <p:nvPr/>
        </p:nvSpPr>
        <p:spPr>
          <a:xfrm>
            <a:off x="390797" y="1127050"/>
            <a:ext cx="7624794" cy="3792577"/>
          </a:xfrm>
          <a:prstGeom prst="rect">
            <a:avLst/>
          </a:prstGeom>
          <a:noFill/>
        </p:spPr>
        <p:txBody>
          <a:bodyPr wrap="square" lIns="91440" tIns="45720" rIns="91440" bIns="45720" rtlCol="0" anchor="t">
            <a:spAutoFit/>
          </a:bodyPr>
          <a:lstStyle/>
          <a:p>
            <a:pPr marL="457200" marR="0" lvl="0" indent="-457200" algn="l" defTabSz="457223"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s-us" b="0" i="0" u="none" strike="noStrike" kern="1200" cap="none" spc="0" normalizeH="0" baseline="0" noProof="0" dirty="0">
                <a:ln>
                  <a:noFill/>
                </a:ln>
                <a:solidFill>
                  <a:srgbClr val="4F81BD">
                    <a:lumMod val="75000"/>
                  </a:srgbClr>
                </a:solidFill>
                <a:effectLst/>
                <a:uLnTx/>
                <a:uFillTx/>
                <a:latin typeface="Poppins"/>
                <a:ea typeface="Source Sans Pro"/>
                <a:cs typeface="Poppins"/>
                <a:hlinkClick r:id="rId4"/>
              </a:rPr>
              <a:t>Estudios clínicos para el tratamiento del cáncer</a:t>
            </a:r>
            <a:endParaRPr lang="en-US" b="0" i="0" u="none" strike="noStrike" kern="1200" cap="none" spc="0" normalizeH="0" baseline="0" noProof="0" dirty="0">
              <a:ln>
                <a:noFill/>
              </a:ln>
              <a:solidFill>
                <a:srgbClr val="4F81BD">
                  <a:lumMod val="75000"/>
                </a:srgbClr>
              </a:solidFill>
              <a:effectLst/>
              <a:uLnTx/>
              <a:uFillTx/>
              <a:latin typeface="Poppins"/>
              <a:ea typeface="Source Sans Pro"/>
              <a:cs typeface="Poppins"/>
            </a:endParaRPr>
          </a:p>
          <a:p>
            <a:pPr marL="457200" marR="0" lvl="0" indent="-457200" algn="l" defTabSz="457223"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s-us" b="0" i="0" u="none" strike="noStrike" kern="1200" cap="none" spc="0" normalizeH="0" baseline="0" noProof="0" dirty="0">
                <a:ln>
                  <a:noFill/>
                </a:ln>
                <a:solidFill>
                  <a:srgbClr val="4F81BD">
                    <a:lumMod val="75000"/>
                  </a:srgbClr>
                </a:solidFill>
                <a:effectLst/>
                <a:uLnTx/>
                <a:uFillTx/>
                <a:latin typeface="Poppins"/>
                <a:ea typeface="Source Sans Pro"/>
                <a:cs typeface="Poppins"/>
                <a:hlinkClick r:id="rId5"/>
              </a:rPr>
              <a:t>Video: Su guía para los estudios clínicos de cáncer: Conceptos básicos</a:t>
            </a:r>
            <a:endParaRPr lang="en-US" b="0" i="0" u="none" strike="noStrike" kern="1200" cap="none" spc="0" normalizeH="0" baseline="0" noProof="0" dirty="0">
              <a:ln>
                <a:noFill/>
              </a:ln>
              <a:solidFill>
                <a:srgbClr val="4F81BD">
                  <a:lumMod val="75000"/>
                </a:srgbClr>
              </a:solidFill>
              <a:effectLst/>
              <a:uLnTx/>
              <a:uFillTx/>
              <a:latin typeface="Poppins"/>
              <a:ea typeface="Source Sans Pro"/>
              <a:cs typeface="Poppins"/>
              <a:hlinkClick r:id="rId5"/>
            </a:endParaRPr>
          </a:p>
          <a:p>
            <a:pPr marL="457200" marR="0" lvl="0" indent="-457200" algn="l" defTabSz="457223"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s-us" b="0" i="0" u="none" strike="noStrike" kern="1200" cap="none" spc="0" normalizeH="0" baseline="0" noProof="0" dirty="0">
                <a:ln>
                  <a:noFill/>
                </a:ln>
                <a:solidFill>
                  <a:srgbClr val="4F81BD">
                    <a:lumMod val="75000"/>
                  </a:srgbClr>
                </a:solidFill>
                <a:effectLst/>
                <a:uLnTx/>
                <a:uFillTx/>
                <a:latin typeface="Poppins"/>
                <a:ea typeface="Source Sans Pro"/>
                <a:cs typeface="Poppins"/>
                <a:hlinkClick r:id="rId6"/>
              </a:rPr>
              <a:t>ACTS de ACS: acceso a asistencia para estudios clínicos</a:t>
            </a:r>
            <a:endParaRPr lang="en-US" b="0" i="0" u="none" strike="noStrike" kern="1200" cap="none" spc="0" normalizeH="0" baseline="0" noProof="0" dirty="0">
              <a:ln>
                <a:noFill/>
              </a:ln>
              <a:solidFill>
                <a:srgbClr val="4F81BD">
                  <a:lumMod val="75000"/>
                </a:srgbClr>
              </a:solidFill>
              <a:effectLst/>
              <a:uLnTx/>
              <a:uFillTx/>
              <a:latin typeface="Poppins"/>
              <a:ea typeface="Source Sans Pro"/>
              <a:cs typeface="Poppins"/>
            </a:endParaRPr>
          </a:p>
          <a:p>
            <a:pPr marL="457200" marR="0" lvl="0" indent="-457200" algn="l" defTabSz="457223"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s-us" b="1" i="0" u="none" strike="noStrike" kern="1200" cap="none" spc="0" normalizeH="0" baseline="0" noProof="0" dirty="0">
                <a:ln>
                  <a:noFill/>
                </a:ln>
                <a:solidFill>
                  <a:srgbClr val="4F81BD">
                    <a:lumMod val="75000"/>
                  </a:srgbClr>
                </a:solidFill>
                <a:effectLst/>
                <a:uLnTx/>
                <a:uFillTx/>
                <a:latin typeface="Poppins"/>
                <a:ea typeface="Source Sans Pro"/>
                <a:cs typeface="Poppins"/>
                <a:hlinkClick r:id="rId7"/>
              </a:rPr>
              <a:t>Cancer.org</a:t>
            </a:r>
            <a:r>
              <a:rPr lang="es-us" b="1" u="none" dirty="0">
                <a:solidFill>
                  <a:srgbClr val="4F81BD">
                    <a:lumMod val="75000"/>
                  </a:srgbClr>
                </a:solidFill>
                <a:latin typeface="Poppins"/>
                <a:ea typeface="Source Sans Pro"/>
                <a:cs typeface="Poppins"/>
              </a:rPr>
              <a:t> </a:t>
            </a:r>
            <a:r>
              <a:rPr kumimoji="0" lang="es-us" b="1" i="0" u="none" strike="noStrike" kern="1200" cap="none" spc="0" normalizeH="0" baseline="0" noProof="0" dirty="0">
                <a:ln>
                  <a:noFill/>
                </a:ln>
                <a:solidFill>
                  <a:srgbClr val="4F81BD">
                    <a:lumMod val="75000"/>
                  </a:srgbClr>
                </a:solidFill>
                <a:effectLst/>
                <a:uLnTx/>
                <a:uFillTx/>
                <a:latin typeface="Poppins"/>
                <a:ea typeface="Source Sans Pro"/>
                <a:cs typeface="Poppins"/>
              </a:rPr>
              <a:t>ofrece información sobre los </a:t>
            </a:r>
            <a:br>
              <a:rPr lang="es-us" b="1" i="0" u="none" strike="noStrike" kern="1200" cap="none" spc="0" normalizeH="0" baseline="0" noProof="0" dirty="0">
                <a:ln>
                  <a:noFill/>
                </a:ln>
                <a:effectLst/>
                <a:uLnTx/>
                <a:uFillTx/>
                <a:latin typeface="Poppins"/>
                <a:ea typeface="Source Sans Pro"/>
                <a:cs typeface="Poppins"/>
              </a:rPr>
            </a:br>
            <a:r>
              <a:rPr kumimoji="0" lang="es-us" b="1" i="0" u="none" strike="noStrike" kern="1200" cap="none" spc="0" normalizeH="0" baseline="0" noProof="0" dirty="0">
                <a:ln>
                  <a:noFill/>
                </a:ln>
                <a:solidFill>
                  <a:srgbClr val="4F81BD">
                    <a:lumMod val="75000"/>
                  </a:srgbClr>
                </a:solidFill>
                <a:effectLst/>
                <a:uLnTx/>
                <a:uFillTx/>
                <a:latin typeface="Poppins"/>
                <a:ea typeface="Source Sans Pro"/>
                <a:cs typeface="Poppins"/>
              </a:rPr>
              <a:t>siguientes temas:</a:t>
            </a:r>
            <a:endParaRPr lang="es-us" b="1" i="0" u="none" strike="noStrike" kern="1200" cap="none" spc="0" normalizeH="0" baseline="0" noProof="0" dirty="0">
              <a:ln>
                <a:noFill/>
              </a:ln>
              <a:solidFill>
                <a:srgbClr val="4F81BD">
                  <a:lumMod val="75000"/>
                </a:srgbClr>
              </a:solidFill>
              <a:effectLst/>
              <a:uLnTx/>
              <a:uFillTx/>
              <a:latin typeface="Poppins"/>
              <a:ea typeface="Source Sans Pro"/>
              <a:cs typeface="Poppins"/>
            </a:endParaRPr>
          </a:p>
          <a:p>
            <a:pPr marL="914400" marR="0" lvl="1" indent="-457200" algn="l" defTabSz="457223"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s-us" b="0" i="0" u="none" strike="noStrike" kern="1200" cap="none" spc="0" normalizeH="0" baseline="0" noProof="0" dirty="0">
                <a:ln>
                  <a:noFill/>
                </a:ln>
                <a:solidFill>
                  <a:srgbClr val="4F81BD">
                    <a:lumMod val="75000"/>
                  </a:srgbClr>
                </a:solidFill>
                <a:effectLst/>
                <a:uLnTx/>
                <a:uFillTx/>
                <a:latin typeface="Poppins"/>
                <a:ea typeface="Source Sans Pro"/>
                <a:cs typeface="Poppins"/>
                <a:hlinkClick r:id="rId8"/>
              </a:rPr>
              <a:t>Fases de estudios clínicos</a:t>
            </a:r>
            <a:endParaRPr lang="en-US" b="0" i="0" u="none" strike="noStrike" kern="1200" cap="none" spc="0" normalizeH="0" baseline="0" noProof="0" dirty="0">
              <a:ln>
                <a:noFill/>
              </a:ln>
              <a:solidFill>
                <a:srgbClr val="4F81BD">
                  <a:lumMod val="75000"/>
                </a:srgbClr>
              </a:solidFill>
              <a:effectLst/>
              <a:uLnTx/>
              <a:uFillTx/>
              <a:latin typeface="Poppins"/>
              <a:ea typeface="Source Sans Pro"/>
              <a:cs typeface="Poppins"/>
            </a:endParaRPr>
          </a:p>
          <a:p>
            <a:pPr marL="914400" marR="0" lvl="1" indent="-457200" algn="l" defTabSz="457223"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s-us" b="0" i="0" u="none" strike="noStrike" kern="1200" cap="none" spc="0" normalizeH="0" baseline="0" noProof="0" dirty="0">
                <a:ln>
                  <a:noFill/>
                </a:ln>
                <a:solidFill>
                  <a:srgbClr val="4F81BD">
                    <a:lumMod val="75000"/>
                  </a:srgbClr>
                </a:solidFill>
                <a:effectLst/>
                <a:uLnTx/>
                <a:uFillTx/>
                <a:latin typeface="Poppins"/>
                <a:ea typeface="Source Sans Pro"/>
                <a:cs typeface="Poppins"/>
                <a:hlinkClick r:id="rId9"/>
              </a:rPr>
              <a:t>Estudio clínico</a:t>
            </a:r>
            <a:endParaRPr lang="en-US" b="0" i="0" u="none" strike="noStrike" kern="1200" cap="none" spc="0" normalizeH="0" baseline="0" noProof="0" dirty="0">
              <a:ln>
                <a:noFill/>
              </a:ln>
              <a:solidFill>
                <a:srgbClr val="4F81BD">
                  <a:lumMod val="75000"/>
                </a:srgbClr>
              </a:solidFill>
              <a:effectLst/>
              <a:uLnTx/>
              <a:uFillTx/>
              <a:latin typeface="Poppins"/>
              <a:ea typeface="Source Sans Pro"/>
              <a:cs typeface="Poppins"/>
            </a:endParaRPr>
          </a:p>
          <a:p>
            <a:pPr marL="914400" marR="0" lvl="1" indent="-457200" algn="l" defTabSz="457223"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s-us" b="0" i="0" u="none" strike="noStrike" kern="1200" cap="none" spc="0" normalizeH="0" baseline="0" noProof="0" dirty="0">
                <a:ln>
                  <a:noFill/>
                </a:ln>
                <a:solidFill>
                  <a:srgbClr val="4F81BD">
                    <a:lumMod val="75000"/>
                  </a:srgbClr>
                </a:solidFill>
                <a:effectLst/>
                <a:uLnTx/>
                <a:uFillTx/>
                <a:latin typeface="Poppins"/>
                <a:ea typeface="Source Sans Pro"/>
                <a:cs typeface="Poppins"/>
                <a:hlinkClick r:id="rId10"/>
              </a:rPr>
              <a:t>Participación en un estudio clínico</a:t>
            </a:r>
            <a:endParaRPr lang="en-US" b="0" i="0" u="none" strike="noStrike" kern="1200" cap="none" spc="0" normalizeH="0" baseline="0" noProof="0" dirty="0">
              <a:ln>
                <a:noFill/>
              </a:ln>
              <a:solidFill>
                <a:srgbClr val="4F81BD">
                  <a:lumMod val="75000"/>
                </a:srgbClr>
              </a:solidFill>
              <a:effectLst/>
              <a:uLnTx/>
              <a:uFillTx/>
              <a:latin typeface="Poppins"/>
              <a:ea typeface="Source Sans Pro"/>
              <a:cs typeface="Poppins"/>
            </a:endParaRPr>
          </a:p>
        </p:txBody>
      </p:sp>
    </p:spTree>
    <p:extLst>
      <p:ext uri="{BB962C8B-B14F-4D97-AF65-F5344CB8AC3E}">
        <p14:creationId xmlns:p14="http://schemas.microsoft.com/office/powerpoint/2010/main" val="3075069811"/>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oppins">
      <a:majorFont>
        <a:latin typeface="Poppins ExtraBold"/>
        <a:ea typeface=""/>
        <a:cs typeface=""/>
      </a:majorFont>
      <a:minorFont>
        <a:latin typeface="Poppi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Dark Blue Background Mai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8f661ab-6f78-4adf-bc6a-b184014c8fc9_Original_file (1)" id="{E2548CF6-A091-40B9-BF39-10355D3DA751}" vid="{3781D51C-0D69-4142-AA3C-F2EE85712EE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1ef61ff-1dc9-4ca7-b845-84ac7e98c186" xsi:nil="true"/>
    <lcf76f155ced4ddcb4097134ff3c332f xmlns="e129a00c-9292-4451-9308-ea75f7972fd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2B09572A5A76944878447A7D97D9235" ma:contentTypeVersion="14" ma:contentTypeDescription="Create a new document." ma:contentTypeScope="" ma:versionID="590c017a94bff537b05354f5fa7c2077">
  <xsd:schema xmlns:xsd="http://www.w3.org/2001/XMLSchema" xmlns:xs="http://www.w3.org/2001/XMLSchema" xmlns:p="http://schemas.microsoft.com/office/2006/metadata/properties" xmlns:ns2="e129a00c-9292-4451-9308-ea75f7972fd5" xmlns:ns3="11ef61ff-1dc9-4ca7-b845-84ac7e98c186" targetNamespace="http://schemas.microsoft.com/office/2006/metadata/properties" ma:root="true" ma:fieldsID="2ebb051f46d94dd3e67432ac605c7652" ns2:_="" ns3:_="">
    <xsd:import namespace="e129a00c-9292-4451-9308-ea75f7972fd5"/>
    <xsd:import namespace="11ef61ff-1dc9-4ca7-b845-84ac7e98c18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29a00c-9292-4451-9308-ea75f7972f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a09e083-f52d-4221-b916-d53bc4fb30bc"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ef61ff-1dc9-4ca7-b845-84ac7e98c18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86719957-1ae3-489c-8642-3cf1f4376828}" ma:internalName="TaxCatchAll" ma:showField="CatchAllData" ma:web="11ef61ff-1dc9-4ca7-b845-84ac7e98c1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967413-6420-4EE4-A6B8-05ECB04726E7}">
  <ds:schemaRefs>
    <ds:schemaRef ds:uri="http://schemas.microsoft.com/office/2006/documentManagement/types"/>
    <ds:schemaRef ds:uri="http://schemas.openxmlformats.org/package/2006/metadata/core-properties"/>
    <ds:schemaRef ds:uri="http://purl.org/dc/dcmitype/"/>
    <ds:schemaRef ds:uri="http://purl.org/dc/terms/"/>
    <ds:schemaRef ds:uri="http://schemas.microsoft.com/office/infopath/2007/PartnerControls"/>
    <ds:schemaRef ds:uri="e129a00c-9292-4451-9308-ea75f7972fd5"/>
    <ds:schemaRef ds:uri="11ef61ff-1dc9-4ca7-b845-84ac7e98c186"/>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8A9CC077-D0A9-4368-B595-77A37B02125A}">
  <ds:schemaRefs>
    <ds:schemaRef ds:uri="http://schemas.microsoft.com/sharepoint/v3/contenttype/forms"/>
  </ds:schemaRefs>
</ds:datastoreItem>
</file>

<file path=customXml/itemProps3.xml><?xml version="1.0" encoding="utf-8"?>
<ds:datastoreItem xmlns:ds="http://schemas.openxmlformats.org/officeDocument/2006/customXml" ds:itemID="{B1161C60-F846-4B6F-B480-DAEDF18B83C9}">
  <ds:schemaRefs>
    <ds:schemaRef ds:uri="11ef61ff-1dc9-4ca7-b845-84ac7e98c186"/>
    <ds:schemaRef ds:uri="e129a00c-9292-4451-9308-ea75f7972fd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7</TotalTime>
  <Words>3216</Words>
  <Application>Microsoft Office PowerPoint</Application>
  <PresentationFormat>Widescreen</PresentationFormat>
  <Paragraphs>198</Paragraphs>
  <Slides>23</Slides>
  <Notes>23</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23</vt:i4>
      </vt:variant>
    </vt:vector>
  </HeadingPairs>
  <TitlesOfParts>
    <vt:vector size="37" baseType="lpstr">
      <vt:lpstr>Aptos</vt:lpstr>
      <vt:lpstr>Aptos Display</vt:lpstr>
      <vt:lpstr>Arial</vt:lpstr>
      <vt:lpstr>Arial,Sans-Serif</vt:lpstr>
      <vt:lpstr>Calibri</vt:lpstr>
      <vt:lpstr>Calibri Light</vt:lpstr>
      <vt:lpstr>Poppins</vt:lpstr>
      <vt:lpstr>Source Sans Pro</vt:lpstr>
      <vt:lpstr>Verdana</vt:lpstr>
      <vt:lpstr>2_Office Theme</vt:lpstr>
      <vt:lpstr>9_Office Theme</vt:lpstr>
      <vt:lpstr>4_Office Theme</vt:lpstr>
      <vt:lpstr>3_Office Theme</vt:lpstr>
      <vt:lpstr>1_Dark Blue Background Main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Brittany Lovely</dc:creator>
  <cp:lastModifiedBy>Brittany Lovely</cp:lastModifiedBy>
  <cp:revision>8</cp:revision>
  <dcterms:created xsi:type="dcterms:W3CDTF">2026-04-14T19:12:12Z</dcterms:created>
  <dcterms:modified xsi:type="dcterms:W3CDTF">2026-07-30T15:45:14Z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0x01010012B09572A5A76944878447A7D97D9235</vt:lpwstr>
  </property>
  <property fmtid="{D5CDD505-2E9C-101B-9397-08002B2CF9AE}" pid="3" name="MediaServiceImageTags">
    <vt:lpwstr/>
  </property>
</Properties>
</file>