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6" r:id="rId4"/>
    <p:sldMasterId id="2147483736" r:id="rId5"/>
    <p:sldMasterId id="2147483925" r:id="rId6"/>
    <p:sldMasterId id="2147483938" r:id="rId7"/>
    <p:sldMasterId id="2147483950" r:id="rId8"/>
  </p:sldMasterIdLst>
  <p:notesMasterIdLst>
    <p:notesMasterId r:id="rId32"/>
  </p:notesMasterIdLst>
  <p:handoutMasterIdLst>
    <p:handoutMasterId r:id="rId33"/>
  </p:handoutMasterIdLst>
  <p:sldIdLst>
    <p:sldId id="2147140169" r:id="rId9"/>
    <p:sldId id="257" r:id="rId10"/>
    <p:sldId id="523" r:id="rId11"/>
    <p:sldId id="527" r:id="rId12"/>
    <p:sldId id="2147140174" r:id="rId13"/>
    <p:sldId id="491" r:id="rId14"/>
    <p:sldId id="531" r:id="rId15"/>
    <p:sldId id="578" r:id="rId16"/>
    <p:sldId id="579" r:id="rId17"/>
    <p:sldId id="580" r:id="rId18"/>
    <p:sldId id="562" r:id="rId19"/>
    <p:sldId id="2147140165" r:id="rId20"/>
    <p:sldId id="572" r:id="rId21"/>
    <p:sldId id="581" r:id="rId22"/>
    <p:sldId id="573" r:id="rId23"/>
    <p:sldId id="574" r:id="rId24"/>
    <p:sldId id="2147140175" r:id="rId25"/>
    <p:sldId id="570" r:id="rId26"/>
    <p:sldId id="2147140176" r:id="rId27"/>
    <p:sldId id="2147140171" r:id="rId28"/>
    <p:sldId id="2147140173" r:id="rId29"/>
    <p:sldId id="271" r:id="rId30"/>
    <p:sldId id="214714016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FBD029-BB1C-0468-B383-6A7BC9AE473F}" name="Talia Henkle" initials="TH" userId="S::Talia.Henkle@cancer.org::8358a28e-4fc0-4d4d-9e38-f7ffe2b31c0d" providerId="AD"/>
  <p188:author id="{A870FD44-8D98-D046-97D2-2E83D716248C}" name="Brittany Lovely" initials="BL" userId="S::Brittany.Lovely@cancer.org::2179ef8d-189d-4026-bc2f-586078a24bba" providerId="AD"/>
  <p188:author id="{87CEE456-E404-E9BF-EA7F-06956634D037}" name="Maria Cabrera" initials="MC" userId="S::maria.cabrera@cancer.org::a0be9210-8d15-42f0-9239-002cfa70ef7c" providerId="AD"/>
  <p188:author id="{61E02D7F-3CC8-1CD6-5CD6-8F852BC55DA8}" name="Christopher Pena" initials="CP" userId="S::christopher.pena@cancer.org::6d343035-5a94-4b96-96a6-20f2b279d5df" providerId="AD"/>
  <p188:author id="{2E726692-1110-C765-E289-4F2C4AF739EA}" name="Nikolas Martinez" initials="" userId="S::Nik.Martinez@cancer.org::c1d38ced-b259-46c0-ad55-ab6dc6107dc1" providerId="AD"/>
  <p188:author id="{3308C199-AEE7-206F-DDBE-402A444D8FA6}" name="Madilyn Tortat" initials="MT" userId="S::Madilyn.Tortat@cancer.org::84be4aae-6e53-4c91-8246-d5545e6ab985" providerId="AD"/>
  <p188:author id="{957CC6A2-7DAC-0EC5-3FDA-4BF040594B77}" name="Heather Mackey" initials="HM" userId="S::Heather.Mackey@cancer.org::481aa629-a198-46ad-b48a-fe9f57502021" providerId="AD"/>
  <p188:author id="{67B944B1-BDC1-6507-8095-5D2E12E14154}" name="Barbara Lubejko" initials="BL" userId="S::Barb.Lubejko@cancer.org::aab5425b-678e-480f-bcd2-f5b0f69a92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169"/>
    <a:srgbClr val="A7A8A9"/>
    <a:srgbClr val="2746F8"/>
    <a:srgbClr val="FF0000"/>
    <a:srgbClr val="FFFFFF"/>
    <a:srgbClr val="A0F0FF"/>
    <a:srgbClr val="B2F2FF"/>
    <a:srgbClr val="FFC600"/>
    <a:srgbClr val="FF75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48F022-12FE-4FAD-9C6E-3688F64323FB}" v="69" dt="2026-07-31T14:42:15.6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99" autoAdjust="0"/>
    <p:restoredTop sz="84625" autoAdjust="0"/>
  </p:normalViewPr>
  <p:slideViewPr>
    <p:cSldViewPr snapToGrid="0">
      <p:cViewPr varScale="1">
        <p:scale>
          <a:sx n="93" d="100"/>
          <a:sy n="93" d="100"/>
        </p:scale>
        <p:origin x="894" y="96"/>
      </p:cViewPr>
      <p:guideLst/>
    </p:cSldViewPr>
  </p:slideViewPr>
  <p:notesTextViewPr>
    <p:cViewPr>
      <p:scale>
        <a:sx n="1" d="1"/>
        <a:sy n="1" d="1"/>
      </p:scale>
      <p:origin x="0" y="0"/>
    </p:cViewPr>
  </p:notesTextViewPr>
  <p:notesViewPr>
    <p:cSldViewPr snapToGrid="0">
      <p:cViewPr>
        <p:scale>
          <a:sx n="100" d="100"/>
          <a:sy n="100" d="100"/>
        </p:scale>
        <p:origin x="3552"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5/10/relationships/revisionInfo" Target="revisionInfo.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Lovely" userId="2179ef8d-189d-4026-bc2f-586078a24bba" providerId="ADAL" clId="{4469A390-5A8A-4804-8CF6-88C8DCEFA192}"/>
    <pc:docChg chg="custSel modSld">
      <pc:chgData name="Brittany Lovely" userId="2179ef8d-189d-4026-bc2f-586078a24bba" providerId="ADAL" clId="{4469A390-5A8A-4804-8CF6-88C8DCEFA192}" dt="2026-07-31T14:42:15.673" v="103"/>
      <pc:docMkLst>
        <pc:docMk/>
      </pc:docMkLst>
      <pc:sldChg chg="delSp modSp mod setBg">
        <pc:chgData name="Brittany Lovely" userId="2179ef8d-189d-4026-bc2f-586078a24bba" providerId="ADAL" clId="{4469A390-5A8A-4804-8CF6-88C8DCEFA192}" dt="2026-07-31T14:37:56.421" v="9"/>
        <pc:sldMkLst>
          <pc:docMk/>
          <pc:sldMk cId="0" sldId="257"/>
        </pc:sldMkLst>
        <pc:spChg chg="del">
          <ac:chgData name="Brittany Lovely" userId="2179ef8d-189d-4026-bc2f-586078a24bba" providerId="ADAL" clId="{4469A390-5A8A-4804-8CF6-88C8DCEFA192}" dt="2026-07-31T14:37:49.576" v="6" actId="478"/>
          <ac:spMkLst>
            <pc:docMk/>
            <pc:sldMk cId="0" sldId="257"/>
            <ac:spMk id="7" creationId="{63BA795B-26A2-6BE7-FD95-843EF608405E}"/>
          </ac:spMkLst>
        </pc:spChg>
        <pc:spChg chg="del">
          <ac:chgData name="Brittany Lovely" userId="2179ef8d-189d-4026-bc2f-586078a24bba" providerId="ADAL" clId="{4469A390-5A8A-4804-8CF6-88C8DCEFA192}" dt="2026-07-31T14:37:49.576" v="6" actId="478"/>
          <ac:spMkLst>
            <pc:docMk/>
            <pc:sldMk cId="0" sldId="257"/>
            <ac:spMk id="10" creationId="{376FCB22-689B-C3AB-98B8-44939FD6ADC3}"/>
          </ac:spMkLst>
        </pc:spChg>
        <pc:spChg chg="del">
          <ac:chgData name="Brittany Lovely" userId="2179ef8d-189d-4026-bc2f-586078a24bba" providerId="ADAL" clId="{4469A390-5A8A-4804-8CF6-88C8DCEFA192}" dt="2026-07-31T14:37:49.576" v="6" actId="478"/>
          <ac:spMkLst>
            <pc:docMk/>
            <pc:sldMk cId="0" sldId="257"/>
            <ac:spMk id="11" creationId="{2A6290FC-3033-EC5D-F00A-CDFDF0339752}"/>
          </ac:spMkLst>
        </pc:spChg>
        <pc:spChg chg="del">
          <ac:chgData name="Brittany Lovely" userId="2179ef8d-189d-4026-bc2f-586078a24bba" providerId="ADAL" clId="{4469A390-5A8A-4804-8CF6-88C8DCEFA192}" dt="2026-07-31T14:37:49.576" v="6" actId="478"/>
          <ac:spMkLst>
            <pc:docMk/>
            <pc:sldMk cId="0" sldId="257"/>
            <ac:spMk id="12" creationId="{E41810B4-66DC-3C4E-779C-B2ADA1F122C2}"/>
          </ac:spMkLst>
        </pc:spChg>
        <pc:spChg chg="del">
          <ac:chgData name="Brittany Lovely" userId="2179ef8d-189d-4026-bc2f-586078a24bba" providerId="ADAL" clId="{4469A390-5A8A-4804-8CF6-88C8DCEFA192}" dt="2026-07-31T14:37:49.576" v="6" actId="478"/>
          <ac:spMkLst>
            <pc:docMk/>
            <pc:sldMk cId="0" sldId="257"/>
            <ac:spMk id="13" creationId="{33ECB5C1-4B1A-7C5A-0343-2C3773F070D4}"/>
          </ac:spMkLst>
        </pc:spChg>
        <pc:spChg chg="del">
          <ac:chgData name="Brittany Lovely" userId="2179ef8d-189d-4026-bc2f-586078a24bba" providerId="ADAL" clId="{4469A390-5A8A-4804-8CF6-88C8DCEFA192}" dt="2026-07-31T14:37:49.576" v="6" actId="478"/>
          <ac:spMkLst>
            <pc:docMk/>
            <pc:sldMk cId="0" sldId="257"/>
            <ac:spMk id="14" creationId="{A187903A-C163-F95F-B516-75981B6C3C07}"/>
          </ac:spMkLst>
        </pc:spChg>
        <pc:spChg chg="del mod">
          <ac:chgData name="Brittany Lovely" userId="2179ef8d-189d-4026-bc2f-586078a24bba" providerId="ADAL" clId="{4469A390-5A8A-4804-8CF6-88C8DCEFA192}" dt="2026-07-31T14:37:49.576" v="6" actId="478"/>
          <ac:spMkLst>
            <pc:docMk/>
            <pc:sldMk cId="0" sldId="257"/>
            <ac:spMk id="15" creationId="{1800BEDC-621E-D34D-39A5-C1B37A56249C}"/>
          </ac:spMkLst>
        </pc:spChg>
        <pc:spChg chg="del">
          <ac:chgData name="Brittany Lovely" userId="2179ef8d-189d-4026-bc2f-586078a24bba" providerId="ADAL" clId="{4469A390-5A8A-4804-8CF6-88C8DCEFA192}" dt="2026-07-31T14:37:49.576" v="6" actId="478"/>
          <ac:spMkLst>
            <pc:docMk/>
            <pc:sldMk cId="0" sldId="257"/>
            <ac:spMk id="17" creationId="{7E114F8B-D012-1B9C-AB93-19C4125DD43A}"/>
          </ac:spMkLst>
        </pc:spChg>
        <pc:spChg chg="del">
          <ac:chgData name="Brittany Lovely" userId="2179ef8d-189d-4026-bc2f-586078a24bba" providerId="ADAL" clId="{4469A390-5A8A-4804-8CF6-88C8DCEFA192}" dt="2026-07-31T14:37:49.576" v="6" actId="478"/>
          <ac:spMkLst>
            <pc:docMk/>
            <pc:sldMk cId="0" sldId="257"/>
            <ac:spMk id="18" creationId="{EDFE23BB-72FC-49EE-4336-5D3F529DEB2E}"/>
          </ac:spMkLst>
        </pc:spChg>
        <pc:spChg chg="del">
          <ac:chgData name="Brittany Lovely" userId="2179ef8d-189d-4026-bc2f-586078a24bba" providerId="ADAL" clId="{4469A390-5A8A-4804-8CF6-88C8DCEFA192}" dt="2026-07-31T14:37:49.576" v="6" actId="478"/>
          <ac:spMkLst>
            <pc:docMk/>
            <pc:sldMk cId="0" sldId="257"/>
            <ac:spMk id="20" creationId="{B3BCFA58-9AFF-2F0C-1B38-8CF75515368D}"/>
          </ac:spMkLst>
        </pc:spChg>
      </pc:sldChg>
      <pc:sldChg chg="delSp mod setBg">
        <pc:chgData name="Brittany Lovely" userId="2179ef8d-189d-4026-bc2f-586078a24bba" providerId="ADAL" clId="{4469A390-5A8A-4804-8CF6-88C8DCEFA192}" dt="2026-07-31T14:42:05.222" v="99"/>
        <pc:sldMkLst>
          <pc:docMk/>
          <pc:sldMk cId="3929038295" sldId="271"/>
        </pc:sldMkLst>
        <pc:spChg chg="del">
          <ac:chgData name="Brittany Lovely" userId="2179ef8d-189d-4026-bc2f-586078a24bba" providerId="ADAL" clId="{4469A390-5A8A-4804-8CF6-88C8DCEFA192}" dt="2026-07-31T14:41:51.716" v="96" actId="478"/>
          <ac:spMkLst>
            <pc:docMk/>
            <pc:sldMk cId="3929038295" sldId="271"/>
            <ac:spMk id="2" creationId="{76B55C9E-AD11-7779-5524-A9BC0D1D5315}"/>
          </ac:spMkLst>
        </pc:spChg>
        <pc:picChg chg="del">
          <ac:chgData name="Brittany Lovely" userId="2179ef8d-189d-4026-bc2f-586078a24bba" providerId="ADAL" clId="{4469A390-5A8A-4804-8CF6-88C8DCEFA192}" dt="2026-07-31T14:41:51.716" v="96" actId="478"/>
          <ac:picMkLst>
            <pc:docMk/>
            <pc:sldMk cId="3929038295" sldId="271"/>
            <ac:picMk id="5" creationId="{D133E2FD-002F-3D98-0CF1-AB78F633DE26}"/>
          </ac:picMkLst>
        </pc:picChg>
        <pc:picChg chg="del">
          <ac:chgData name="Brittany Lovely" userId="2179ef8d-189d-4026-bc2f-586078a24bba" providerId="ADAL" clId="{4469A390-5A8A-4804-8CF6-88C8DCEFA192}" dt="2026-07-31T14:41:51.716" v="96" actId="478"/>
          <ac:picMkLst>
            <pc:docMk/>
            <pc:sldMk cId="3929038295" sldId="271"/>
            <ac:picMk id="6" creationId="{42D66456-94FA-6090-353B-9F5483090CA5}"/>
          </ac:picMkLst>
        </pc:picChg>
        <pc:picChg chg="del">
          <ac:chgData name="Brittany Lovely" userId="2179ef8d-189d-4026-bc2f-586078a24bba" providerId="ADAL" clId="{4469A390-5A8A-4804-8CF6-88C8DCEFA192}" dt="2026-07-31T14:41:51.716" v="96" actId="478"/>
          <ac:picMkLst>
            <pc:docMk/>
            <pc:sldMk cId="3929038295" sldId="271"/>
            <ac:picMk id="8" creationId="{33AA624F-73B0-B1E0-C9CF-E4EBE95B8EAE}"/>
          </ac:picMkLst>
        </pc:picChg>
        <pc:picChg chg="del">
          <ac:chgData name="Brittany Lovely" userId="2179ef8d-189d-4026-bc2f-586078a24bba" providerId="ADAL" clId="{4469A390-5A8A-4804-8CF6-88C8DCEFA192}" dt="2026-07-31T14:41:51.716" v="96" actId="478"/>
          <ac:picMkLst>
            <pc:docMk/>
            <pc:sldMk cId="3929038295" sldId="271"/>
            <ac:picMk id="9" creationId="{3A8D2A19-D0ED-E66E-056B-E9FA51FD57BA}"/>
          </ac:picMkLst>
        </pc:picChg>
      </pc:sldChg>
      <pc:sldChg chg="addSp delSp modSp mod setBg">
        <pc:chgData name="Brittany Lovely" userId="2179ef8d-189d-4026-bc2f-586078a24bba" providerId="ADAL" clId="{4469A390-5A8A-4804-8CF6-88C8DCEFA192}" dt="2026-07-31T14:38:52.070" v="29"/>
        <pc:sldMkLst>
          <pc:docMk/>
          <pc:sldMk cId="617005037" sldId="491"/>
        </pc:sldMkLst>
        <pc:spChg chg="del">
          <ac:chgData name="Brittany Lovely" userId="2179ef8d-189d-4026-bc2f-586078a24bba" providerId="ADAL" clId="{4469A390-5A8A-4804-8CF6-88C8DCEFA192}" dt="2026-07-31T14:38:43.218" v="25" actId="478"/>
          <ac:spMkLst>
            <pc:docMk/>
            <pc:sldMk cId="617005037" sldId="491"/>
            <ac:spMk id="2" creationId="{4D526711-1FD9-623C-6FD3-2459597B9851}"/>
          </ac:spMkLst>
        </pc:spChg>
        <pc:spChg chg="add del mod">
          <ac:chgData name="Brittany Lovely" userId="2179ef8d-189d-4026-bc2f-586078a24bba" providerId="ADAL" clId="{4469A390-5A8A-4804-8CF6-88C8DCEFA192}" dt="2026-07-31T14:38:44.618" v="26" actId="478"/>
          <ac:spMkLst>
            <pc:docMk/>
            <pc:sldMk cId="617005037" sldId="491"/>
            <ac:spMk id="5" creationId="{37654EB5-4E4E-324B-0F7D-0DECED546FFD}"/>
          </ac:spMkLst>
        </pc:spChg>
        <pc:picChg chg="del">
          <ac:chgData name="Brittany Lovely" userId="2179ef8d-189d-4026-bc2f-586078a24bba" providerId="ADAL" clId="{4469A390-5A8A-4804-8CF6-88C8DCEFA192}" dt="2026-07-31T14:38:43.218" v="25" actId="478"/>
          <ac:picMkLst>
            <pc:docMk/>
            <pc:sldMk cId="617005037" sldId="491"/>
            <ac:picMk id="3" creationId="{AE24C7D6-B53B-49D5-74FD-D5B87808C2CA}"/>
          </ac:picMkLst>
        </pc:picChg>
      </pc:sldChg>
      <pc:sldChg chg="addSp delSp modSp mod setBg">
        <pc:chgData name="Brittany Lovely" userId="2179ef8d-189d-4026-bc2f-586078a24bba" providerId="ADAL" clId="{4469A390-5A8A-4804-8CF6-88C8DCEFA192}" dt="2026-07-31T14:38:10.556" v="15"/>
        <pc:sldMkLst>
          <pc:docMk/>
          <pc:sldMk cId="2526746068" sldId="523"/>
        </pc:sldMkLst>
        <pc:spChg chg="del">
          <ac:chgData name="Brittany Lovely" userId="2179ef8d-189d-4026-bc2f-586078a24bba" providerId="ADAL" clId="{4469A390-5A8A-4804-8CF6-88C8DCEFA192}" dt="2026-07-31T14:38:00.226" v="10" actId="478"/>
          <ac:spMkLst>
            <pc:docMk/>
            <pc:sldMk cId="2526746068" sldId="523"/>
            <ac:spMk id="3" creationId="{4A784F64-29B4-C327-74E9-286C833A2C72}"/>
          </ac:spMkLst>
        </pc:spChg>
        <pc:spChg chg="add del mod">
          <ac:chgData name="Brittany Lovely" userId="2179ef8d-189d-4026-bc2f-586078a24bba" providerId="ADAL" clId="{4469A390-5A8A-4804-8CF6-88C8DCEFA192}" dt="2026-07-31T14:38:01.773" v="11" actId="478"/>
          <ac:spMkLst>
            <pc:docMk/>
            <pc:sldMk cId="2526746068" sldId="523"/>
            <ac:spMk id="4" creationId="{A65C5CA2-E38D-B644-B122-9CC0DD1A5A7A}"/>
          </ac:spMkLst>
        </pc:spChg>
        <pc:spChg chg="del">
          <ac:chgData name="Brittany Lovely" userId="2179ef8d-189d-4026-bc2f-586078a24bba" providerId="ADAL" clId="{4469A390-5A8A-4804-8CF6-88C8DCEFA192}" dt="2026-07-31T14:38:00.226" v="10" actId="478"/>
          <ac:spMkLst>
            <pc:docMk/>
            <pc:sldMk cId="2526746068" sldId="523"/>
            <ac:spMk id="5" creationId="{138A4FCB-E671-D724-0C56-A26DC5BEC0F2}"/>
          </ac:spMkLst>
        </pc:spChg>
        <pc:spChg chg="del">
          <ac:chgData name="Brittany Lovely" userId="2179ef8d-189d-4026-bc2f-586078a24bba" providerId="ADAL" clId="{4469A390-5A8A-4804-8CF6-88C8DCEFA192}" dt="2026-07-31T14:38:03.804" v="12" actId="478"/>
          <ac:spMkLst>
            <pc:docMk/>
            <pc:sldMk cId="2526746068" sldId="523"/>
            <ac:spMk id="6" creationId="{A2BB07EC-FD0E-BE9D-1449-B0CCEE256357}"/>
          </ac:spMkLst>
        </pc:spChg>
        <pc:picChg chg="del">
          <ac:chgData name="Brittany Lovely" userId="2179ef8d-189d-4026-bc2f-586078a24bba" providerId="ADAL" clId="{4469A390-5A8A-4804-8CF6-88C8DCEFA192}" dt="2026-07-31T14:38:00.226" v="10" actId="478"/>
          <ac:picMkLst>
            <pc:docMk/>
            <pc:sldMk cId="2526746068" sldId="523"/>
            <ac:picMk id="11" creationId="{458A5428-A476-4E0B-B1EC-6DF9F352F91C}"/>
          </ac:picMkLst>
        </pc:picChg>
        <pc:picChg chg="del">
          <ac:chgData name="Brittany Lovely" userId="2179ef8d-189d-4026-bc2f-586078a24bba" providerId="ADAL" clId="{4469A390-5A8A-4804-8CF6-88C8DCEFA192}" dt="2026-07-31T14:38:00.226" v="10" actId="478"/>
          <ac:picMkLst>
            <pc:docMk/>
            <pc:sldMk cId="2526746068" sldId="523"/>
            <ac:picMk id="12" creationId="{1A3A734F-7131-BEAD-B8C6-701D68F380A2}"/>
          </ac:picMkLst>
        </pc:picChg>
        <pc:picChg chg="del">
          <ac:chgData name="Brittany Lovely" userId="2179ef8d-189d-4026-bc2f-586078a24bba" providerId="ADAL" clId="{4469A390-5A8A-4804-8CF6-88C8DCEFA192}" dt="2026-07-31T14:38:00.226" v="10" actId="478"/>
          <ac:picMkLst>
            <pc:docMk/>
            <pc:sldMk cId="2526746068" sldId="523"/>
            <ac:picMk id="13" creationId="{264A18D0-9B54-9EA2-CF26-C56BD70E6981}"/>
          </ac:picMkLst>
        </pc:picChg>
        <pc:picChg chg="del">
          <ac:chgData name="Brittany Lovely" userId="2179ef8d-189d-4026-bc2f-586078a24bba" providerId="ADAL" clId="{4469A390-5A8A-4804-8CF6-88C8DCEFA192}" dt="2026-07-31T14:38:00.226" v="10" actId="478"/>
          <ac:picMkLst>
            <pc:docMk/>
            <pc:sldMk cId="2526746068" sldId="523"/>
            <ac:picMk id="14" creationId="{A35E3029-D259-6D09-AC50-294CE8FEFBB5}"/>
          </ac:picMkLst>
        </pc:picChg>
        <pc:picChg chg="del">
          <ac:chgData name="Brittany Lovely" userId="2179ef8d-189d-4026-bc2f-586078a24bba" providerId="ADAL" clId="{4469A390-5A8A-4804-8CF6-88C8DCEFA192}" dt="2026-07-31T14:38:00.226" v="10" actId="478"/>
          <ac:picMkLst>
            <pc:docMk/>
            <pc:sldMk cId="2526746068" sldId="523"/>
            <ac:picMk id="15" creationId="{0091CED8-45F3-F883-DC04-B2C42C5C0D74}"/>
          </ac:picMkLst>
        </pc:picChg>
      </pc:sldChg>
      <pc:sldChg chg="addSp delSp modSp mod setBg">
        <pc:chgData name="Brittany Lovely" userId="2179ef8d-189d-4026-bc2f-586078a24bba" providerId="ADAL" clId="{4469A390-5A8A-4804-8CF6-88C8DCEFA192}" dt="2026-07-31T14:38:23.589" v="20"/>
        <pc:sldMkLst>
          <pc:docMk/>
          <pc:sldMk cId="804324291" sldId="527"/>
        </pc:sldMkLst>
        <pc:spChg chg="del">
          <ac:chgData name="Brittany Lovely" userId="2179ef8d-189d-4026-bc2f-586078a24bba" providerId="ADAL" clId="{4469A390-5A8A-4804-8CF6-88C8DCEFA192}" dt="2026-07-31T14:38:14.662" v="16" actId="478"/>
          <ac:spMkLst>
            <pc:docMk/>
            <pc:sldMk cId="804324291" sldId="527"/>
            <ac:spMk id="3" creationId="{4A784F64-29B4-C327-74E9-286C833A2C72}"/>
          </ac:spMkLst>
        </pc:spChg>
        <pc:spChg chg="del">
          <ac:chgData name="Brittany Lovely" userId="2179ef8d-189d-4026-bc2f-586078a24bba" providerId="ADAL" clId="{4469A390-5A8A-4804-8CF6-88C8DCEFA192}" dt="2026-07-31T14:38:14.662" v="16" actId="478"/>
          <ac:spMkLst>
            <pc:docMk/>
            <pc:sldMk cId="804324291" sldId="527"/>
            <ac:spMk id="4" creationId="{A9C2A0DE-8DAE-745A-1643-4CFA619EC457}"/>
          </ac:spMkLst>
        </pc:spChg>
        <pc:spChg chg="add del mod">
          <ac:chgData name="Brittany Lovely" userId="2179ef8d-189d-4026-bc2f-586078a24bba" providerId="ADAL" clId="{4469A390-5A8A-4804-8CF6-88C8DCEFA192}" dt="2026-07-31T14:38:16.432" v="17" actId="478"/>
          <ac:spMkLst>
            <pc:docMk/>
            <pc:sldMk cId="804324291" sldId="527"/>
            <ac:spMk id="5" creationId="{0186AFFC-FF26-2CE1-43FB-0D95C7FF4A45}"/>
          </ac:spMkLst>
        </pc:spChg>
        <pc:spChg chg="del">
          <ac:chgData name="Brittany Lovely" userId="2179ef8d-189d-4026-bc2f-586078a24bba" providerId="ADAL" clId="{4469A390-5A8A-4804-8CF6-88C8DCEFA192}" dt="2026-07-31T14:38:14.662" v="16" actId="478"/>
          <ac:spMkLst>
            <pc:docMk/>
            <pc:sldMk cId="804324291" sldId="527"/>
            <ac:spMk id="7" creationId="{FC2A0F2F-C12C-9125-28C7-27CEA8E55B35}"/>
          </ac:spMkLst>
        </pc:spChg>
        <pc:spChg chg="del">
          <ac:chgData name="Brittany Lovely" userId="2179ef8d-189d-4026-bc2f-586078a24bba" providerId="ADAL" clId="{4469A390-5A8A-4804-8CF6-88C8DCEFA192}" dt="2026-07-31T14:38:14.662" v="16" actId="478"/>
          <ac:spMkLst>
            <pc:docMk/>
            <pc:sldMk cId="804324291" sldId="527"/>
            <ac:spMk id="14" creationId="{9121F38C-9279-39B1-BCAF-61E49F406F8D}"/>
          </ac:spMkLst>
        </pc:spChg>
        <pc:spChg chg="del">
          <ac:chgData name="Brittany Lovely" userId="2179ef8d-189d-4026-bc2f-586078a24bba" providerId="ADAL" clId="{4469A390-5A8A-4804-8CF6-88C8DCEFA192}" dt="2026-07-31T14:38:14.662" v="16" actId="478"/>
          <ac:spMkLst>
            <pc:docMk/>
            <pc:sldMk cId="804324291" sldId="527"/>
            <ac:spMk id="17" creationId="{0908B39C-BED5-6A65-724F-B63C26E5075E}"/>
          </ac:spMkLst>
        </pc:spChg>
        <pc:spChg chg="del">
          <ac:chgData name="Brittany Lovely" userId="2179ef8d-189d-4026-bc2f-586078a24bba" providerId="ADAL" clId="{4469A390-5A8A-4804-8CF6-88C8DCEFA192}" dt="2026-07-31T14:38:14.662" v="16" actId="478"/>
          <ac:spMkLst>
            <pc:docMk/>
            <pc:sldMk cId="804324291" sldId="527"/>
            <ac:spMk id="19" creationId="{B9EF7781-961B-6DCE-3C96-8E70A081FD3C}"/>
          </ac:spMkLst>
        </pc:spChg>
        <pc:spChg chg="del">
          <ac:chgData name="Brittany Lovely" userId="2179ef8d-189d-4026-bc2f-586078a24bba" providerId="ADAL" clId="{4469A390-5A8A-4804-8CF6-88C8DCEFA192}" dt="2026-07-31T14:38:14.662" v="16" actId="478"/>
          <ac:spMkLst>
            <pc:docMk/>
            <pc:sldMk cId="804324291" sldId="527"/>
            <ac:spMk id="20" creationId="{64CFBE5B-0BED-2E39-547A-D9B24A640F0A}"/>
          </ac:spMkLst>
        </pc:spChg>
        <pc:spChg chg="del">
          <ac:chgData name="Brittany Lovely" userId="2179ef8d-189d-4026-bc2f-586078a24bba" providerId="ADAL" clId="{4469A390-5A8A-4804-8CF6-88C8DCEFA192}" dt="2026-07-31T14:38:14.662" v="16" actId="478"/>
          <ac:spMkLst>
            <pc:docMk/>
            <pc:sldMk cId="804324291" sldId="527"/>
            <ac:spMk id="21" creationId="{DBE3A94B-19C3-D502-00DF-D62443088BC8}"/>
          </ac:spMkLst>
        </pc:spChg>
        <pc:spChg chg="del">
          <ac:chgData name="Brittany Lovely" userId="2179ef8d-189d-4026-bc2f-586078a24bba" providerId="ADAL" clId="{4469A390-5A8A-4804-8CF6-88C8DCEFA192}" dt="2026-07-31T14:38:14.662" v="16" actId="478"/>
          <ac:spMkLst>
            <pc:docMk/>
            <pc:sldMk cId="804324291" sldId="527"/>
            <ac:spMk id="99" creationId="{BB359CD5-303F-C566-710F-86EBA968D9D3}"/>
          </ac:spMkLst>
        </pc:spChg>
      </pc:sldChg>
      <pc:sldChg chg="delSp mod setBg">
        <pc:chgData name="Brittany Lovely" userId="2179ef8d-189d-4026-bc2f-586078a24bba" providerId="ADAL" clId="{4469A390-5A8A-4804-8CF6-88C8DCEFA192}" dt="2026-07-31T14:39:01.196" v="33"/>
        <pc:sldMkLst>
          <pc:docMk/>
          <pc:sldMk cId="1926931364" sldId="531"/>
        </pc:sldMkLst>
        <pc:spChg chg="del">
          <ac:chgData name="Brittany Lovely" userId="2179ef8d-189d-4026-bc2f-586078a24bba" providerId="ADAL" clId="{4469A390-5A8A-4804-8CF6-88C8DCEFA192}" dt="2026-07-31T14:38:54.779" v="30" actId="478"/>
          <ac:spMkLst>
            <pc:docMk/>
            <pc:sldMk cId="1926931364" sldId="531"/>
            <ac:spMk id="2" creationId="{12C39674-1D39-98D8-E7C1-64E6E79CA77D}"/>
          </ac:spMkLst>
        </pc:spChg>
        <pc:spChg chg="del">
          <ac:chgData name="Brittany Lovely" userId="2179ef8d-189d-4026-bc2f-586078a24bba" providerId="ADAL" clId="{4469A390-5A8A-4804-8CF6-88C8DCEFA192}" dt="2026-07-31T14:38:54.779" v="30" actId="478"/>
          <ac:spMkLst>
            <pc:docMk/>
            <pc:sldMk cId="1926931364" sldId="531"/>
            <ac:spMk id="7" creationId="{BB4B597F-CC86-CFBB-8B22-708E894ED7C6}"/>
          </ac:spMkLst>
        </pc:spChg>
        <pc:spChg chg="del">
          <ac:chgData name="Brittany Lovely" userId="2179ef8d-189d-4026-bc2f-586078a24bba" providerId="ADAL" clId="{4469A390-5A8A-4804-8CF6-88C8DCEFA192}" dt="2026-07-31T14:38:54.779" v="30" actId="478"/>
          <ac:spMkLst>
            <pc:docMk/>
            <pc:sldMk cId="1926931364" sldId="531"/>
            <ac:spMk id="9" creationId="{BE8CF600-3805-E558-FA63-C3C2A5BCF020}"/>
          </ac:spMkLst>
        </pc:spChg>
        <pc:spChg chg="del">
          <ac:chgData name="Brittany Lovely" userId="2179ef8d-189d-4026-bc2f-586078a24bba" providerId="ADAL" clId="{4469A390-5A8A-4804-8CF6-88C8DCEFA192}" dt="2026-07-31T14:38:54.779" v="30" actId="478"/>
          <ac:spMkLst>
            <pc:docMk/>
            <pc:sldMk cId="1926931364" sldId="531"/>
            <ac:spMk id="11" creationId="{00079BAA-81EA-32BC-E822-889BA8AB9DEC}"/>
          </ac:spMkLst>
        </pc:spChg>
        <pc:spChg chg="del">
          <ac:chgData name="Brittany Lovely" userId="2179ef8d-189d-4026-bc2f-586078a24bba" providerId="ADAL" clId="{4469A390-5A8A-4804-8CF6-88C8DCEFA192}" dt="2026-07-31T14:38:54.779" v="30" actId="478"/>
          <ac:spMkLst>
            <pc:docMk/>
            <pc:sldMk cId="1926931364" sldId="531"/>
            <ac:spMk id="12" creationId="{57C616D0-AA33-A616-9E13-A7D152562E38}"/>
          </ac:spMkLst>
        </pc:spChg>
        <pc:spChg chg="del">
          <ac:chgData name="Brittany Lovely" userId="2179ef8d-189d-4026-bc2f-586078a24bba" providerId="ADAL" clId="{4469A390-5A8A-4804-8CF6-88C8DCEFA192}" dt="2026-07-31T14:38:54.779" v="30" actId="478"/>
          <ac:spMkLst>
            <pc:docMk/>
            <pc:sldMk cId="1926931364" sldId="531"/>
            <ac:spMk id="13" creationId="{A6128522-AF5D-C084-B50B-83B3D0D1ED65}"/>
          </ac:spMkLst>
        </pc:spChg>
        <pc:spChg chg="del">
          <ac:chgData name="Brittany Lovely" userId="2179ef8d-189d-4026-bc2f-586078a24bba" providerId="ADAL" clId="{4469A390-5A8A-4804-8CF6-88C8DCEFA192}" dt="2026-07-31T14:38:54.779" v="30" actId="478"/>
          <ac:spMkLst>
            <pc:docMk/>
            <pc:sldMk cId="1926931364" sldId="531"/>
            <ac:spMk id="14" creationId="{B272F838-CAB1-7AE9-E408-A4AA966BA8E2}"/>
          </ac:spMkLst>
        </pc:spChg>
      </pc:sldChg>
      <pc:sldChg chg="addSp delSp modSp mod setBg">
        <pc:chgData name="Brittany Lovely" userId="2179ef8d-189d-4026-bc2f-586078a24bba" providerId="ADAL" clId="{4469A390-5A8A-4804-8CF6-88C8DCEFA192}" dt="2026-07-31T14:39:41.752" v="50"/>
        <pc:sldMkLst>
          <pc:docMk/>
          <pc:sldMk cId="115047636" sldId="562"/>
        </pc:sldMkLst>
        <pc:spChg chg="del">
          <ac:chgData name="Brittany Lovely" userId="2179ef8d-189d-4026-bc2f-586078a24bba" providerId="ADAL" clId="{4469A390-5A8A-4804-8CF6-88C8DCEFA192}" dt="2026-07-31T14:39:33.350" v="46" actId="478"/>
          <ac:spMkLst>
            <pc:docMk/>
            <pc:sldMk cId="115047636" sldId="562"/>
            <ac:spMk id="2" creationId="{D0352428-CE5B-A509-5F24-2DFC5234C12F}"/>
          </ac:spMkLst>
        </pc:spChg>
        <pc:spChg chg="del">
          <ac:chgData name="Brittany Lovely" userId="2179ef8d-189d-4026-bc2f-586078a24bba" providerId="ADAL" clId="{4469A390-5A8A-4804-8CF6-88C8DCEFA192}" dt="2026-07-31T14:39:33.350" v="46" actId="478"/>
          <ac:spMkLst>
            <pc:docMk/>
            <pc:sldMk cId="115047636" sldId="562"/>
            <ac:spMk id="3" creationId="{D83021D4-C1C4-8FC6-59F0-F9A23AF14934}"/>
          </ac:spMkLst>
        </pc:spChg>
        <pc:spChg chg="del">
          <ac:chgData name="Brittany Lovely" userId="2179ef8d-189d-4026-bc2f-586078a24bba" providerId="ADAL" clId="{4469A390-5A8A-4804-8CF6-88C8DCEFA192}" dt="2026-07-31T14:39:33.350" v="46" actId="478"/>
          <ac:spMkLst>
            <pc:docMk/>
            <pc:sldMk cId="115047636" sldId="562"/>
            <ac:spMk id="4" creationId="{ADA7A3AF-2801-A553-C697-2F50E4A1A497}"/>
          </ac:spMkLst>
        </pc:spChg>
        <pc:spChg chg="del">
          <ac:chgData name="Brittany Lovely" userId="2179ef8d-189d-4026-bc2f-586078a24bba" providerId="ADAL" clId="{4469A390-5A8A-4804-8CF6-88C8DCEFA192}" dt="2026-07-31T14:39:33.350" v="46" actId="478"/>
          <ac:spMkLst>
            <pc:docMk/>
            <pc:sldMk cId="115047636" sldId="562"/>
            <ac:spMk id="5" creationId="{BB1D4A7C-4480-B3C5-BA90-69611E4B6BA2}"/>
          </ac:spMkLst>
        </pc:spChg>
        <pc:spChg chg="add del mod">
          <ac:chgData name="Brittany Lovely" userId="2179ef8d-189d-4026-bc2f-586078a24bba" providerId="ADAL" clId="{4469A390-5A8A-4804-8CF6-88C8DCEFA192}" dt="2026-07-31T14:39:35.277" v="47" actId="478"/>
          <ac:spMkLst>
            <pc:docMk/>
            <pc:sldMk cId="115047636" sldId="562"/>
            <ac:spMk id="7" creationId="{62072AC8-2D60-3659-00E5-94A2B2FF70E2}"/>
          </ac:spMkLst>
        </pc:spChg>
        <pc:spChg chg="del">
          <ac:chgData name="Brittany Lovely" userId="2179ef8d-189d-4026-bc2f-586078a24bba" providerId="ADAL" clId="{4469A390-5A8A-4804-8CF6-88C8DCEFA192}" dt="2026-07-31T14:39:33.350" v="46" actId="478"/>
          <ac:spMkLst>
            <pc:docMk/>
            <pc:sldMk cId="115047636" sldId="562"/>
            <ac:spMk id="12" creationId="{F5A72C7D-DD5C-7DC9-1742-6E7127D133AA}"/>
          </ac:spMkLst>
        </pc:spChg>
        <pc:spChg chg="del">
          <ac:chgData name="Brittany Lovely" userId="2179ef8d-189d-4026-bc2f-586078a24bba" providerId="ADAL" clId="{4469A390-5A8A-4804-8CF6-88C8DCEFA192}" dt="2026-07-31T14:39:33.350" v="46" actId="478"/>
          <ac:spMkLst>
            <pc:docMk/>
            <pc:sldMk cId="115047636" sldId="562"/>
            <ac:spMk id="14" creationId="{1D44D3E6-884F-72A6-35D4-4DA782C47FDD}"/>
          </ac:spMkLst>
        </pc:spChg>
        <pc:spChg chg="del">
          <ac:chgData name="Brittany Lovely" userId="2179ef8d-189d-4026-bc2f-586078a24bba" providerId="ADAL" clId="{4469A390-5A8A-4804-8CF6-88C8DCEFA192}" dt="2026-07-31T14:39:33.350" v="46" actId="478"/>
          <ac:spMkLst>
            <pc:docMk/>
            <pc:sldMk cId="115047636" sldId="562"/>
            <ac:spMk id="20" creationId="{2AA47375-AC09-D73A-EF9D-730546B4EB04}"/>
          </ac:spMkLst>
        </pc:spChg>
        <pc:spChg chg="del">
          <ac:chgData name="Brittany Lovely" userId="2179ef8d-189d-4026-bc2f-586078a24bba" providerId="ADAL" clId="{4469A390-5A8A-4804-8CF6-88C8DCEFA192}" dt="2026-07-31T14:39:33.350" v="46" actId="478"/>
          <ac:spMkLst>
            <pc:docMk/>
            <pc:sldMk cId="115047636" sldId="562"/>
            <ac:spMk id="314" creationId="{7C9D8B24-15E4-41E2-5CAD-80528F88F188}"/>
          </ac:spMkLst>
        </pc:spChg>
      </pc:sldChg>
      <pc:sldChg chg="addSp delSp modSp mod setBg">
        <pc:chgData name="Brittany Lovely" userId="2179ef8d-189d-4026-bc2f-586078a24bba" providerId="ADAL" clId="{4469A390-5A8A-4804-8CF6-88C8DCEFA192}" dt="2026-07-31T14:41:09.560" v="82"/>
        <pc:sldMkLst>
          <pc:docMk/>
          <pc:sldMk cId="3825009773" sldId="570"/>
        </pc:sldMkLst>
        <pc:spChg chg="del">
          <ac:chgData name="Brittany Lovely" userId="2179ef8d-189d-4026-bc2f-586078a24bba" providerId="ADAL" clId="{4469A390-5A8A-4804-8CF6-88C8DCEFA192}" dt="2026-07-31T14:40:58.490" v="78" actId="478"/>
          <ac:spMkLst>
            <pc:docMk/>
            <pc:sldMk cId="3825009773" sldId="570"/>
            <ac:spMk id="2" creationId="{EB310EFC-C468-9971-7CA1-2EB32A8CCF5B}"/>
          </ac:spMkLst>
        </pc:spChg>
        <pc:spChg chg="del">
          <ac:chgData name="Brittany Lovely" userId="2179ef8d-189d-4026-bc2f-586078a24bba" providerId="ADAL" clId="{4469A390-5A8A-4804-8CF6-88C8DCEFA192}" dt="2026-07-31T14:40:58.490" v="78" actId="478"/>
          <ac:spMkLst>
            <pc:docMk/>
            <pc:sldMk cId="3825009773" sldId="570"/>
            <ac:spMk id="4" creationId="{664C9E36-7B52-1817-DB85-3DA0D657DE1F}"/>
          </ac:spMkLst>
        </pc:spChg>
        <pc:spChg chg="del">
          <ac:chgData name="Brittany Lovely" userId="2179ef8d-189d-4026-bc2f-586078a24bba" providerId="ADAL" clId="{4469A390-5A8A-4804-8CF6-88C8DCEFA192}" dt="2026-07-31T14:40:58.490" v="78" actId="478"/>
          <ac:spMkLst>
            <pc:docMk/>
            <pc:sldMk cId="3825009773" sldId="570"/>
            <ac:spMk id="6" creationId="{9A70B5C3-5380-019A-CD67-D107A947D85B}"/>
          </ac:spMkLst>
        </pc:spChg>
        <pc:spChg chg="del">
          <ac:chgData name="Brittany Lovely" userId="2179ef8d-189d-4026-bc2f-586078a24bba" providerId="ADAL" clId="{4469A390-5A8A-4804-8CF6-88C8DCEFA192}" dt="2026-07-31T14:40:58.490" v="78" actId="478"/>
          <ac:spMkLst>
            <pc:docMk/>
            <pc:sldMk cId="3825009773" sldId="570"/>
            <ac:spMk id="7" creationId="{C9B073BE-F1FF-D4C9-C880-C1DFEFE34CEC}"/>
          </ac:spMkLst>
        </pc:spChg>
        <pc:spChg chg="del">
          <ac:chgData name="Brittany Lovely" userId="2179ef8d-189d-4026-bc2f-586078a24bba" providerId="ADAL" clId="{4469A390-5A8A-4804-8CF6-88C8DCEFA192}" dt="2026-07-31T14:40:58.490" v="78" actId="478"/>
          <ac:spMkLst>
            <pc:docMk/>
            <pc:sldMk cId="3825009773" sldId="570"/>
            <ac:spMk id="8" creationId="{653B6810-9FBA-A4C9-4620-BD68AAD8485B}"/>
          </ac:spMkLst>
        </pc:spChg>
        <pc:spChg chg="add del mod">
          <ac:chgData name="Brittany Lovely" userId="2179ef8d-189d-4026-bc2f-586078a24bba" providerId="ADAL" clId="{4469A390-5A8A-4804-8CF6-88C8DCEFA192}" dt="2026-07-31T14:41:01.546" v="79" actId="478"/>
          <ac:spMkLst>
            <pc:docMk/>
            <pc:sldMk cId="3825009773" sldId="570"/>
            <ac:spMk id="9" creationId="{91C8A0E5-A048-C153-72F2-2477A33CAE98}"/>
          </ac:spMkLst>
        </pc:spChg>
        <pc:spChg chg="del">
          <ac:chgData name="Brittany Lovely" userId="2179ef8d-189d-4026-bc2f-586078a24bba" providerId="ADAL" clId="{4469A390-5A8A-4804-8CF6-88C8DCEFA192}" dt="2026-07-31T14:40:58.490" v="78" actId="478"/>
          <ac:spMkLst>
            <pc:docMk/>
            <pc:sldMk cId="3825009773" sldId="570"/>
            <ac:spMk id="10" creationId="{F88EC965-A2FB-136C-D423-4F5F68A19A84}"/>
          </ac:spMkLst>
        </pc:spChg>
        <pc:spChg chg="del">
          <ac:chgData name="Brittany Lovely" userId="2179ef8d-189d-4026-bc2f-586078a24bba" providerId="ADAL" clId="{4469A390-5A8A-4804-8CF6-88C8DCEFA192}" dt="2026-07-31T14:40:58.490" v="78" actId="478"/>
          <ac:spMkLst>
            <pc:docMk/>
            <pc:sldMk cId="3825009773" sldId="570"/>
            <ac:spMk id="12" creationId="{9F6F1DEA-2212-5C65-3352-3EC7FAD53985}"/>
          </ac:spMkLst>
        </pc:spChg>
        <pc:spChg chg="add del mod">
          <ac:chgData name="Brittany Lovely" userId="2179ef8d-189d-4026-bc2f-586078a24bba" providerId="ADAL" clId="{4469A390-5A8A-4804-8CF6-88C8DCEFA192}" dt="2026-07-31T14:41:01.546" v="79" actId="478"/>
          <ac:spMkLst>
            <pc:docMk/>
            <pc:sldMk cId="3825009773" sldId="570"/>
            <ac:spMk id="13" creationId="{90A5FB19-6CA6-4A12-7132-581A0CAB37F8}"/>
          </ac:spMkLst>
        </pc:spChg>
        <pc:spChg chg="del">
          <ac:chgData name="Brittany Lovely" userId="2179ef8d-189d-4026-bc2f-586078a24bba" providerId="ADAL" clId="{4469A390-5A8A-4804-8CF6-88C8DCEFA192}" dt="2026-07-31T14:40:58.490" v="78" actId="478"/>
          <ac:spMkLst>
            <pc:docMk/>
            <pc:sldMk cId="3825009773" sldId="570"/>
            <ac:spMk id="15" creationId="{93EA8631-6085-A8AC-5C23-0183305B7B5A}"/>
          </ac:spMkLst>
        </pc:spChg>
      </pc:sldChg>
      <pc:sldChg chg="delSp mod setBg">
        <pc:chgData name="Brittany Lovely" userId="2179ef8d-189d-4026-bc2f-586078a24bba" providerId="ADAL" clId="{4469A390-5A8A-4804-8CF6-88C8DCEFA192}" dt="2026-07-31T14:40:00.948" v="59"/>
        <pc:sldMkLst>
          <pc:docMk/>
          <pc:sldMk cId="22875778" sldId="572"/>
        </pc:sldMkLst>
        <pc:spChg chg="del">
          <ac:chgData name="Brittany Lovely" userId="2179ef8d-189d-4026-bc2f-586078a24bba" providerId="ADAL" clId="{4469A390-5A8A-4804-8CF6-88C8DCEFA192}" dt="2026-07-31T14:39:55.140" v="56" actId="478"/>
          <ac:spMkLst>
            <pc:docMk/>
            <pc:sldMk cId="22875778" sldId="572"/>
            <ac:spMk id="3" creationId="{6159C67D-D765-CE97-A114-705B26403D7E}"/>
          </ac:spMkLst>
        </pc:spChg>
        <pc:spChg chg="del">
          <ac:chgData name="Brittany Lovely" userId="2179ef8d-189d-4026-bc2f-586078a24bba" providerId="ADAL" clId="{4469A390-5A8A-4804-8CF6-88C8DCEFA192}" dt="2026-07-31T14:39:55.140" v="56" actId="478"/>
          <ac:spMkLst>
            <pc:docMk/>
            <pc:sldMk cId="22875778" sldId="572"/>
            <ac:spMk id="4" creationId="{68C7076E-D0C8-A591-C80B-3CE084075B7E}"/>
          </ac:spMkLst>
        </pc:spChg>
        <pc:spChg chg="del">
          <ac:chgData name="Brittany Lovely" userId="2179ef8d-189d-4026-bc2f-586078a24bba" providerId="ADAL" clId="{4469A390-5A8A-4804-8CF6-88C8DCEFA192}" dt="2026-07-31T14:39:55.140" v="56" actId="478"/>
          <ac:spMkLst>
            <pc:docMk/>
            <pc:sldMk cId="22875778" sldId="572"/>
            <ac:spMk id="9" creationId="{6E8A1800-7F73-2C95-DB23-15F2AAA23DC8}"/>
          </ac:spMkLst>
        </pc:spChg>
        <pc:spChg chg="del">
          <ac:chgData name="Brittany Lovely" userId="2179ef8d-189d-4026-bc2f-586078a24bba" providerId="ADAL" clId="{4469A390-5A8A-4804-8CF6-88C8DCEFA192}" dt="2026-07-31T14:39:55.140" v="56" actId="478"/>
          <ac:spMkLst>
            <pc:docMk/>
            <pc:sldMk cId="22875778" sldId="572"/>
            <ac:spMk id="12" creationId="{B54F82B9-6D30-58E9-4A32-4F2A51E9AEDC}"/>
          </ac:spMkLst>
        </pc:spChg>
        <pc:spChg chg="del">
          <ac:chgData name="Brittany Lovely" userId="2179ef8d-189d-4026-bc2f-586078a24bba" providerId="ADAL" clId="{4469A390-5A8A-4804-8CF6-88C8DCEFA192}" dt="2026-07-31T14:39:55.140" v="56" actId="478"/>
          <ac:spMkLst>
            <pc:docMk/>
            <pc:sldMk cId="22875778" sldId="572"/>
            <ac:spMk id="16" creationId="{2A897ECD-6EBD-E1A6-D617-0409BE1C77D0}"/>
          </ac:spMkLst>
        </pc:spChg>
        <pc:spChg chg="del">
          <ac:chgData name="Brittany Lovely" userId="2179ef8d-189d-4026-bc2f-586078a24bba" providerId="ADAL" clId="{4469A390-5A8A-4804-8CF6-88C8DCEFA192}" dt="2026-07-31T14:39:55.140" v="56" actId="478"/>
          <ac:spMkLst>
            <pc:docMk/>
            <pc:sldMk cId="22875778" sldId="572"/>
            <ac:spMk id="17" creationId="{30F5AF53-7107-F47E-CDFD-D281A59B88E1}"/>
          </ac:spMkLst>
        </pc:spChg>
        <pc:spChg chg="del">
          <ac:chgData name="Brittany Lovely" userId="2179ef8d-189d-4026-bc2f-586078a24bba" providerId="ADAL" clId="{4469A390-5A8A-4804-8CF6-88C8DCEFA192}" dt="2026-07-31T14:39:55.140" v="56" actId="478"/>
          <ac:spMkLst>
            <pc:docMk/>
            <pc:sldMk cId="22875778" sldId="572"/>
            <ac:spMk id="18" creationId="{07FAF05B-235D-44ED-F6FC-681B350DB1C0}"/>
          </ac:spMkLst>
        </pc:spChg>
        <pc:picChg chg="del">
          <ac:chgData name="Brittany Lovely" userId="2179ef8d-189d-4026-bc2f-586078a24bba" providerId="ADAL" clId="{4469A390-5A8A-4804-8CF6-88C8DCEFA192}" dt="2026-07-31T14:39:55.140" v="56" actId="478"/>
          <ac:picMkLst>
            <pc:docMk/>
            <pc:sldMk cId="22875778" sldId="572"/>
            <ac:picMk id="6" creationId="{DABB740F-B695-4402-BA1F-11436EFE6791}"/>
          </ac:picMkLst>
        </pc:picChg>
        <pc:picChg chg="del">
          <ac:chgData name="Brittany Lovely" userId="2179ef8d-189d-4026-bc2f-586078a24bba" providerId="ADAL" clId="{4469A390-5A8A-4804-8CF6-88C8DCEFA192}" dt="2026-07-31T14:39:55.140" v="56" actId="478"/>
          <ac:picMkLst>
            <pc:docMk/>
            <pc:sldMk cId="22875778" sldId="572"/>
            <ac:picMk id="8" creationId="{77B68755-F8F3-FC3E-8B62-7005C00E0218}"/>
          </ac:picMkLst>
        </pc:picChg>
      </pc:sldChg>
      <pc:sldChg chg="delSp mod setBg">
        <pc:chgData name="Brittany Lovely" userId="2179ef8d-189d-4026-bc2f-586078a24bba" providerId="ADAL" clId="{4469A390-5A8A-4804-8CF6-88C8DCEFA192}" dt="2026-07-31T14:40:26.749" v="68"/>
        <pc:sldMkLst>
          <pc:docMk/>
          <pc:sldMk cId="1859026272" sldId="573"/>
        </pc:sldMkLst>
        <pc:spChg chg="del">
          <ac:chgData name="Brittany Lovely" userId="2179ef8d-189d-4026-bc2f-586078a24bba" providerId="ADAL" clId="{4469A390-5A8A-4804-8CF6-88C8DCEFA192}" dt="2026-07-31T14:40:19.719" v="65" actId="478"/>
          <ac:spMkLst>
            <pc:docMk/>
            <pc:sldMk cId="1859026272" sldId="573"/>
            <ac:spMk id="2" creationId="{BC57C18F-B197-53FB-7C25-B5A90951463E}"/>
          </ac:spMkLst>
        </pc:spChg>
        <pc:spChg chg="del">
          <ac:chgData name="Brittany Lovely" userId="2179ef8d-189d-4026-bc2f-586078a24bba" providerId="ADAL" clId="{4469A390-5A8A-4804-8CF6-88C8DCEFA192}" dt="2026-07-31T14:40:19.719" v="65" actId="478"/>
          <ac:spMkLst>
            <pc:docMk/>
            <pc:sldMk cId="1859026272" sldId="573"/>
            <ac:spMk id="6" creationId="{3DCEB902-F425-B4AE-1F4D-EECF8F6918CE}"/>
          </ac:spMkLst>
        </pc:spChg>
        <pc:spChg chg="del">
          <ac:chgData name="Brittany Lovely" userId="2179ef8d-189d-4026-bc2f-586078a24bba" providerId="ADAL" clId="{4469A390-5A8A-4804-8CF6-88C8DCEFA192}" dt="2026-07-31T14:40:19.719" v="65" actId="478"/>
          <ac:spMkLst>
            <pc:docMk/>
            <pc:sldMk cId="1859026272" sldId="573"/>
            <ac:spMk id="9" creationId="{E2866C08-83D8-587F-CCC0-5787AAD97CE6}"/>
          </ac:spMkLst>
        </pc:spChg>
        <pc:spChg chg="del">
          <ac:chgData name="Brittany Lovely" userId="2179ef8d-189d-4026-bc2f-586078a24bba" providerId="ADAL" clId="{4469A390-5A8A-4804-8CF6-88C8DCEFA192}" dt="2026-07-31T14:40:19.719" v="65" actId="478"/>
          <ac:spMkLst>
            <pc:docMk/>
            <pc:sldMk cId="1859026272" sldId="573"/>
            <ac:spMk id="12" creationId="{6B3A9A4A-6EB4-D173-6A61-1BFC7241EA38}"/>
          </ac:spMkLst>
        </pc:spChg>
        <pc:spChg chg="del">
          <ac:chgData name="Brittany Lovely" userId="2179ef8d-189d-4026-bc2f-586078a24bba" providerId="ADAL" clId="{4469A390-5A8A-4804-8CF6-88C8DCEFA192}" dt="2026-07-31T14:40:19.719" v="65" actId="478"/>
          <ac:spMkLst>
            <pc:docMk/>
            <pc:sldMk cId="1859026272" sldId="573"/>
            <ac:spMk id="13" creationId="{DFD95FD2-9459-C363-1E0C-88E7E172A959}"/>
          </ac:spMkLst>
        </pc:spChg>
        <pc:spChg chg="del">
          <ac:chgData name="Brittany Lovely" userId="2179ef8d-189d-4026-bc2f-586078a24bba" providerId="ADAL" clId="{4469A390-5A8A-4804-8CF6-88C8DCEFA192}" dt="2026-07-31T14:40:19.719" v="65" actId="478"/>
          <ac:spMkLst>
            <pc:docMk/>
            <pc:sldMk cId="1859026272" sldId="573"/>
            <ac:spMk id="14" creationId="{12DD5E9A-2A8E-588B-84D7-C626253E6086}"/>
          </ac:spMkLst>
        </pc:spChg>
        <pc:picChg chg="del">
          <ac:chgData name="Brittany Lovely" userId="2179ef8d-189d-4026-bc2f-586078a24bba" providerId="ADAL" clId="{4469A390-5A8A-4804-8CF6-88C8DCEFA192}" dt="2026-07-31T14:40:19.719" v="65" actId="478"/>
          <ac:picMkLst>
            <pc:docMk/>
            <pc:sldMk cId="1859026272" sldId="573"/>
            <ac:picMk id="16" creationId="{A5C666EF-F367-2EE3-2914-798455324312}"/>
          </ac:picMkLst>
        </pc:picChg>
        <pc:picChg chg="del">
          <ac:chgData name="Brittany Lovely" userId="2179ef8d-189d-4026-bc2f-586078a24bba" providerId="ADAL" clId="{4469A390-5A8A-4804-8CF6-88C8DCEFA192}" dt="2026-07-31T14:40:19.719" v="65" actId="478"/>
          <ac:picMkLst>
            <pc:docMk/>
            <pc:sldMk cId="1859026272" sldId="573"/>
            <ac:picMk id="18" creationId="{34A37C2E-2747-1C2B-2B98-453F970D7BEC}"/>
          </ac:picMkLst>
        </pc:picChg>
      </pc:sldChg>
      <pc:sldChg chg="delSp mod setBg">
        <pc:chgData name="Brittany Lovely" userId="2179ef8d-189d-4026-bc2f-586078a24bba" providerId="ADAL" clId="{4469A390-5A8A-4804-8CF6-88C8DCEFA192}" dt="2026-07-31T14:40:37.214" v="72"/>
        <pc:sldMkLst>
          <pc:docMk/>
          <pc:sldMk cId="1891556745" sldId="574"/>
        </pc:sldMkLst>
        <pc:spChg chg="del">
          <ac:chgData name="Brittany Lovely" userId="2179ef8d-189d-4026-bc2f-586078a24bba" providerId="ADAL" clId="{4469A390-5A8A-4804-8CF6-88C8DCEFA192}" dt="2026-07-31T14:40:30.746" v="69" actId="478"/>
          <ac:spMkLst>
            <pc:docMk/>
            <pc:sldMk cId="1891556745" sldId="574"/>
            <ac:spMk id="2" creationId="{1402323C-157F-E0FC-EF05-A4282D7E9DEC}"/>
          </ac:spMkLst>
        </pc:spChg>
        <pc:spChg chg="del">
          <ac:chgData name="Brittany Lovely" userId="2179ef8d-189d-4026-bc2f-586078a24bba" providerId="ADAL" clId="{4469A390-5A8A-4804-8CF6-88C8DCEFA192}" dt="2026-07-31T14:40:30.746" v="69" actId="478"/>
          <ac:spMkLst>
            <pc:docMk/>
            <pc:sldMk cId="1891556745" sldId="574"/>
            <ac:spMk id="34" creationId="{76FEC779-AAC0-CD2C-47E5-D0D086654930}"/>
          </ac:spMkLst>
        </pc:spChg>
        <pc:spChg chg="del">
          <ac:chgData name="Brittany Lovely" userId="2179ef8d-189d-4026-bc2f-586078a24bba" providerId="ADAL" clId="{4469A390-5A8A-4804-8CF6-88C8DCEFA192}" dt="2026-07-31T14:40:30.746" v="69" actId="478"/>
          <ac:spMkLst>
            <pc:docMk/>
            <pc:sldMk cId="1891556745" sldId="574"/>
            <ac:spMk id="35" creationId="{9B651130-4497-B1A5-621A-7E72955844A0}"/>
          </ac:spMkLst>
        </pc:spChg>
        <pc:spChg chg="del">
          <ac:chgData name="Brittany Lovely" userId="2179ef8d-189d-4026-bc2f-586078a24bba" providerId="ADAL" clId="{4469A390-5A8A-4804-8CF6-88C8DCEFA192}" dt="2026-07-31T14:40:30.746" v="69" actId="478"/>
          <ac:spMkLst>
            <pc:docMk/>
            <pc:sldMk cId="1891556745" sldId="574"/>
            <ac:spMk id="37" creationId="{1A47AC09-9F66-667D-EB23-994261B6A740}"/>
          </ac:spMkLst>
        </pc:spChg>
        <pc:spChg chg="del">
          <ac:chgData name="Brittany Lovely" userId="2179ef8d-189d-4026-bc2f-586078a24bba" providerId="ADAL" clId="{4469A390-5A8A-4804-8CF6-88C8DCEFA192}" dt="2026-07-31T14:40:30.746" v="69" actId="478"/>
          <ac:spMkLst>
            <pc:docMk/>
            <pc:sldMk cId="1891556745" sldId="574"/>
            <ac:spMk id="38" creationId="{95115DF0-3C67-779F-6B49-7B71A8DFDB04}"/>
          </ac:spMkLst>
        </pc:spChg>
        <pc:spChg chg="del">
          <ac:chgData name="Brittany Lovely" userId="2179ef8d-189d-4026-bc2f-586078a24bba" providerId="ADAL" clId="{4469A390-5A8A-4804-8CF6-88C8DCEFA192}" dt="2026-07-31T14:40:30.746" v="69" actId="478"/>
          <ac:spMkLst>
            <pc:docMk/>
            <pc:sldMk cId="1891556745" sldId="574"/>
            <ac:spMk id="41" creationId="{DD5BA842-D234-4021-2CFB-B79060F53602}"/>
          </ac:spMkLst>
        </pc:spChg>
        <pc:spChg chg="del">
          <ac:chgData name="Brittany Lovely" userId="2179ef8d-189d-4026-bc2f-586078a24bba" providerId="ADAL" clId="{4469A390-5A8A-4804-8CF6-88C8DCEFA192}" dt="2026-07-31T14:40:30.746" v="69" actId="478"/>
          <ac:spMkLst>
            <pc:docMk/>
            <pc:sldMk cId="1891556745" sldId="574"/>
            <ac:spMk id="43" creationId="{329101BD-6C08-30DA-344E-5D360D5BA44A}"/>
          </ac:spMkLst>
        </pc:spChg>
        <pc:spChg chg="del">
          <ac:chgData name="Brittany Lovely" userId="2179ef8d-189d-4026-bc2f-586078a24bba" providerId="ADAL" clId="{4469A390-5A8A-4804-8CF6-88C8DCEFA192}" dt="2026-07-31T14:40:30.746" v="69" actId="478"/>
          <ac:spMkLst>
            <pc:docMk/>
            <pc:sldMk cId="1891556745" sldId="574"/>
            <ac:spMk id="46" creationId="{8F0A95B2-6A5A-C4FA-C11C-8FEFED52C586}"/>
          </ac:spMkLst>
        </pc:spChg>
        <pc:spChg chg="del">
          <ac:chgData name="Brittany Lovely" userId="2179ef8d-189d-4026-bc2f-586078a24bba" providerId="ADAL" clId="{4469A390-5A8A-4804-8CF6-88C8DCEFA192}" dt="2026-07-31T14:40:30.746" v="69" actId="478"/>
          <ac:spMkLst>
            <pc:docMk/>
            <pc:sldMk cId="1891556745" sldId="574"/>
            <ac:spMk id="49" creationId="{9F6F0E73-5C73-9BAA-6878-8BD35782EA3E}"/>
          </ac:spMkLst>
        </pc:spChg>
        <pc:spChg chg="del">
          <ac:chgData name="Brittany Lovely" userId="2179ef8d-189d-4026-bc2f-586078a24bba" providerId="ADAL" clId="{4469A390-5A8A-4804-8CF6-88C8DCEFA192}" dt="2026-07-31T14:40:30.746" v="69" actId="478"/>
          <ac:spMkLst>
            <pc:docMk/>
            <pc:sldMk cId="1891556745" sldId="574"/>
            <ac:spMk id="50" creationId="{EDC1F4DE-0E91-D606-3D8E-2A0D63E3A1A3}"/>
          </ac:spMkLst>
        </pc:spChg>
      </pc:sldChg>
      <pc:sldChg chg="delSp mod setBg">
        <pc:chgData name="Brittany Lovely" userId="2179ef8d-189d-4026-bc2f-586078a24bba" providerId="ADAL" clId="{4469A390-5A8A-4804-8CF6-88C8DCEFA192}" dt="2026-07-31T14:39:11.548" v="37"/>
        <pc:sldMkLst>
          <pc:docMk/>
          <pc:sldMk cId="612225339" sldId="578"/>
        </pc:sldMkLst>
        <pc:spChg chg="del">
          <ac:chgData name="Brittany Lovely" userId="2179ef8d-189d-4026-bc2f-586078a24bba" providerId="ADAL" clId="{4469A390-5A8A-4804-8CF6-88C8DCEFA192}" dt="2026-07-31T14:39:04.026" v="34" actId="478"/>
          <ac:spMkLst>
            <pc:docMk/>
            <pc:sldMk cId="612225339" sldId="578"/>
            <ac:spMk id="2" creationId="{4A645675-A2A9-AEA4-0BFB-1A4A72E30942}"/>
          </ac:spMkLst>
        </pc:spChg>
        <pc:spChg chg="del">
          <ac:chgData name="Brittany Lovely" userId="2179ef8d-189d-4026-bc2f-586078a24bba" providerId="ADAL" clId="{4469A390-5A8A-4804-8CF6-88C8DCEFA192}" dt="2026-07-31T14:39:04.026" v="34" actId="478"/>
          <ac:spMkLst>
            <pc:docMk/>
            <pc:sldMk cId="612225339" sldId="578"/>
            <ac:spMk id="7" creationId="{D4ECFC3C-7B0B-A7F4-18A5-BC52AEE7D490}"/>
          </ac:spMkLst>
        </pc:spChg>
        <pc:spChg chg="del">
          <ac:chgData name="Brittany Lovely" userId="2179ef8d-189d-4026-bc2f-586078a24bba" providerId="ADAL" clId="{4469A390-5A8A-4804-8CF6-88C8DCEFA192}" dt="2026-07-31T14:39:04.026" v="34" actId="478"/>
          <ac:spMkLst>
            <pc:docMk/>
            <pc:sldMk cId="612225339" sldId="578"/>
            <ac:spMk id="9" creationId="{BE8CF600-3805-E558-FA63-C3C2A5BCF020}"/>
          </ac:spMkLst>
        </pc:spChg>
        <pc:spChg chg="del">
          <ac:chgData name="Brittany Lovely" userId="2179ef8d-189d-4026-bc2f-586078a24bba" providerId="ADAL" clId="{4469A390-5A8A-4804-8CF6-88C8DCEFA192}" dt="2026-07-31T14:39:04.026" v="34" actId="478"/>
          <ac:spMkLst>
            <pc:docMk/>
            <pc:sldMk cId="612225339" sldId="578"/>
            <ac:spMk id="11" creationId="{1B219296-4B14-B53F-07F3-9E7369566B33}"/>
          </ac:spMkLst>
        </pc:spChg>
        <pc:spChg chg="del">
          <ac:chgData name="Brittany Lovely" userId="2179ef8d-189d-4026-bc2f-586078a24bba" providerId="ADAL" clId="{4469A390-5A8A-4804-8CF6-88C8DCEFA192}" dt="2026-07-31T14:39:04.026" v="34" actId="478"/>
          <ac:spMkLst>
            <pc:docMk/>
            <pc:sldMk cId="612225339" sldId="578"/>
            <ac:spMk id="12" creationId="{1BA6540D-CAE2-9517-2F44-2681DDCFC6C1}"/>
          </ac:spMkLst>
        </pc:spChg>
        <pc:spChg chg="del">
          <ac:chgData name="Brittany Lovely" userId="2179ef8d-189d-4026-bc2f-586078a24bba" providerId="ADAL" clId="{4469A390-5A8A-4804-8CF6-88C8DCEFA192}" dt="2026-07-31T14:39:04.026" v="34" actId="478"/>
          <ac:spMkLst>
            <pc:docMk/>
            <pc:sldMk cId="612225339" sldId="578"/>
            <ac:spMk id="13" creationId="{B24AA67E-4A84-7839-959F-BA6C9C0F9E9C}"/>
          </ac:spMkLst>
        </pc:spChg>
        <pc:spChg chg="del">
          <ac:chgData name="Brittany Lovely" userId="2179ef8d-189d-4026-bc2f-586078a24bba" providerId="ADAL" clId="{4469A390-5A8A-4804-8CF6-88C8DCEFA192}" dt="2026-07-31T14:39:04.026" v="34" actId="478"/>
          <ac:spMkLst>
            <pc:docMk/>
            <pc:sldMk cId="612225339" sldId="578"/>
            <ac:spMk id="14" creationId="{841D7857-7E35-D5CC-05E3-3E6B77419485}"/>
          </ac:spMkLst>
        </pc:spChg>
        <pc:spChg chg="del">
          <ac:chgData name="Brittany Lovely" userId="2179ef8d-189d-4026-bc2f-586078a24bba" providerId="ADAL" clId="{4469A390-5A8A-4804-8CF6-88C8DCEFA192}" dt="2026-07-31T14:39:04.026" v="34" actId="478"/>
          <ac:spMkLst>
            <pc:docMk/>
            <pc:sldMk cId="612225339" sldId="578"/>
            <ac:spMk id="15" creationId="{5A536600-3049-99D8-6385-E1BA617D9943}"/>
          </ac:spMkLst>
        </pc:spChg>
        <pc:spChg chg="del">
          <ac:chgData name="Brittany Lovely" userId="2179ef8d-189d-4026-bc2f-586078a24bba" providerId="ADAL" clId="{4469A390-5A8A-4804-8CF6-88C8DCEFA192}" dt="2026-07-31T14:39:04.026" v="34" actId="478"/>
          <ac:spMkLst>
            <pc:docMk/>
            <pc:sldMk cId="612225339" sldId="578"/>
            <ac:spMk id="16" creationId="{22CF3E6E-6358-5F3F-AEAD-FEC38D98588F}"/>
          </ac:spMkLst>
        </pc:spChg>
        <pc:picChg chg="del">
          <ac:chgData name="Brittany Lovely" userId="2179ef8d-189d-4026-bc2f-586078a24bba" providerId="ADAL" clId="{4469A390-5A8A-4804-8CF6-88C8DCEFA192}" dt="2026-07-31T14:39:04.026" v="34" actId="478"/>
          <ac:picMkLst>
            <pc:docMk/>
            <pc:sldMk cId="612225339" sldId="578"/>
            <ac:picMk id="17" creationId="{869D357B-BDAE-5A7A-72FD-0838B7A1620B}"/>
          </ac:picMkLst>
        </pc:picChg>
      </pc:sldChg>
      <pc:sldChg chg="delSp mod setBg">
        <pc:chgData name="Brittany Lovely" userId="2179ef8d-189d-4026-bc2f-586078a24bba" providerId="ADAL" clId="{4469A390-5A8A-4804-8CF6-88C8DCEFA192}" dt="2026-07-31T14:39:20.162" v="41"/>
        <pc:sldMkLst>
          <pc:docMk/>
          <pc:sldMk cId="3821560053" sldId="579"/>
        </pc:sldMkLst>
        <pc:spChg chg="del">
          <ac:chgData name="Brittany Lovely" userId="2179ef8d-189d-4026-bc2f-586078a24bba" providerId="ADAL" clId="{4469A390-5A8A-4804-8CF6-88C8DCEFA192}" dt="2026-07-31T14:39:14.475" v="38" actId="478"/>
          <ac:spMkLst>
            <pc:docMk/>
            <pc:sldMk cId="3821560053" sldId="579"/>
            <ac:spMk id="2" creationId="{82CCC792-4285-3727-8B85-446A2C3BF5C5}"/>
          </ac:spMkLst>
        </pc:spChg>
        <pc:spChg chg="del">
          <ac:chgData name="Brittany Lovely" userId="2179ef8d-189d-4026-bc2f-586078a24bba" providerId="ADAL" clId="{4469A390-5A8A-4804-8CF6-88C8DCEFA192}" dt="2026-07-31T14:39:14.475" v="38" actId="478"/>
          <ac:spMkLst>
            <pc:docMk/>
            <pc:sldMk cId="3821560053" sldId="579"/>
            <ac:spMk id="7" creationId="{43EFB331-1EEC-F2DC-3865-B7EBFB89AA1D}"/>
          </ac:spMkLst>
        </pc:spChg>
        <pc:spChg chg="del">
          <ac:chgData name="Brittany Lovely" userId="2179ef8d-189d-4026-bc2f-586078a24bba" providerId="ADAL" clId="{4469A390-5A8A-4804-8CF6-88C8DCEFA192}" dt="2026-07-31T14:39:14.475" v="38" actId="478"/>
          <ac:spMkLst>
            <pc:docMk/>
            <pc:sldMk cId="3821560053" sldId="579"/>
            <ac:spMk id="9" creationId="{BE8CF600-3805-E558-FA63-C3C2A5BCF020}"/>
          </ac:spMkLst>
        </pc:spChg>
        <pc:spChg chg="del">
          <ac:chgData name="Brittany Lovely" userId="2179ef8d-189d-4026-bc2f-586078a24bba" providerId="ADAL" clId="{4469A390-5A8A-4804-8CF6-88C8DCEFA192}" dt="2026-07-31T14:39:14.475" v="38" actId="478"/>
          <ac:spMkLst>
            <pc:docMk/>
            <pc:sldMk cId="3821560053" sldId="579"/>
            <ac:spMk id="11" creationId="{279D9DDD-1702-D205-21CA-0E821389B149}"/>
          </ac:spMkLst>
        </pc:spChg>
        <pc:spChg chg="del">
          <ac:chgData name="Brittany Lovely" userId="2179ef8d-189d-4026-bc2f-586078a24bba" providerId="ADAL" clId="{4469A390-5A8A-4804-8CF6-88C8DCEFA192}" dt="2026-07-31T14:39:14.475" v="38" actId="478"/>
          <ac:spMkLst>
            <pc:docMk/>
            <pc:sldMk cId="3821560053" sldId="579"/>
            <ac:spMk id="12" creationId="{407350AC-5396-44E8-A4A9-48EBBCB152C2}"/>
          </ac:spMkLst>
        </pc:spChg>
        <pc:spChg chg="del">
          <ac:chgData name="Brittany Lovely" userId="2179ef8d-189d-4026-bc2f-586078a24bba" providerId="ADAL" clId="{4469A390-5A8A-4804-8CF6-88C8DCEFA192}" dt="2026-07-31T14:39:14.475" v="38" actId="478"/>
          <ac:spMkLst>
            <pc:docMk/>
            <pc:sldMk cId="3821560053" sldId="579"/>
            <ac:spMk id="13" creationId="{6287F33A-5624-0262-87BC-FCBBCD4AA8BE}"/>
          </ac:spMkLst>
        </pc:spChg>
        <pc:spChg chg="del">
          <ac:chgData name="Brittany Lovely" userId="2179ef8d-189d-4026-bc2f-586078a24bba" providerId="ADAL" clId="{4469A390-5A8A-4804-8CF6-88C8DCEFA192}" dt="2026-07-31T14:39:14.475" v="38" actId="478"/>
          <ac:spMkLst>
            <pc:docMk/>
            <pc:sldMk cId="3821560053" sldId="579"/>
            <ac:spMk id="14" creationId="{6AEBCA10-33C0-9DC0-D165-439CFEF17CAD}"/>
          </ac:spMkLst>
        </pc:spChg>
        <pc:spChg chg="del">
          <ac:chgData name="Brittany Lovely" userId="2179ef8d-189d-4026-bc2f-586078a24bba" providerId="ADAL" clId="{4469A390-5A8A-4804-8CF6-88C8DCEFA192}" dt="2026-07-31T14:39:14.475" v="38" actId="478"/>
          <ac:spMkLst>
            <pc:docMk/>
            <pc:sldMk cId="3821560053" sldId="579"/>
            <ac:spMk id="15" creationId="{E4092EE8-13C9-9F96-3892-B90E6036EA53}"/>
          </ac:spMkLst>
        </pc:spChg>
        <pc:spChg chg="del">
          <ac:chgData name="Brittany Lovely" userId="2179ef8d-189d-4026-bc2f-586078a24bba" providerId="ADAL" clId="{4469A390-5A8A-4804-8CF6-88C8DCEFA192}" dt="2026-07-31T14:39:14.475" v="38" actId="478"/>
          <ac:spMkLst>
            <pc:docMk/>
            <pc:sldMk cId="3821560053" sldId="579"/>
            <ac:spMk id="16" creationId="{717331E6-2BD3-2D05-08AB-307BE079DD10}"/>
          </ac:spMkLst>
        </pc:spChg>
        <pc:picChg chg="del">
          <ac:chgData name="Brittany Lovely" userId="2179ef8d-189d-4026-bc2f-586078a24bba" providerId="ADAL" clId="{4469A390-5A8A-4804-8CF6-88C8DCEFA192}" dt="2026-07-31T14:39:14.475" v="38" actId="478"/>
          <ac:picMkLst>
            <pc:docMk/>
            <pc:sldMk cId="3821560053" sldId="579"/>
            <ac:picMk id="3" creationId="{2BAA9467-BEB2-5845-732F-1CF603846206}"/>
          </ac:picMkLst>
        </pc:picChg>
      </pc:sldChg>
      <pc:sldChg chg="delSp mod setBg">
        <pc:chgData name="Brittany Lovely" userId="2179ef8d-189d-4026-bc2f-586078a24bba" providerId="ADAL" clId="{4469A390-5A8A-4804-8CF6-88C8DCEFA192}" dt="2026-07-31T14:39:30.410" v="45"/>
        <pc:sldMkLst>
          <pc:docMk/>
          <pc:sldMk cId="3897458075" sldId="580"/>
        </pc:sldMkLst>
        <pc:spChg chg="del">
          <ac:chgData name="Brittany Lovely" userId="2179ef8d-189d-4026-bc2f-586078a24bba" providerId="ADAL" clId="{4469A390-5A8A-4804-8CF6-88C8DCEFA192}" dt="2026-07-31T14:39:24.046" v="42" actId="478"/>
          <ac:spMkLst>
            <pc:docMk/>
            <pc:sldMk cId="3897458075" sldId="580"/>
            <ac:spMk id="2" creationId="{FF44644A-B695-3B5E-E849-775E8685B19C}"/>
          </ac:spMkLst>
        </pc:spChg>
        <pc:spChg chg="del">
          <ac:chgData name="Brittany Lovely" userId="2179ef8d-189d-4026-bc2f-586078a24bba" providerId="ADAL" clId="{4469A390-5A8A-4804-8CF6-88C8DCEFA192}" dt="2026-07-31T14:39:24.046" v="42" actId="478"/>
          <ac:spMkLst>
            <pc:docMk/>
            <pc:sldMk cId="3897458075" sldId="580"/>
            <ac:spMk id="6" creationId="{C678AA36-AB0A-026D-F7BE-32110BD086C9}"/>
          </ac:spMkLst>
        </pc:spChg>
        <pc:spChg chg="del">
          <ac:chgData name="Brittany Lovely" userId="2179ef8d-189d-4026-bc2f-586078a24bba" providerId="ADAL" clId="{4469A390-5A8A-4804-8CF6-88C8DCEFA192}" dt="2026-07-31T14:39:24.046" v="42" actId="478"/>
          <ac:spMkLst>
            <pc:docMk/>
            <pc:sldMk cId="3897458075" sldId="580"/>
            <ac:spMk id="7" creationId="{18051133-1AE9-A9B6-7CE9-252A33C8E352}"/>
          </ac:spMkLst>
        </pc:spChg>
        <pc:spChg chg="del">
          <ac:chgData name="Brittany Lovely" userId="2179ef8d-189d-4026-bc2f-586078a24bba" providerId="ADAL" clId="{4469A390-5A8A-4804-8CF6-88C8DCEFA192}" dt="2026-07-31T14:39:24.046" v="42" actId="478"/>
          <ac:spMkLst>
            <pc:docMk/>
            <pc:sldMk cId="3897458075" sldId="580"/>
            <ac:spMk id="9" creationId="{BE8CF600-3805-E558-FA63-C3C2A5BCF020}"/>
          </ac:spMkLst>
        </pc:spChg>
        <pc:spChg chg="del">
          <ac:chgData name="Brittany Lovely" userId="2179ef8d-189d-4026-bc2f-586078a24bba" providerId="ADAL" clId="{4469A390-5A8A-4804-8CF6-88C8DCEFA192}" dt="2026-07-31T14:39:24.046" v="42" actId="478"/>
          <ac:spMkLst>
            <pc:docMk/>
            <pc:sldMk cId="3897458075" sldId="580"/>
            <ac:spMk id="11" creationId="{587E1CE0-2B1E-F029-245E-5EBA18F69FB7}"/>
          </ac:spMkLst>
        </pc:spChg>
        <pc:spChg chg="del">
          <ac:chgData name="Brittany Lovely" userId="2179ef8d-189d-4026-bc2f-586078a24bba" providerId="ADAL" clId="{4469A390-5A8A-4804-8CF6-88C8DCEFA192}" dt="2026-07-31T14:39:24.046" v="42" actId="478"/>
          <ac:spMkLst>
            <pc:docMk/>
            <pc:sldMk cId="3897458075" sldId="580"/>
            <ac:spMk id="12" creationId="{AAABE954-944B-8A75-D018-349CDC55B551}"/>
          </ac:spMkLst>
        </pc:spChg>
        <pc:spChg chg="del">
          <ac:chgData name="Brittany Lovely" userId="2179ef8d-189d-4026-bc2f-586078a24bba" providerId="ADAL" clId="{4469A390-5A8A-4804-8CF6-88C8DCEFA192}" dt="2026-07-31T14:39:24.046" v="42" actId="478"/>
          <ac:spMkLst>
            <pc:docMk/>
            <pc:sldMk cId="3897458075" sldId="580"/>
            <ac:spMk id="13" creationId="{9ADDBC79-00BB-052D-EB23-F06D24BE7662}"/>
          </ac:spMkLst>
        </pc:spChg>
        <pc:spChg chg="del">
          <ac:chgData name="Brittany Lovely" userId="2179ef8d-189d-4026-bc2f-586078a24bba" providerId="ADAL" clId="{4469A390-5A8A-4804-8CF6-88C8DCEFA192}" dt="2026-07-31T14:39:24.046" v="42" actId="478"/>
          <ac:spMkLst>
            <pc:docMk/>
            <pc:sldMk cId="3897458075" sldId="580"/>
            <ac:spMk id="14" creationId="{E6ABFA68-8BD6-DDF0-C036-8AAAD86EE057}"/>
          </ac:spMkLst>
        </pc:spChg>
        <pc:spChg chg="del">
          <ac:chgData name="Brittany Lovely" userId="2179ef8d-189d-4026-bc2f-586078a24bba" providerId="ADAL" clId="{4469A390-5A8A-4804-8CF6-88C8DCEFA192}" dt="2026-07-31T14:39:24.046" v="42" actId="478"/>
          <ac:spMkLst>
            <pc:docMk/>
            <pc:sldMk cId="3897458075" sldId="580"/>
            <ac:spMk id="15" creationId="{7B0E55A9-267B-07EB-05D0-872FA9346D4B}"/>
          </ac:spMkLst>
        </pc:spChg>
      </pc:sldChg>
      <pc:sldChg chg="addSp delSp modSp mod setBg">
        <pc:chgData name="Brittany Lovely" userId="2179ef8d-189d-4026-bc2f-586078a24bba" providerId="ADAL" clId="{4469A390-5A8A-4804-8CF6-88C8DCEFA192}" dt="2026-07-31T14:40:15.941" v="64"/>
        <pc:sldMkLst>
          <pc:docMk/>
          <pc:sldMk cId="3871963133" sldId="581"/>
        </pc:sldMkLst>
        <pc:spChg chg="add del mod">
          <ac:chgData name="Brittany Lovely" userId="2179ef8d-189d-4026-bc2f-586078a24bba" providerId="ADAL" clId="{4469A390-5A8A-4804-8CF6-88C8DCEFA192}" dt="2026-07-31T14:40:07.979" v="61" actId="478"/>
          <ac:spMkLst>
            <pc:docMk/>
            <pc:sldMk cId="3871963133" sldId="581"/>
            <ac:spMk id="3" creationId="{3F5F3793-512D-C004-0FB7-5E70298F273B}"/>
          </ac:spMkLst>
        </pc:spChg>
        <pc:spChg chg="del">
          <ac:chgData name="Brittany Lovely" userId="2179ef8d-189d-4026-bc2f-586078a24bba" providerId="ADAL" clId="{4469A390-5A8A-4804-8CF6-88C8DCEFA192}" dt="2026-07-31T14:40:05.951" v="60" actId="478"/>
          <ac:spMkLst>
            <pc:docMk/>
            <pc:sldMk cId="3871963133" sldId="581"/>
            <ac:spMk id="4" creationId="{793B3AFA-56CB-526F-7557-767DF585ADAD}"/>
          </ac:spMkLst>
        </pc:spChg>
        <pc:graphicFrameChg chg="del">
          <ac:chgData name="Brittany Lovely" userId="2179ef8d-189d-4026-bc2f-586078a24bba" providerId="ADAL" clId="{4469A390-5A8A-4804-8CF6-88C8DCEFA192}" dt="2026-07-31T14:40:05.951" v="60" actId="478"/>
          <ac:graphicFrameMkLst>
            <pc:docMk/>
            <pc:sldMk cId="3871963133" sldId="581"/>
            <ac:graphicFrameMk id="9" creationId="{AFD934DE-C5CB-C08A-DADA-47BB229D03A8}"/>
          </ac:graphicFrameMkLst>
        </pc:graphicFrameChg>
      </pc:sldChg>
      <pc:sldChg chg="addSp delSp modSp mod setBg">
        <pc:chgData name="Brittany Lovely" userId="2179ef8d-189d-4026-bc2f-586078a24bba" providerId="ADAL" clId="{4469A390-5A8A-4804-8CF6-88C8DCEFA192}" dt="2026-07-31T14:39:51.557" v="55"/>
        <pc:sldMkLst>
          <pc:docMk/>
          <pc:sldMk cId="3291973839" sldId="2147140165"/>
        </pc:sldMkLst>
        <pc:spChg chg="del">
          <ac:chgData name="Brittany Lovely" userId="2179ef8d-189d-4026-bc2f-586078a24bba" providerId="ADAL" clId="{4469A390-5A8A-4804-8CF6-88C8DCEFA192}" dt="2026-07-31T14:39:44.442" v="51" actId="478"/>
          <ac:spMkLst>
            <pc:docMk/>
            <pc:sldMk cId="3291973839" sldId="2147140165"/>
            <ac:spMk id="2" creationId="{290C8965-BE28-0714-8A37-8B9F3C2525DE}"/>
          </ac:spMkLst>
        </pc:spChg>
        <pc:spChg chg="add del mod">
          <ac:chgData name="Brittany Lovely" userId="2179ef8d-189d-4026-bc2f-586078a24bba" providerId="ADAL" clId="{4469A390-5A8A-4804-8CF6-88C8DCEFA192}" dt="2026-07-31T14:39:45.825" v="52" actId="478"/>
          <ac:spMkLst>
            <pc:docMk/>
            <pc:sldMk cId="3291973839" sldId="2147140165"/>
            <ac:spMk id="5" creationId="{B28E1985-0191-A255-1B05-28E5495B7A6A}"/>
          </ac:spMkLst>
        </pc:spChg>
        <pc:picChg chg="del">
          <ac:chgData name="Brittany Lovely" userId="2179ef8d-189d-4026-bc2f-586078a24bba" providerId="ADAL" clId="{4469A390-5A8A-4804-8CF6-88C8DCEFA192}" dt="2026-07-31T14:39:44.442" v="51" actId="478"/>
          <ac:picMkLst>
            <pc:docMk/>
            <pc:sldMk cId="3291973839" sldId="2147140165"/>
            <ac:picMk id="3" creationId="{226721CD-4630-4F48-6761-BF905B2F6AA1}"/>
          </ac:picMkLst>
        </pc:picChg>
      </pc:sldChg>
      <pc:sldChg chg="delSp mod setBg">
        <pc:chgData name="Brittany Lovely" userId="2179ef8d-189d-4026-bc2f-586078a24bba" providerId="ADAL" clId="{4469A390-5A8A-4804-8CF6-88C8DCEFA192}" dt="2026-07-31T14:42:15.673" v="103"/>
        <pc:sldMkLst>
          <pc:docMk/>
          <pc:sldMk cId="908414776" sldId="2147140167"/>
        </pc:sldMkLst>
        <pc:spChg chg="del">
          <ac:chgData name="Brittany Lovely" userId="2179ef8d-189d-4026-bc2f-586078a24bba" providerId="ADAL" clId="{4469A390-5A8A-4804-8CF6-88C8DCEFA192}" dt="2026-07-31T14:42:09.437" v="100" actId="478"/>
          <ac:spMkLst>
            <pc:docMk/>
            <pc:sldMk cId="908414776" sldId="2147140167"/>
            <ac:spMk id="2" creationId="{D068DDC3-1933-96B7-980F-9DC524F2D771}"/>
          </ac:spMkLst>
        </pc:spChg>
        <pc:spChg chg="del">
          <ac:chgData name="Brittany Lovely" userId="2179ef8d-189d-4026-bc2f-586078a24bba" providerId="ADAL" clId="{4469A390-5A8A-4804-8CF6-88C8DCEFA192}" dt="2026-07-31T14:42:09.437" v="100" actId="478"/>
          <ac:spMkLst>
            <pc:docMk/>
            <pc:sldMk cId="908414776" sldId="2147140167"/>
            <ac:spMk id="4" creationId="{584B2B44-43C4-E20C-0D46-47549E139831}"/>
          </ac:spMkLst>
        </pc:spChg>
        <pc:spChg chg="del">
          <ac:chgData name="Brittany Lovely" userId="2179ef8d-189d-4026-bc2f-586078a24bba" providerId="ADAL" clId="{4469A390-5A8A-4804-8CF6-88C8DCEFA192}" dt="2026-07-31T14:42:09.437" v="100" actId="478"/>
          <ac:spMkLst>
            <pc:docMk/>
            <pc:sldMk cId="908414776" sldId="2147140167"/>
            <ac:spMk id="5" creationId="{2C82FEAD-51A7-0128-5D3A-C8CDE0506E32}"/>
          </ac:spMkLst>
        </pc:spChg>
        <pc:picChg chg="del">
          <ac:chgData name="Brittany Lovely" userId="2179ef8d-189d-4026-bc2f-586078a24bba" providerId="ADAL" clId="{4469A390-5A8A-4804-8CF6-88C8DCEFA192}" dt="2026-07-31T14:42:09.437" v="100" actId="478"/>
          <ac:picMkLst>
            <pc:docMk/>
            <pc:sldMk cId="908414776" sldId="2147140167"/>
            <ac:picMk id="3" creationId="{93B7D7EA-324C-2C65-3CCA-F455C706F8C3}"/>
          </ac:picMkLst>
        </pc:picChg>
      </pc:sldChg>
      <pc:sldChg chg="delSp mod setBg">
        <pc:chgData name="Brittany Lovely" userId="2179ef8d-189d-4026-bc2f-586078a24bba" providerId="ADAL" clId="{4469A390-5A8A-4804-8CF6-88C8DCEFA192}" dt="2026-07-31T14:37:46.034" v="5"/>
        <pc:sldMkLst>
          <pc:docMk/>
          <pc:sldMk cId="48156500" sldId="2147140169"/>
        </pc:sldMkLst>
        <pc:spChg chg="del">
          <ac:chgData name="Brittany Lovely" userId="2179ef8d-189d-4026-bc2f-586078a24bba" providerId="ADAL" clId="{4469A390-5A8A-4804-8CF6-88C8DCEFA192}" dt="2026-07-31T14:37:30.706" v="2" actId="478"/>
          <ac:spMkLst>
            <pc:docMk/>
            <pc:sldMk cId="48156500" sldId="2147140169"/>
            <ac:spMk id="10" creationId="{DDFC9335-8BE8-DFEE-B8E4-247C908BE28D}"/>
          </ac:spMkLst>
        </pc:spChg>
        <pc:picChg chg="del">
          <ac:chgData name="Brittany Lovely" userId="2179ef8d-189d-4026-bc2f-586078a24bba" providerId="ADAL" clId="{4469A390-5A8A-4804-8CF6-88C8DCEFA192}" dt="2026-07-31T14:37:30.706" v="2" actId="478"/>
          <ac:picMkLst>
            <pc:docMk/>
            <pc:sldMk cId="48156500" sldId="2147140169"/>
            <ac:picMk id="5" creationId="{54D89D92-3D79-D684-7261-9EE294E70AE9}"/>
          </ac:picMkLst>
        </pc:picChg>
        <pc:picChg chg="del">
          <ac:chgData name="Brittany Lovely" userId="2179ef8d-189d-4026-bc2f-586078a24bba" providerId="ADAL" clId="{4469A390-5A8A-4804-8CF6-88C8DCEFA192}" dt="2026-07-31T14:37:30.706" v="2" actId="478"/>
          <ac:picMkLst>
            <pc:docMk/>
            <pc:sldMk cId="48156500" sldId="2147140169"/>
            <ac:picMk id="6" creationId="{A8C69258-5C52-8514-1C4B-FC73C5063951}"/>
          </ac:picMkLst>
        </pc:picChg>
        <pc:picChg chg="del">
          <ac:chgData name="Brittany Lovely" userId="2179ef8d-189d-4026-bc2f-586078a24bba" providerId="ADAL" clId="{4469A390-5A8A-4804-8CF6-88C8DCEFA192}" dt="2026-07-31T14:37:30.706" v="2" actId="478"/>
          <ac:picMkLst>
            <pc:docMk/>
            <pc:sldMk cId="48156500" sldId="2147140169"/>
            <ac:picMk id="9" creationId="{67C25C47-FF18-90E2-E1DE-9E21A462344E}"/>
          </ac:picMkLst>
        </pc:picChg>
      </pc:sldChg>
      <pc:sldChg chg="addSp delSp modSp mod setBg">
        <pc:chgData name="Brittany Lovely" userId="2179ef8d-189d-4026-bc2f-586078a24bba" providerId="ADAL" clId="{4469A390-5A8A-4804-8CF6-88C8DCEFA192}" dt="2026-07-31T14:41:35.679" v="91"/>
        <pc:sldMkLst>
          <pc:docMk/>
          <pc:sldMk cId="1742455152" sldId="2147140171"/>
        </pc:sldMkLst>
        <pc:spChg chg="del">
          <ac:chgData name="Brittany Lovely" userId="2179ef8d-189d-4026-bc2f-586078a24bba" providerId="ADAL" clId="{4469A390-5A8A-4804-8CF6-88C8DCEFA192}" dt="2026-07-31T14:41:25.230" v="87" actId="478"/>
          <ac:spMkLst>
            <pc:docMk/>
            <pc:sldMk cId="1742455152" sldId="2147140171"/>
            <ac:spMk id="2" creationId="{51BED119-FC67-8D6B-96D4-6690B7A99493}"/>
          </ac:spMkLst>
        </pc:spChg>
        <pc:spChg chg="add del mod">
          <ac:chgData name="Brittany Lovely" userId="2179ef8d-189d-4026-bc2f-586078a24bba" providerId="ADAL" clId="{4469A390-5A8A-4804-8CF6-88C8DCEFA192}" dt="2026-07-31T14:41:26.609" v="88" actId="478"/>
          <ac:spMkLst>
            <pc:docMk/>
            <pc:sldMk cId="1742455152" sldId="2147140171"/>
            <ac:spMk id="5" creationId="{8AC180F7-3D70-B97D-F288-9B9C4CC04902}"/>
          </ac:spMkLst>
        </pc:spChg>
        <pc:picChg chg="del">
          <ac:chgData name="Brittany Lovely" userId="2179ef8d-189d-4026-bc2f-586078a24bba" providerId="ADAL" clId="{4469A390-5A8A-4804-8CF6-88C8DCEFA192}" dt="2026-07-31T14:41:25.230" v="87" actId="478"/>
          <ac:picMkLst>
            <pc:docMk/>
            <pc:sldMk cId="1742455152" sldId="2147140171"/>
            <ac:picMk id="3" creationId="{C0D825CC-EAF7-F610-4E17-9EBA4E6C42B7}"/>
          </ac:picMkLst>
        </pc:picChg>
      </pc:sldChg>
      <pc:sldChg chg="delSp mod setBg">
        <pc:chgData name="Brittany Lovely" userId="2179ef8d-189d-4026-bc2f-586078a24bba" providerId="ADAL" clId="{4469A390-5A8A-4804-8CF6-88C8DCEFA192}" dt="2026-07-31T14:41:47.875" v="95"/>
        <pc:sldMkLst>
          <pc:docMk/>
          <pc:sldMk cId="2819105090" sldId="2147140173"/>
        </pc:sldMkLst>
        <pc:spChg chg="del">
          <ac:chgData name="Brittany Lovely" userId="2179ef8d-189d-4026-bc2f-586078a24bba" providerId="ADAL" clId="{4469A390-5A8A-4804-8CF6-88C8DCEFA192}" dt="2026-07-31T14:41:40.421" v="92" actId="478"/>
          <ac:spMkLst>
            <pc:docMk/>
            <pc:sldMk cId="2819105090" sldId="2147140173"/>
            <ac:spMk id="2" creationId="{A2AE6683-7EE8-B086-E36F-359CC186B02A}"/>
          </ac:spMkLst>
        </pc:spChg>
        <pc:spChg chg="del">
          <ac:chgData name="Brittany Lovely" userId="2179ef8d-189d-4026-bc2f-586078a24bba" providerId="ADAL" clId="{4469A390-5A8A-4804-8CF6-88C8DCEFA192}" dt="2026-07-31T14:41:40.421" v="92" actId="478"/>
          <ac:spMkLst>
            <pc:docMk/>
            <pc:sldMk cId="2819105090" sldId="2147140173"/>
            <ac:spMk id="5" creationId="{730B1429-F6FF-2933-2B28-78F7AC3B0C10}"/>
          </ac:spMkLst>
        </pc:spChg>
        <pc:spChg chg="del">
          <ac:chgData name="Brittany Lovely" userId="2179ef8d-189d-4026-bc2f-586078a24bba" providerId="ADAL" clId="{4469A390-5A8A-4804-8CF6-88C8DCEFA192}" dt="2026-07-31T14:41:40.421" v="92" actId="478"/>
          <ac:spMkLst>
            <pc:docMk/>
            <pc:sldMk cId="2819105090" sldId="2147140173"/>
            <ac:spMk id="8" creationId="{C34760B5-ACD6-DF6B-EE2F-BC190230C098}"/>
          </ac:spMkLst>
        </pc:spChg>
        <pc:picChg chg="del">
          <ac:chgData name="Brittany Lovely" userId="2179ef8d-189d-4026-bc2f-586078a24bba" providerId="ADAL" clId="{4469A390-5A8A-4804-8CF6-88C8DCEFA192}" dt="2026-07-31T14:41:40.421" v="92" actId="478"/>
          <ac:picMkLst>
            <pc:docMk/>
            <pc:sldMk cId="2819105090" sldId="2147140173"/>
            <ac:picMk id="7" creationId="{EE1C8854-4EE6-39A7-64AB-25C4272E19FF}"/>
          </ac:picMkLst>
        </pc:picChg>
      </pc:sldChg>
      <pc:sldChg chg="delSp mod setBg">
        <pc:chgData name="Brittany Lovely" userId="2179ef8d-189d-4026-bc2f-586078a24bba" providerId="ADAL" clId="{4469A390-5A8A-4804-8CF6-88C8DCEFA192}" dt="2026-07-31T14:38:39.979" v="24"/>
        <pc:sldMkLst>
          <pc:docMk/>
          <pc:sldMk cId="799413663" sldId="2147140174"/>
        </pc:sldMkLst>
        <pc:spChg chg="del">
          <ac:chgData name="Brittany Lovely" userId="2179ef8d-189d-4026-bc2f-586078a24bba" providerId="ADAL" clId="{4469A390-5A8A-4804-8CF6-88C8DCEFA192}" dt="2026-07-31T14:38:26.867" v="21" actId="478"/>
          <ac:spMkLst>
            <pc:docMk/>
            <pc:sldMk cId="799413663" sldId="2147140174"/>
            <ac:spMk id="2" creationId="{AE5AA14B-F3DD-EEC0-A977-47556B9D637D}"/>
          </ac:spMkLst>
        </pc:spChg>
        <pc:spChg chg="del">
          <ac:chgData name="Brittany Lovely" userId="2179ef8d-189d-4026-bc2f-586078a24bba" providerId="ADAL" clId="{4469A390-5A8A-4804-8CF6-88C8DCEFA192}" dt="2026-07-31T14:38:26.867" v="21" actId="478"/>
          <ac:spMkLst>
            <pc:docMk/>
            <pc:sldMk cId="799413663" sldId="2147140174"/>
            <ac:spMk id="3" creationId="{2052CC25-480B-6640-F93B-1239BD796DD2}"/>
          </ac:spMkLst>
        </pc:spChg>
        <pc:spChg chg="del">
          <ac:chgData name="Brittany Lovely" userId="2179ef8d-189d-4026-bc2f-586078a24bba" providerId="ADAL" clId="{4469A390-5A8A-4804-8CF6-88C8DCEFA192}" dt="2026-07-31T14:38:26.867" v="21" actId="478"/>
          <ac:spMkLst>
            <pc:docMk/>
            <pc:sldMk cId="799413663" sldId="2147140174"/>
            <ac:spMk id="4" creationId="{1B7E5A65-BF20-D21B-7635-FCF931662408}"/>
          </ac:spMkLst>
        </pc:spChg>
        <pc:spChg chg="del">
          <ac:chgData name="Brittany Lovely" userId="2179ef8d-189d-4026-bc2f-586078a24bba" providerId="ADAL" clId="{4469A390-5A8A-4804-8CF6-88C8DCEFA192}" dt="2026-07-31T14:38:26.867" v="21" actId="478"/>
          <ac:spMkLst>
            <pc:docMk/>
            <pc:sldMk cId="799413663" sldId="2147140174"/>
            <ac:spMk id="5" creationId="{F03455F4-9379-5B20-CDD3-E5C4C379FFC0}"/>
          </ac:spMkLst>
        </pc:spChg>
        <pc:spChg chg="del">
          <ac:chgData name="Brittany Lovely" userId="2179ef8d-189d-4026-bc2f-586078a24bba" providerId="ADAL" clId="{4469A390-5A8A-4804-8CF6-88C8DCEFA192}" dt="2026-07-31T14:38:26.867" v="21" actId="478"/>
          <ac:spMkLst>
            <pc:docMk/>
            <pc:sldMk cId="799413663" sldId="2147140174"/>
            <ac:spMk id="8" creationId="{AAB2206F-AF02-25FC-FD6F-3C3FFCF9D66B}"/>
          </ac:spMkLst>
        </pc:spChg>
        <pc:spChg chg="del">
          <ac:chgData name="Brittany Lovely" userId="2179ef8d-189d-4026-bc2f-586078a24bba" providerId="ADAL" clId="{4469A390-5A8A-4804-8CF6-88C8DCEFA192}" dt="2026-07-31T14:38:26.867" v="21" actId="478"/>
          <ac:spMkLst>
            <pc:docMk/>
            <pc:sldMk cId="799413663" sldId="2147140174"/>
            <ac:spMk id="9" creationId="{26C62620-5D84-876D-BE0C-B08C717B3B23}"/>
          </ac:spMkLst>
        </pc:spChg>
      </pc:sldChg>
      <pc:sldChg chg="addSp delSp modSp mod setBg">
        <pc:chgData name="Brittany Lovely" userId="2179ef8d-189d-4026-bc2f-586078a24bba" providerId="ADAL" clId="{4469A390-5A8A-4804-8CF6-88C8DCEFA192}" dt="2026-07-31T14:40:47.947" v="77"/>
        <pc:sldMkLst>
          <pc:docMk/>
          <pc:sldMk cId="2834377058" sldId="2147140175"/>
        </pc:sldMkLst>
        <pc:spChg chg="del">
          <ac:chgData name="Brittany Lovely" userId="2179ef8d-189d-4026-bc2f-586078a24bba" providerId="ADAL" clId="{4469A390-5A8A-4804-8CF6-88C8DCEFA192}" dt="2026-07-31T14:40:40.232" v="73" actId="478"/>
          <ac:spMkLst>
            <pc:docMk/>
            <pc:sldMk cId="2834377058" sldId="2147140175"/>
            <ac:spMk id="2" creationId="{AFE42DA8-EE75-33C4-B897-A22580818955}"/>
          </ac:spMkLst>
        </pc:spChg>
        <pc:spChg chg="add del mod">
          <ac:chgData name="Brittany Lovely" userId="2179ef8d-189d-4026-bc2f-586078a24bba" providerId="ADAL" clId="{4469A390-5A8A-4804-8CF6-88C8DCEFA192}" dt="2026-07-31T14:40:41.933" v="74" actId="478"/>
          <ac:spMkLst>
            <pc:docMk/>
            <pc:sldMk cId="2834377058" sldId="2147140175"/>
            <ac:spMk id="5" creationId="{0B8021E0-958E-7628-7031-55F323E6C574}"/>
          </ac:spMkLst>
        </pc:spChg>
        <pc:picChg chg="del">
          <ac:chgData name="Brittany Lovely" userId="2179ef8d-189d-4026-bc2f-586078a24bba" providerId="ADAL" clId="{4469A390-5A8A-4804-8CF6-88C8DCEFA192}" dt="2026-07-31T14:40:40.232" v="73" actId="478"/>
          <ac:picMkLst>
            <pc:docMk/>
            <pc:sldMk cId="2834377058" sldId="2147140175"/>
            <ac:picMk id="3" creationId="{215B4515-367D-E0ED-B37A-59A94E51E136}"/>
          </ac:picMkLst>
        </pc:picChg>
      </pc:sldChg>
      <pc:sldChg chg="delSp mod setBg">
        <pc:chgData name="Brittany Lovely" userId="2179ef8d-189d-4026-bc2f-586078a24bba" providerId="ADAL" clId="{4469A390-5A8A-4804-8CF6-88C8DCEFA192}" dt="2026-07-31T14:41:18.932" v="86"/>
        <pc:sldMkLst>
          <pc:docMk/>
          <pc:sldMk cId="3810434337" sldId="2147140176"/>
        </pc:sldMkLst>
        <pc:spChg chg="del">
          <ac:chgData name="Brittany Lovely" userId="2179ef8d-189d-4026-bc2f-586078a24bba" providerId="ADAL" clId="{4469A390-5A8A-4804-8CF6-88C8DCEFA192}" dt="2026-07-31T14:41:12.913" v="83" actId="478"/>
          <ac:spMkLst>
            <pc:docMk/>
            <pc:sldMk cId="3810434337" sldId="2147140176"/>
            <ac:spMk id="2" creationId="{D617F003-E0EB-1D23-FFE9-A8BA0121EE95}"/>
          </ac:spMkLst>
        </pc:spChg>
        <pc:spChg chg="del">
          <ac:chgData name="Brittany Lovely" userId="2179ef8d-189d-4026-bc2f-586078a24bba" providerId="ADAL" clId="{4469A390-5A8A-4804-8CF6-88C8DCEFA192}" dt="2026-07-31T14:41:12.913" v="83" actId="478"/>
          <ac:spMkLst>
            <pc:docMk/>
            <pc:sldMk cId="3810434337" sldId="2147140176"/>
            <ac:spMk id="4" creationId="{7C0C414C-174E-3556-B1A1-C3907389E7E7}"/>
          </ac:spMkLst>
        </pc:spChg>
        <pc:spChg chg="del">
          <ac:chgData name="Brittany Lovely" userId="2179ef8d-189d-4026-bc2f-586078a24bba" providerId="ADAL" clId="{4469A390-5A8A-4804-8CF6-88C8DCEFA192}" dt="2026-07-31T14:41:12.913" v="83" actId="478"/>
          <ac:spMkLst>
            <pc:docMk/>
            <pc:sldMk cId="3810434337" sldId="2147140176"/>
            <ac:spMk id="8" creationId="{E2102362-5DB5-D706-150E-013B5DE64785}"/>
          </ac:spMkLst>
        </pc:spChg>
        <pc:spChg chg="del">
          <ac:chgData name="Brittany Lovely" userId="2179ef8d-189d-4026-bc2f-586078a24bba" providerId="ADAL" clId="{4469A390-5A8A-4804-8CF6-88C8DCEFA192}" dt="2026-07-31T14:41:12.913" v="83" actId="478"/>
          <ac:spMkLst>
            <pc:docMk/>
            <pc:sldMk cId="3810434337" sldId="2147140176"/>
            <ac:spMk id="9" creationId="{C4CF2145-2440-5254-6194-A41C7F3EF882}"/>
          </ac:spMkLst>
        </pc:spChg>
        <pc:spChg chg="del">
          <ac:chgData name="Brittany Lovely" userId="2179ef8d-189d-4026-bc2f-586078a24bba" providerId="ADAL" clId="{4469A390-5A8A-4804-8CF6-88C8DCEFA192}" dt="2026-07-31T14:41:12.913" v="83" actId="478"/>
          <ac:spMkLst>
            <pc:docMk/>
            <pc:sldMk cId="3810434337" sldId="2147140176"/>
            <ac:spMk id="11" creationId="{2DD7FEB0-64AA-9067-7C52-869BC066139F}"/>
          </ac:spMkLst>
        </pc:spChg>
        <pc:spChg chg="del">
          <ac:chgData name="Brittany Lovely" userId="2179ef8d-189d-4026-bc2f-586078a24bba" providerId="ADAL" clId="{4469A390-5A8A-4804-8CF6-88C8DCEFA192}" dt="2026-07-31T14:41:12.913" v="83" actId="478"/>
          <ac:spMkLst>
            <pc:docMk/>
            <pc:sldMk cId="3810434337" sldId="2147140176"/>
            <ac:spMk id="12" creationId="{6B20666B-535C-F392-9035-2B23A2D83A01}"/>
          </ac:spMkLst>
        </pc:spChg>
        <pc:spChg chg="del">
          <ac:chgData name="Brittany Lovely" userId="2179ef8d-189d-4026-bc2f-586078a24bba" providerId="ADAL" clId="{4469A390-5A8A-4804-8CF6-88C8DCEFA192}" dt="2026-07-31T14:41:12.913" v="83" actId="478"/>
          <ac:spMkLst>
            <pc:docMk/>
            <pc:sldMk cId="3810434337" sldId="2147140176"/>
            <ac:spMk id="13" creationId="{2AB95270-1EBC-074B-95B6-75E6FDBA14C2}"/>
          </ac:spMkLst>
        </pc:spChg>
        <pc:spChg chg="del">
          <ac:chgData name="Brittany Lovely" userId="2179ef8d-189d-4026-bc2f-586078a24bba" providerId="ADAL" clId="{4469A390-5A8A-4804-8CF6-88C8DCEFA192}" dt="2026-07-31T14:41:12.913" v="83" actId="478"/>
          <ac:spMkLst>
            <pc:docMk/>
            <pc:sldMk cId="3810434337" sldId="2147140176"/>
            <ac:spMk id="15" creationId="{86DA4719-EC6D-DDF0-C915-BDE2AED8257F}"/>
          </ac:spMkLst>
        </pc:spChg>
        <pc:spChg chg="del">
          <ac:chgData name="Brittany Lovely" userId="2179ef8d-189d-4026-bc2f-586078a24bba" providerId="ADAL" clId="{4469A390-5A8A-4804-8CF6-88C8DCEFA192}" dt="2026-07-31T14:41:12.913" v="83" actId="478"/>
          <ac:spMkLst>
            <pc:docMk/>
            <pc:sldMk cId="3810434337" sldId="2147140176"/>
            <ac:spMk id="16" creationId="{825497C5-14A8-E7E9-FF2B-1A8E3B1E1BD9}"/>
          </ac:spMkLst>
        </pc:spChg>
        <pc:spChg chg="del">
          <ac:chgData name="Brittany Lovely" userId="2179ef8d-189d-4026-bc2f-586078a24bba" providerId="ADAL" clId="{4469A390-5A8A-4804-8CF6-88C8DCEFA192}" dt="2026-07-31T14:41:12.913" v="83" actId="478"/>
          <ac:spMkLst>
            <pc:docMk/>
            <pc:sldMk cId="3810434337" sldId="2147140176"/>
            <ac:spMk id="20" creationId="{A30A00AE-EAE9-4A55-B58B-60C624AA066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8B3E77-B2C7-7D47-EE8E-743F0D46B2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FEC65CF-219B-235A-F330-3276DEF92D2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EBE0F1-0C3F-5F46-883F-590C6FB1047E}" type="datetimeFigureOut">
              <a:rPr lang="en-US" smtClean="0"/>
              <a:t>7/31/2026</a:t>
            </a:fld>
            <a:endParaRPr lang="en-US"/>
          </a:p>
        </p:txBody>
      </p:sp>
      <p:sp>
        <p:nvSpPr>
          <p:cNvPr id="4" name="Footer Placeholder 3">
            <a:extLst>
              <a:ext uri="{FF2B5EF4-FFF2-40B4-BE49-F238E27FC236}">
                <a16:creationId xmlns:a16="http://schemas.microsoft.com/office/drawing/2014/main" id="{1A61C7DA-5805-1017-1C26-84D31F84B5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33C0FF8-F33F-1A92-B38F-4601936231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3D4F33-F194-1546-A4AA-5216A88E553A}" type="slidenum">
              <a:rPr lang="en-US" smtClean="0"/>
              <a:t>‹#›</a:t>
            </a:fld>
            <a:endParaRPr lang="en-US"/>
          </a:p>
        </p:txBody>
      </p:sp>
    </p:spTree>
    <p:extLst>
      <p:ext uri="{BB962C8B-B14F-4D97-AF65-F5344CB8AC3E}">
        <p14:creationId xmlns:p14="http://schemas.microsoft.com/office/powerpoint/2010/main" val="2943235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8D738-8366-954A-A454-968E837854FF}" type="datetimeFigureOut">
              <a:rPr lang="en-US" smtClean="0"/>
              <a:t>7/31/2026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E35197-6DA9-744D-98ED-310B7A3B435B}" type="slidenum">
              <a:rPr lang="en-US" smtClean="0"/>
              <a:t>‹#›</a:t>
            </a:fld>
            <a:endParaRPr lang="en-US"/>
          </a:p>
        </p:txBody>
      </p:sp>
    </p:spTree>
    <p:extLst>
      <p:ext uri="{BB962C8B-B14F-4D97-AF65-F5344CB8AC3E}">
        <p14:creationId xmlns:p14="http://schemas.microsoft.com/office/powerpoint/2010/main" val="55264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a:t>
            </a:fld>
            <a:endParaRPr lang="en-US"/>
          </a:p>
        </p:txBody>
      </p:sp>
    </p:spTree>
    <p:extLst>
      <p:ext uri="{BB962C8B-B14F-4D97-AF65-F5344CB8AC3E}">
        <p14:creationId xmlns:p14="http://schemas.microsoft.com/office/powerpoint/2010/main" val="1041484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defRPr/>
            </a:pPr>
            <a:r>
              <a:rPr lang="es-us" sz="1200" b="1" kern="1200" dirty="0">
                <a:solidFill>
                  <a:schemeClr val="tx1"/>
                </a:solidFill>
                <a:effectLst/>
                <a:latin typeface="+mn-lt"/>
                <a:ea typeface="+mn-ea"/>
                <a:cs typeface="+mn-cs"/>
              </a:rPr>
              <a:t>Notas del presentador </a:t>
            </a:r>
            <a:br>
              <a:rPr dirty="0"/>
            </a:br>
            <a:br>
              <a:rPr dirty="0"/>
            </a:br>
            <a:r>
              <a:rPr lang="es-us" dirty="0">
                <a:ea typeface="Calibri"/>
                <a:cs typeface="Calibri"/>
              </a:rPr>
              <a:t>La charla de hoy abarcará los siguientes temas:</a:t>
            </a: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s-us" sz="1200" kern="1200" dirty="0">
                <a:solidFill>
                  <a:schemeClr val="tx1"/>
                </a:solidFill>
                <a:effectLst/>
                <a:latin typeface="+mn-lt"/>
                <a:ea typeface="+mn-ea"/>
                <a:cs typeface="+mn-cs"/>
              </a:rPr>
              <a:t>La relación entre la dieta, la actividad física, el peso corporal y el riesgo de padecer cáncer.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s-us" sz="1200" kern="1200" dirty="0">
                <a:solidFill>
                  <a:schemeClr val="tx1"/>
                </a:solidFill>
                <a:effectLst/>
                <a:latin typeface="+mn-lt"/>
                <a:ea typeface="+mn-ea"/>
                <a:cs typeface="+mn-cs"/>
              </a:rPr>
              <a:t>Guías actuales de la ACS sobre dieta y actividad física, y cómo la implementación de estrategias dentro de estas guías puede afectar su salud.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s-us" sz="1200" kern="1200" dirty="0">
                <a:solidFill>
                  <a:schemeClr val="tx1"/>
                </a:solidFill>
                <a:effectLst/>
                <a:latin typeface="+mn-lt"/>
                <a:ea typeface="+mn-ea"/>
                <a:cs typeface="+mn-cs"/>
              </a:rPr>
              <a:t>Recomendaciones de ACS para la acción comunitaria con el fin de ayudar a que los estilos de vida saludables sean más accesibles para todos.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BC877D4-C115-4B9D-B6EE-99781311D293}" type="slidenum">
              <a:rPr lang="en-US" smtClean="0"/>
              <a:t>2</a:t>
            </a:fld>
            <a:endParaRPr lang="en-US"/>
          </a:p>
        </p:txBody>
      </p:sp>
    </p:spTree>
    <p:extLst>
      <p:ext uri="{BB962C8B-B14F-4D97-AF65-F5344CB8AC3E}">
        <p14:creationId xmlns:p14="http://schemas.microsoft.com/office/powerpoint/2010/main" val="2960869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80000"/>
              </a:lnSpc>
              <a:spcBef>
                <a:spcPct val="0"/>
              </a:spcBef>
            </a:pPr>
            <a:r>
              <a:rPr lang="es-us" sz="1200" b="1" kern="1200" dirty="0">
                <a:solidFill>
                  <a:schemeClr val="tx1"/>
                </a:solidFill>
                <a:effectLst/>
                <a:ea typeface="+mn-ea"/>
                <a:cs typeface="+mn-cs"/>
              </a:rPr>
              <a:t>Notas del presentador </a:t>
            </a:r>
            <a:br>
              <a:rPr dirty="0"/>
            </a:br>
            <a:endParaRPr lang="en-US" altLang="en-US" dirty="0">
              <a:solidFill>
                <a:srgbClr val="FF0000"/>
              </a:solidFill>
              <a:ea typeface="Calibri"/>
              <a:cs typeface="Calibri"/>
            </a:endParaRPr>
          </a:p>
          <a:p>
            <a:pPr>
              <a:lnSpc>
                <a:spcPct val="80000"/>
              </a:lnSpc>
              <a:spcBef>
                <a:spcPct val="0"/>
              </a:spcBef>
            </a:pPr>
            <a:r>
              <a:rPr lang="es-us" altLang="es-us" dirty="0">
                <a:solidFill>
                  <a:srgbClr val="FF0000"/>
                </a:solidFill>
              </a:rPr>
              <a:t>Después del tabaco, la dieta, la actividad física y </a:t>
            </a:r>
            <a:r>
              <a:rPr lang="es-us" altLang="es-us" dirty="0">
                <a:solidFill>
                  <a:srgbClr val="FF0000"/>
                </a:solidFill>
                <a:highlight>
                  <a:srgbClr val="FFFF00"/>
                </a:highlight>
              </a:rPr>
              <a:t>el exceso de peso corporal </a:t>
            </a:r>
            <a:r>
              <a:rPr lang="es-us" altLang="es-us" dirty="0">
                <a:solidFill>
                  <a:srgbClr val="FF0000"/>
                </a:solidFill>
              </a:rPr>
              <a:t>son el segundo factor más importante en el aumento del riesgo de desarrollar cáncer. En los Estados Unidos, </a:t>
            </a:r>
            <a:r>
              <a:rPr lang="es-us" dirty="0">
                <a:solidFill>
                  <a:srgbClr val="FF0000"/>
                </a:solidFill>
              </a:rPr>
              <a:t>aproximadamente</a:t>
            </a:r>
            <a:r>
              <a:rPr lang="es-us" b="1" dirty="0">
                <a:solidFill>
                  <a:srgbClr val="FF0000"/>
                </a:solidFill>
              </a:rPr>
              <a:t> uno de cada cinco casos de cáncer </a:t>
            </a:r>
            <a:r>
              <a:rPr lang="es-us" dirty="0">
                <a:solidFill>
                  <a:srgbClr val="FF0000"/>
                </a:solidFill>
              </a:rPr>
              <a:t>está vinculado a factores relacionados con la nutrición y la actividad física.</a:t>
            </a:r>
            <a:endParaRPr lang="en-US" dirty="0">
              <a:solidFill>
                <a:srgbClr val="FF0000"/>
              </a:solidFill>
              <a:ea typeface="Calibri"/>
              <a:cs typeface="Calibri"/>
            </a:endParaRPr>
          </a:p>
          <a:p>
            <a:pPr>
              <a:lnSpc>
                <a:spcPct val="80000"/>
              </a:lnSpc>
              <a:spcBef>
                <a:spcPct val="0"/>
              </a:spcBef>
            </a:pPr>
            <a:endParaRPr lang="en-US" dirty="0">
              <a:solidFill>
                <a:srgbClr val="FF0000"/>
              </a:solidFill>
              <a:ea typeface="Calibri"/>
              <a:cs typeface="Calibri"/>
            </a:endParaRPr>
          </a:p>
          <a:p>
            <a:pPr>
              <a:lnSpc>
                <a:spcPct val="80000"/>
              </a:lnSpc>
              <a:spcBef>
                <a:spcPct val="0"/>
              </a:spcBef>
            </a:pPr>
            <a:r>
              <a:rPr lang="es-us" dirty="0">
                <a:solidFill>
                  <a:srgbClr val="FF0000"/>
                </a:solidFill>
              </a:rPr>
              <a:t>Analicemos cómo ciertos comportamientos contribuyen al riesgo de padecer cáncer </a:t>
            </a:r>
            <a:br>
              <a:rPr lang="es-us" dirty="0">
                <a:solidFill>
                  <a:srgbClr val="FF0000"/>
                </a:solidFill>
              </a:rPr>
            </a:br>
            <a:r>
              <a:rPr lang="es-us" dirty="0">
                <a:solidFill>
                  <a:srgbClr val="FF0000"/>
                </a:solidFill>
              </a:rPr>
              <a:t>y qué puede hacer para reducirlo.</a:t>
            </a:r>
            <a:endParaRPr lang="en-US" dirty="0">
              <a:solidFill>
                <a:srgbClr val="FF0000"/>
              </a:solidFill>
              <a:ea typeface="Calibri"/>
              <a:cs typeface="Calibri"/>
            </a:endParaRPr>
          </a:p>
          <a:p>
            <a:pPr>
              <a:lnSpc>
                <a:spcPct val="80000"/>
              </a:lnSpc>
              <a:spcBef>
                <a:spcPct val="0"/>
              </a:spcBef>
            </a:pPr>
            <a:endParaRPr lang="en-US" dirty="0">
              <a:solidFill>
                <a:srgbClr val="FF0000"/>
              </a:solidFill>
              <a:ea typeface="Calibri"/>
              <a:cs typeface="Calibri"/>
            </a:endParaRPr>
          </a:p>
          <a:p>
            <a:pPr>
              <a:lnSpc>
                <a:spcPct val="80000"/>
              </a:lnSpc>
              <a:spcBef>
                <a:spcPct val="0"/>
              </a:spcBef>
            </a:pPr>
            <a:r>
              <a:rPr lang="es-us" dirty="0">
                <a:solidFill>
                  <a:srgbClr val="FF0000"/>
                </a:solidFill>
              </a:rPr>
              <a:t>Referencias:</a:t>
            </a:r>
          </a:p>
          <a:p>
            <a:pPr marL="171450" indent="-171450">
              <a:lnSpc>
                <a:spcPct val="80000"/>
              </a:lnSpc>
              <a:spcBef>
                <a:spcPct val="0"/>
              </a:spcBef>
              <a:buFont typeface="Arial" panose="020B0604020202020204" pitchFamily="34" charset="0"/>
              <a:buChar char="•"/>
            </a:pPr>
            <a:r>
              <a:rPr lang="es-us" dirty="0"/>
              <a:t>American Cancer Society. Cancer Prevention &amp; Early Detection Facts &amp; Figures 2025-2026.</a:t>
            </a:r>
            <a:endParaRPr lang="en-US" dirty="0">
              <a:solidFill>
                <a:srgbClr val="FF0000"/>
              </a:solidFill>
              <a:ea typeface="Calibri"/>
              <a:cs typeface="Calibri"/>
            </a:endParaRPr>
          </a:p>
          <a:p>
            <a:pPr marL="171450" indent="-171450">
              <a:lnSpc>
                <a:spcPct val="80000"/>
              </a:lnSpc>
              <a:spcBef>
                <a:spcPct val="0"/>
              </a:spcBef>
              <a:buFont typeface="Arial" panose="020B0604020202020204" pitchFamily="34" charset="0"/>
              <a:buChar char="•"/>
            </a:pPr>
            <a:r>
              <a:rPr lang="es-us" b="0" i="0" dirty="0">
                <a:solidFill>
                  <a:srgbClr val="1C1D1E"/>
                </a:solidFill>
                <a:effectLst/>
                <a:ea typeface="Open Sans"/>
                <a:cs typeface="Open Sans"/>
              </a:rPr>
              <a:t>Islami F, Goding Sauer A, Miller KD, </a:t>
            </a:r>
            <a:r>
              <a:rPr lang="es-us" b="0" i="1" dirty="0">
                <a:solidFill>
                  <a:srgbClr val="1C1D1E"/>
                </a:solidFill>
                <a:effectLst/>
                <a:ea typeface="Open Sans"/>
                <a:cs typeface="Open Sans"/>
              </a:rPr>
              <a:t>et al</a:t>
            </a:r>
            <a:r>
              <a:rPr lang="es-us" b="0" i="0" dirty="0">
                <a:solidFill>
                  <a:srgbClr val="1C1D1E"/>
                </a:solidFill>
                <a:effectLst/>
                <a:ea typeface="Open Sans"/>
                <a:cs typeface="Open Sans"/>
              </a:rPr>
              <a:t>. Proportion and number of cancer cases and deaths attributable to potentially modifiable risk factors in the United States. </a:t>
            </a:r>
            <a:r>
              <a:rPr lang="es-us" b="0" i="1" dirty="0">
                <a:solidFill>
                  <a:srgbClr val="1C1D1E"/>
                </a:solidFill>
                <a:effectLst/>
                <a:ea typeface="Open Sans"/>
                <a:cs typeface="Open Sans"/>
              </a:rPr>
              <a:t>CA Cancer J Clin.</a:t>
            </a:r>
            <a:r>
              <a:rPr lang="es-us" b="0" i="0" dirty="0">
                <a:solidFill>
                  <a:srgbClr val="1C1D1E"/>
                </a:solidFill>
                <a:effectLst/>
                <a:ea typeface="Open Sans"/>
                <a:cs typeface="Open Sans"/>
              </a:rPr>
              <a:t> 2018; </a:t>
            </a:r>
            <a:r>
              <a:rPr lang="es-us" b="1" i="0" dirty="0">
                <a:solidFill>
                  <a:srgbClr val="1C1D1E"/>
                </a:solidFill>
                <a:effectLst/>
                <a:ea typeface="Open Sans"/>
                <a:cs typeface="Open Sans"/>
              </a:rPr>
              <a:t>68</a:t>
            </a:r>
            <a:r>
              <a:rPr lang="es-us" b="0" i="0" dirty="0">
                <a:solidFill>
                  <a:srgbClr val="1C1D1E"/>
                </a:solidFill>
                <a:effectLst/>
                <a:ea typeface="Open Sans"/>
                <a:cs typeface="Open Sans"/>
              </a:rPr>
              <a:t>: 31-54.</a:t>
            </a:r>
            <a:endParaRPr lang="en-US" dirty="0">
              <a:ea typeface="Open Sans"/>
              <a:cs typeface="Open Sans"/>
            </a:endParaRPr>
          </a:p>
          <a:p>
            <a:pPr>
              <a:lnSpc>
                <a:spcPct val="80000"/>
              </a:lnSpc>
              <a:spcBef>
                <a:spcPct val="0"/>
              </a:spcBef>
            </a:pPr>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3</a:t>
            </a:fld>
            <a:endParaRPr lang="en-US"/>
          </a:p>
        </p:txBody>
      </p:sp>
    </p:spTree>
    <p:extLst>
      <p:ext uri="{BB962C8B-B14F-4D97-AF65-F5344CB8AC3E}">
        <p14:creationId xmlns:p14="http://schemas.microsoft.com/office/powerpoint/2010/main" val="1216447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defTabSz="966612">
              <a:defRPr/>
            </a:pPr>
            <a:r>
              <a:rPr lang="es-us" sz="1200" b="1" kern="1200" dirty="0">
                <a:solidFill>
                  <a:schemeClr val="tx1"/>
                </a:solidFill>
                <a:effectLst/>
                <a:latin typeface="+mn-lt"/>
                <a:ea typeface="+mn-ea"/>
                <a:cs typeface="+mn-cs"/>
              </a:rPr>
              <a:t>Notas del presentador </a:t>
            </a:r>
            <a:br>
              <a:rPr dirty="0"/>
            </a:br>
            <a:endParaRPr lang="en-US" dirty="0"/>
          </a:p>
          <a:p>
            <a:pPr defTabSz="966612">
              <a:defRPr/>
            </a:pPr>
            <a:r>
              <a:rPr lang="es-us" dirty="0"/>
              <a:t>Además de evitar el tabaco, llevar una alimentación saludable, mantenerse activo durante toda la vida, alcanzar y mantener un peso saludable, y evitar el alcohol pueden reducir en gran medida el riesgo de desarrollar cáncer a lo largo de la vida. </a:t>
            </a:r>
          </a:p>
          <a:p>
            <a:pPr defTabSz="966612">
              <a:defRPr/>
            </a:pPr>
            <a:endParaRPr lang="en-US" dirty="0"/>
          </a:p>
          <a:p>
            <a:pPr defTabSz="966612">
              <a:defRPr/>
            </a:pPr>
            <a:r>
              <a:rPr lang="es-us" dirty="0"/>
              <a:t>Estos mismos comportamientos también están relacionados con un menor riesgo de desarrollar enfermedades cardiovasculares y diabetes. </a:t>
            </a:r>
            <a:endParaRPr lang="en-US" dirty="0">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4</a:t>
            </a:fld>
            <a:endParaRPr lang="en-US"/>
          </a:p>
        </p:txBody>
      </p:sp>
    </p:spTree>
    <p:extLst>
      <p:ext uri="{BB962C8B-B14F-4D97-AF65-F5344CB8AC3E}">
        <p14:creationId xmlns:p14="http://schemas.microsoft.com/office/powerpoint/2010/main" val="489672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b="1" dirty="0"/>
              <a:t>Notas del presentador</a:t>
            </a:r>
          </a:p>
          <a:p>
            <a:endParaRPr lang="en-US" dirty="0"/>
          </a:p>
          <a:p>
            <a:r>
              <a:rPr lang="es-us" dirty="0"/>
              <a:t>En la guía de la ACS sobre dieta y actividad física para la prevención del cáncer se ofrecen estrategias basadas en evidencia sobre hábitos de alimentación y actividad física, así como pasos concretos que se pueden seguir para reducir el riesgo de cáncer.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dirty="0"/>
              <a:t>De hecho, </a:t>
            </a:r>
            <a:r>
              <a:rPr lang="es-us" sz="1200" kern="1200" dirty="0">
                <a:solidFill>
                  <a:schemeClr val="tx1"/>
                </a:solidFill>
                <a:effectLst/>
                <a:latin typeface="+mn-lt"/>
                <a:ea typeface="+mn-ea"/>
                <a:cs typeface="+mn-cs"/>
              </a:rPr>
              <a:t>en las investigaciones se ha demostrado que los adultos que siguen de cerca esta guía de la ACS tienen entre un 10 % y un 20 % menos de probabilidades de recibir un diagnóstico de cáncer y entre un 24 % y un 30 % menos de probabilidades de morir a causa de la enfermedad.</a:t>
            </a:r>
          </a:p>
          <a:p>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5</a:t>
            </a:fld>
            <a:endParaRPr lang="en-US"/>
          </a:p>
        </p:txBody>
      </p:sp>
    </p:spTree>
    <p:extLst>
      <p:ext uri="{BB962C8B-B14F-4D97-AF65-F5344CB8AC3E}">
        <p14:creationId xmlns:p14="http://schemas.microsoft.com/office/powerpoint/2010/main" val="3756593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us" sz="1200" b="1" kern="1200" dirty="0">
                <a:solidFill>
                  <a:schemeClr val="tx1"/>
                </a:solidFill>
                <a:effectLst/>
                <a:latin typeface="+mn-lt"/>
                <a:ea typeface="+mn-ea"/>
                <a:cs typeface="+mn-cs"/>
              </a:rPr>
              <a:t>Notas del presentador </a:t>
            </a:r>
            <a:br>
              <a:rPr dirty="0"/>
            </a:br>
            <a:endParaRPr lang="en-US" dirty="0">
              <a:cs typeface="Calibri"/>
            </a:endParaRPr>
          </a:p>
          <a:p>
            <a:r>
              <a:rPr lang="es-us" dirty="0">
                <a:cs typeface="Calibri"/>
              </a:rPr>
              <a:t>Consumir una dieta no saludable se asocia con un mayor riesgo de desarrollar algunos tipos de cáncer, incluido el cáncer colorrectal, de cavidad oral, de esófago, faringe y laringe. En la guía de la ACS sobre dieta y actividad física para la prevención del cáncer se recomienda que las personas sigan un patrón de alimentación saludable para reducir su riesgo de cáncer. Profundicemos en los hábitos de alimentación saludable.</a:t>
            </a:r>
          </a:p>
        </p:txBody>
      </p:sp>
      <p:sp>
        <p:nvSpPr>
          <p:cNvPr id="4" name="Slide Number Placeholder 3"/>
          <p:cNvSpPr>
            <a:spLocks noGrp="1"/>
          </p:cNvSpPr>
          <p:nvPr>
            <p:ph type="sldNum" sz="quarter" idx="5"/>
          </p:nvPr>
        </p:nvSpPr>
        <p:spPr/>
        <p:txBody>
          <a:bodyPr/>
          <a:lstStyle/>
          <a:p>
            <a:fld id="{85E35197-6DA9-744D-98ED-310B7A3B435B}" type="slidenum">
              <a:rPr lang="en-US" smtClean="0"/>
              <a:t>6</a:t>
            </a:fld>
            <a:endParaRPr lang="en-US"/>
          </a:p>
        </p:txBody>
      </p:sp>
    </p:spTree>
    <p:extLst>
      <p:ext uri="{BB962C8B-B14F-4D97-AF65-F5344CB8AC3E}">
        <p14:creationId xmlns:p14="http://schemas.microsoft.com/office/powerpoint/2010/main" val="2894560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us" sz="1100" b="1" kern="1200" dirty="0">
                <a:solidFill>
                  <a:schemeClr val="tx1"/>
                </a:solidFill>
                <a:effectLst/>
                <a:latin typeface="+mn-lt"/>
                <a:ea typeface="+mn-ea"/>
                <a:cs typeface="+mn-cs"/>
              </a:rPr>
              <a:t>Notas del presentador </a:t>
            </a:r>
            <a:br>
              <a:rPr dirty="0"/>
            </a:br>
            <a:endParaRPr lang="en-US" dirty="0">
              <a:solidFill>
                <a:schemeClr val="accent3">
                  <a:lumMod val="50000"/>
                </a:schemeClr>
              </a:solidFill>
            </a:endParaRPr>
          </a:p>
          <a:p>
            <a:r>
              <a:rPr lang="es-us" dirty="0">
                <a:solidFill>
                  <a:schemeClr val="accent3">
                    <a:lumMod val="50000"/>
                  </a:schemeClr>
                </a:solidFill>
              </a:rPr>
              <a:t>Un patrón de alimentación saludable incluye proteínas, frutas y vegetales.</a:t>
            </a:r>
          </a:p>
          <a:p>
            <a:endParaRPr lang="en-US" dirty="0">
              <a:solidFill>
                <a:schemeClr val="accent3">
                  <a:lumMod val="50000"/>
                </a:schemeClr>
              </a:solidFill>
            </a:endParaRPr>
          </a:p>
          <a:p>
            <a:r>
              <a:rPr lang="es-us" dirty="0">
                <a:solidFill>
                  <a:schemeClr val="accent3">
                    <a:lumMod val="50000"/>
                  </a:schemeClr>
                </a:solidFill>
              </a:rPr>
              <a:t>Los vegetales (incluidas las legumbres) y las frutas son alimentos complejos que contienen vitaminas, minerales, fibra y otras sustancias que pueden ayudar a prevenir el cáncer. </a:t>
            </a:r>
            <a:endParaRPr lang="en-US" dirty="0"/>
          </a:p>
          <a:p>
            <a:endParaRPr lang="en-US" dirty="0">
              <a:solidFill>
                <a:schemeClr val="accent3">
                  <a:lumMod val="50000"/>
                </a:schemeClr>
              </a:solidFill>
            </a:endParaRPr>
          </a:p>
          <a:p>
            <a:r>
              <a:rPr lang="es-us" dirty="0">
                <a:solidFill>
                  <a:schemeClr val="accent3">
                    <a:lumMod val="50000"/>
                  </a:schemeClr>
                </a:solidFill>
              </a:rPr>
              <a:t>Los vegetales y las frutas también pueden reducir el riesgo de cáncer por sus efectos en la ingesta de calorías y el peso corporal. Ayudan a que se sienta más satisfecho </a:t>
            </a:r>
            <a:br>
              <a:rPr lang="es-us" dirty="0">
                <a:solidFill>
                  <a:schemeClr val="accent3">
                    <a:lumMod val="50000"/>
                  </a:schemeClr>
                </a:solidFill>
              </a:rPr>
            </a:br>
            <a:r>
              <a:rPr lang="es-us" dirty="0">
                <a:solidFill>
                  <a:schemeClr val="accent3">
                    <a:lumMod val="50000"/>
                  </a:schemeClr>
                </a:solidFill>
              </a:rPr>
              <a:t>y pueden disminuir la ingesta total de calorías. </a:t>
            </a:r>
            <a:endParaRPr lang="en-US" dirty="0">
              <a:solidFill>
                <a:schemeClr val="accent3">
                  <a:lumMod val="50000"/>
                </a:schemeClr>
              </a:solidFill>
              <a:cs typeface="Calibri" panose="020F0502020204030204"/>
            </a:endParaRPr>
          </a:p>
          <a:p>
            <a:endParaRPr lang="en-US" dirty="0">
              <a:solidFill>
                <a:schemeClr val="accent3">
                  <a:lumMod val="50000"/>
                </a:schemeClr>
              </a:solidFill>
              <a:cs typeface="Calibri" panose="020F0502020204030204"/>
            </a:endParaRPr>
          </a:p>
          <a:p>
            <a:r>
              <a:rPr lang="es-us" sz="1200" dirty="0"/>
              <a:t>Las judías, </a:t>
            </a:r>
            <a:r>
              <a:rPr lang="es-ES" sz="1200" dirty="0"/>
              <a:t>los guisantes, las lentejas, los alimentos</a:t>
            </a:r>
            <a:r>
              <a:rPr lang="es-us" sz="1200" dirty="0"/>
              <a:t> a base de soja y la soja son ricos en proteínas, fibra, hierro, zinc, potasio y folato. </a:t>
            </a:r>
          </a:p>
          <a:p>
            <a:endParaRPr lang="en-US" sz="1200" dirty="0"/>
          </a:p>
          <a:p>
            <a:r>
              <a:rPr lang="es-us" sz="1200" dirty="0"/>
              <a:t>Es importante comer frutas y verduras de diferentes colores, así obtiene muchas vitaminas, nutrientes y fitonutrientes que ayudan a mejorar la salud y a reducir el riesgo de cáncer.</a:t>
            </a:r>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7</a:t>
            </a:fld>
            <a:endParaRPr lang="en-US"/>
          </a:p>
        </p:txBody>
      </p:sp>
    </p:spTree>
    <p:extLst>
      <p:ext uri="{BB962C8B-B14F-4D97-AF65-F5344CB8AC3E}">
        <p14:creationId xmlns:p14="http://schemas.microsoft.com/office/powerpoint/2010/main" val="1129502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49"/>
            <a:ext cx="5486400" cy="4284663"/>
          </a:xfrm>
        </p:spPr>
        <p:txBody>
          <a:bodyPr/>
          <a:lstStyle/>
          <a:p>
            <a:r>
              <a:rPr lang="es-us" sz="1200" b="1" kern="1200" dirty="0">
                <a:solidFill>
                  <a:schemeClr val="tx1"/>
                </a:solidFill>
                <a:effectLst/>
                <a:latin typeface="+mn-lt"/>
                <a:ea typeface="+mn-ea"/>
                <a:cs typeface="+mn-cs"/>
              </a:rPr>
              <a:t>Notas del presentador </a:t>
            </a:r>
            <a:br>
              <a:rPr dirty="0"/>
            </a:br>
            <a:endParaRPr lang="en-US" altLang="en-US" dirty="0"/>
          </a:p>
          <a:p>
            <a:r>
              <a:rPr lang="es-us" altLang="es-us" dirty="0"/>
              <a:t>Una alimentación saludable también incluye cereales integrales. Los productos de cereales integrales, que son aquellos que se elaboran a partir de la semilla completa del grano, tienen menor densidad calórica que los productos de granos procesados (refinados). También tienen mayor contenido de fibra, ciertas vitaminas y minerales que los productos de granos refinados. Se relacionan con un menor riesgo de aumento de peso y de sobrepeso.</a:t>
            </a:r>
            <a:endParaRPr lang="en-US" dirty="0"/>
          </a:p>
          <a:p>
            <a:pPr eaLnBrk="1" hangingPunct="1">
              <a:spcBef>
                <a:spcPct val="0"/>
              </a:spcBef>
            </a:pPr>
            <a:endParaRPr lang="en-US" altLang="en-US" dirty="0"/>
          </a:p>
          <a:p>
            <a:pPr eaLnBrk="1" hangingPunct="1">
              <a:spcBef>
                <a:spcPct val="0"/>
              </a:spcBef>
            </a:pPr>
            <a:r>
              <a:rPr lang="es-us" altLang="es-us" dirty="0"/>
              <a:t>Los granos integrales incluyen arroz integral, pan o pasta 100 % integral, avena regular, quinoa y otros granos.</a:t>
            </a:r>
            <a:endParaRPr lang="en-US" altLang="en-US" dirty="0">
              <a:cs typeface="Calibri"/>
            </a:endParaRPr>
          </a:p>
          <a:p>
            <a:pPr eaLnBrk="1" hangingPunct="1">
              <a:spcBef>
                <a:spcPct val="0"/>
              </a:spcBef>
            </a:pPr>
            <a:endParaRPr lang="en-US" alt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s-us" altLang="es-us" sz="1200" dirty="0"/>
              <a:t>Debe limitar su consumo de alimentos altamente procesados, incluidos los carbohidratos refinados y los alimentos ricos en azúcar.  </a:t>
            </a:r>
            <a:r>
              <a:rPr lang="es-us" altLang="es-us" dirty="0"/>
              <a:t>Reduzca el consumo de alimentos elaborados con harina blanca y aprenda a leer las etiquetas. Por ejemplo, algunas personas pueden desconocer que el "pan de trigo" no es lo mismo que el "pan 100 % integral", incluso si el pan tiene un aspecto marrón.</a:t>
            </a:r>
          </a:p>
          <a:p>
            <a:pPr eaLnBrk="1" hangingPunct="1">
              <a:spcBef>
                <a:spcPct val="0"/>
              </a:spcBef>
            </a:pPr>
            <a:endParaRPr lang="en-US" altLang="en-US" sz="1200" dirty="0"/>
          </a:p>
          <a:p>
            <a:pPr eaLnBrk="1" hangingPunct="1">
              <a:spcBef>
                <a:spcPct val="0"/>
              </a:spcBef>
            </a:pPr>
            <a:r>
              <a:rPr lang="es-us" altLang="es-us" sz="1200" dirty="0"/>
              <a:t>La fibra se encuentra en una variedad de alimentos saludables y puede ayudar </a:t>
            </a:r>
            <a:br>
              <a:rPr lang="es-us" altLang="es-us" sz="1200" dirty="0"/>
            </a:br>
            <a:r>
              <a:rPr lang="es-us" altLang="es-us" sz="1200" dirty="0"/>
              <a:t>a disminuir el riesgo de cáncer.</a:t>
            </a:r>
          </a:p>
          <a:p>
            <a:pPr eaLnBrk="1" hangingPunct="1"/>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85E35197-6DA9-744D-98ED-310B7A3B435B}" type="slidenum">
              <a:rPr lang="en-US" smtClean="0"/>
              <a:t>8</a:t>
            </a:fld>
            <a:endParaRPr lang="en-US"/>
          </a:p>
        </p:txBody>
      </p:sp>
    </p:spTree>
    <p:extLst>
      <p:ext uri="{BB962C8B-B14F-4D97-AF65-F5344CB8AC3E}">
        <p14:creationId xmlns:p14="http://schemas.microsoft.com/office/powerpoint/2010/main" val="2697705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49"/>
            <a:ext cx="5486400" cy="4284663"/>
          </a:xfrm>
        </p:spPr>
        <p:txBody>
          <a:bodyPr/>
          <a:lstStyle/>
          <a:p>
            <a:r>
              <a:rPr lang="es-us" sz="1200" b="1" kern="1200" dirty="0">
                <a:solidFill>
                  <a:schemeClr val="tx1"/>
                </a:solidFill>
                <a:effectLst/>
                <a:latin typeface="+mn-lt"/>
                <a:ea typeface="+mn-ea"/>
                <a:cs typeface="+mn-cs"/>
              </a:rPr>
              <a:t>Notas del presentador </a:t>
            </a:r>
            <a:br>
              <a:rPr dirty="0"/>
            </a:br>
            <a:endParaRPr lang="en-US" altLang="en-US" dirty="0">
              <a:cs typeface="Calibri"/>
            </a:endParaRPr>
          </a:p>
          <a:p>
            <a:r>
              <a:rPr lang="es-us" altLang="es-us" dirty="0"/>
              <a:t>Un patrón de alimentación saludable limita o no incluye carnes rojas y procesadas. </a:t>
            </a:r>
            <a:br>
              <a:rPr lang="es-us" altLang="es-us" dirty="0"/>
            </a:br>
            <a:r>
              <a:rPr lang="es-us" altLang="es-us" dirty="0"/>
              <a:t>La carne roja incluye carne de res, ternera, cerdo, cordero, carnero o cabra. Algunos ejemplos de carne procesada son tocino, salchicha, jamón, mortadela, </a:t>
            </a:r>
            <a:br>
              <a:rPr lang="es-us" altLang="es-us" dirty="0"/>
            </a:br>
            <a:r>
              <a:rPr lang="es-us" altLang="es-us" dirty="0"/>
              <a:t>perritos calientes y embutidos. </a:t>
            </a:r>
            <a:endParaRPr lang="en-US" dirty="0"/>
          </a:p>
          <a:p>
            <a:endParaRPr lang="en-US" altLang="en-US" dirty="0"/>
          </a:p>
          <a:p>
            <a:r>
              <a:rPr lang="es-us" altLang="es-us" dirty="0"/>
              <a:t>Consumir carnes procesadas se ha relacionado con el cáncer y es probable que las carnes rojas también contribuyan al cáncer. Se desconoce qué cantidad de cada uno se puede consumir sin peligro.</a:t>
            </a:r>
            <a:endParaRPr lang="en-US" altLang="en-US" dirty="0">
              <a:cs typeface="Calibri"/>
            </a:endParaRPr>
          </a:p>
          <a:p>
            <a:pPr marL="181240" indent="-181240">
              <a:buFontTx/>
              <a:buChar char="•"/>
            </a:pPr>
            <a:endParaRPr lang="en-US" altLang="en-US" dirty="0"/>
          </a:p>
          <a:p>
            <a:pPr marL="180975" indent="-180975">
              <a:buFontTx/>
              <a:buChar char="•"/>
            </a:pPr>
            <a:r>
              <a:rPr lang="es-us" altLang="es-us" dirty="0"/>
              <a:t>Utilice la carne como guarnición o para realzar el sabor, en lugar de como plato principal.</a:t>
            </a:r>
            <a:endParaRPr lang="en-US" altLang="en-US" dirty="0">
              <a:cs typeface="Calibri"/>
            </a:endParaRPr>
          </a:p>
          <a:p>
            <a:pPr marL="180975" indent="-180975">
              <a:buFontTx/>
              <a:buChar char="•"/>
            </a:pPr>
            <a:r>
              <a:rPr lang="es-us" altLang="es-us" dirty="0"/>
              <a:t>Pruebe otras fuentes de proteínas, como pescado y aves de corral, en lugar de carnes rojas y procesadas.</a:t>
            </a:r>
            <a:endParaRPr lang="en-US" altLang="en-US" dirty="0">
              <a:cs typeface="Calibri"/>
            </a:endParaRPr>
          </a:p>
          <a:p>
            <a:pPr marL="180975" indent="-180975">
              <a:buFontTx/>
              <a:buChar char="•"/>
            </a:pPr>
            <a:r>
              <a:rPr lang="es-us" altLang="es-us" dirty="0"/>
              <a:t>Los frijoles, guisantes y lentejas también pueden ser una fuente de proteína más saludable</a:t>
            </a:r>
            <a:endParaRPr lang="en-US" altLang="en-US" dirty="0">
              <a:cs typeface="Calibri"/>
            </a:endParaRPr>
          </a:p>
          <a:p>
            <a:endParaRPr lang="en-US" dirty="0"/>
          </a:p>
          <a:p>
            <a:r>
              <a:rPr lang="es-us" dirty="0"/>
              <a:t>Prepare las proteínas al horno, a la parrilla o escalfadas en lugar de freírlas </a:t>
            </a:r>
            <a:br>
              <a:rPr lang="es-us" dirty="0"/>
            </a:br>
            <a:r>
              <a:rPr lang="es-us" dirty="0"/>
              <a:t>o cocinarlas a la brasa.  Estos métodos de preparación son generalmente más saludables y ayudan a evitar carcinógenos que se producen al asar a la parrilla.</a:t>
            </a:r>
          </a:p>
        </p:txBody>
      </p:sp>
      <p:sp>
        <p:nvSpPr>
          <p:cNvPr id="4" name="Slide Number Placeholder 3"/>
          <p:cNvSpPr>
            <a:spLocks noGrp="1"/>
          </p:cNvSpPr>
          <p:nvPr>
            <p:ph type="sldNum" sz="quarter" idx="5"/>
          </p:nvPr>
        </p:nvSpPr>
        <p:spPr/>
        <p:txBody>
          <a:bodyPr/>
          <a:lstStyle/>
          <a:p>
            <a:fld id="{85E35197-6DA9-744D-98ED-310B7A3B435B}" type="slidenum">
              <a:rPr lang="en-US" smtClean="0"/>
              <a:t>9</a:t>
            </a:fld>
            <a:endParaRPr lang="en-US"/>
          </a:p>
        </p:txBody>
      </p:sp>
    </p:spTree>
    <p:extLst>
      <p:ext uri="{BB962C8B-B14F-4D97-AF65-F5344CB8AC3E}">
        <p14:creationId xmlns:p14="http://schemas.microsoft.com/office/powerpoint/2010/main" val="3090831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us" sz="1200" b="1" dirty="0"/>
              <a:t>Notas del presentador</a:t>
            </a:r>
          </a:p>
          <a:p>
            <a:endParaRPr lang="en-US" sz="1200" dirty="0"/>
          </a:p>
          <a:p>
            <a:r>
              <a:rPr lang="es-us" sz="1200" dirty="0"/>
              <a:t>Procure llenar su dieta con alimentos nutritivos y de alta calidad, en las cantidades que le ayuden a lograr y mantener un peso corporal saludable.  Los patrones alimentarios que muestran mayores beneficios para la salud se basan principalmente en alimentos de origen vegetal. </a:t>
            </a:r>
          </a:p>
          <a:p>
            <a:endParaRPr lang="en-US" sz="1200" dirty="0"/>
          </a:p>
          <a:p>
            <a:r>
              <a:rPr lang="es-us" sz="1200" dirty="0"/>
              <a:t>Cuando vaya de compras o coma fuera, elija verduras, frutas enteras y cereales integrales.</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altLang="es-us" sz="1200" dirty="0"/>
              <a:t>Consuma porciones más pequeñas de alimentos ricos en calorías. Cuando coma fuera de casa, tenga especial cuidado de elegir alimentos bajos en calorías, grasas </a:t>
            </a:r>
            <a:br>
              <a:rPr lang="es-us" altLang="es-us" sz="1200" dirty="0"/>
            </a:br>
            <a:r>
              <a:rPr lang="es-us" altLang="es-us" sz="1200" dirty="0"/>
              <a:t>y azúcares añadidos, y evite las porciones grandes.</a:t>
            </a:r>
            <a:endParaRPr lang="en-US" altLang="en-US" sz="1200" dirty="0">
              <a:ea typeface="ＭＳ Ｐゴシック" panose="020B0600070205080204" pitchFamily="34" charset="-128"/>
            </a:endParaRP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10</a:t>
            </a:fld>
            <a:endParaRPr lang="en-US"/>
          </a:p>
        </p:txBody>
      </p:sp>
    </p:spTree>
    <p:extLst>
      <p:ext uri="{BB962C8B-B14F-4D97-AF65-F5344CB8AC3E}">
        <p14:creationId xmlns:p14="http://schemas.microsoft.com/office/powerpoint/2010/main" val="1587497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spcBef>
                <a:spcPct val="0"/>
              </a:spcBef>
            </a:pPr>
            <a:r>
              <a:rPr lang="es-us" sz="1200" b="1" kern="1200" dirty="0">
                <a:solidFill>
                  <a:schemeClr val="tx1"/>
                </a:solidFill>
                <a:effectLst/>
                <a:latin typeface="+mn-lt"/>
                <a:ea typeface="+mn-ea"/>
                <a:cs typeface="+mn-cs"/>
              </a:rPr>
              <a:t>Notas del presentador </a:t>
            </a:r>
            <a:br>
              <a:rPr dirty="0"/>
            </a:br>
            <a:endParaRPr lang="en-US" altLang="en-US" dirty="0"/>
          </a:p>
          <a:p>
            <a:pPr>
              <a:spcBef>
                <a:spcPct val="0"/>
              </a:spcBef>
            </a:pPr>
            <a:r>
              <a:rPr lang="es-us" altLang="es-us" dirty="0"/>
              <a:t>En las investigaciones se muestra que consumir cualquier tipo de alcohol aumenta el riesgo de padecer algunos tipos de cáncer, incluidos </a:t>
            </a:r>
            <a:r>
              <a:rPr lang="es-us" dirty="0"/>
              <a:t>cánceres de la cavidad oral, faringe, laringe, esófago (carcinoma de células escamosas), hígado (carcinoma hepatocelular), colorrectal y de seno</a:t>
            </a:r>
            <a:r>
              <a:rPr lang="es-us" altLang="es-us" dirty="0"/>
              <a:t>. Si decide consumir alcohol, la American Cancer Society recomienda que las mujeres no tomen más de una y los hombres no más de dos bebidas alcohólicas al día. Una bebida equivale a 12 onzas (355 ml) de cerveza normal, 5 onzas (148 ml) de vino o 1.5 onzas (44 ml) de licor fuerte.</a:t>
            </a:r>
            <a:endParaRPr lang="en-US" dirty="0"/>
          </a:p>
          <a:p>
            <a:pPr eaLnBrk="1" hangingPunct="1">
              <a:spcBef>
                <a:spcPct val="0"/>
              </a:spcBef>
            </a:pPr>
            <a:endParaRPr lang="en-US" altLang="en-US" dirty="0"/>
          </a:p>
          <a:p>
            <a:pPr eaLnBrk="1" hangingPunct="1">
              <a:spcBef>
                <a:spcPct val="0"/>
              </a:spcBef>
            </a:pPr>
            <a:r>
              <a:rPr lang="es-us" sz="1300" dirty="0"/>
              <a:t>Estos límites diarios no significan que pueda beber cantidades mayores en menos días de la semana, ya que esto puede acarrear problemas de salud, sociales y de otra índole.</a:t>
            </a:r>
            <a:endParaRPr lang="en-US" dirty="0">
              <a:solidFill>
                <a:schemeClr val="accent3">
                  <a:lumMod val="50000"/>
                </a:schemeClr>
              </a:solidFill>
            </a:endParaRP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11</a:t>
            </a:fld>
            <a:endParaRPr lang="en-US"/>
          </a:p>
        </p:txBody>
      </p:sp>
    </p:spTree>
    <p:extLst>
      <p:ext uri="{BB962C8B-B14F-4D97-AF65-F5344CB8AC3E}">
        <p14:creationId xmlns:p14="http://schemas.microsoft.com/office/powerpoint/2010/main" val="1004335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B1F1C-3FAF-0470-33B8-A4C5C1F28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09CF10-F785-6E94-E152-5620D2E14BC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DA79580-E787-911B-80BC-EA7E66E42058}"/>
              </a:ext>
            </a:extLst>
          </p:cNvPr>
          <p:cNvSpPr>
            <a:spLocks noGrp="1"/>
          </p:cNvSpPr>
          <p:nvPr>
            <p:ph type="body" idx="1"/>
          </p:nvPr>
        </p:nvSpPr>
        <p:spPr/>
        <p:txBody>
          <a:bodyPr/>
          <a:lstStyle/>
          <a:p>
            <a:r>
              <a:rPr lang="es-us" sz="1200" b="1" kern="1200" dirty="0">
                <a:solidFill>
                  <a:schemeClr val="tx1"/>
                </a:solidFill>
                <a:effectLst/>
                <a:latin typeface="+mn-lt"/>
                <a:ea typeface="+mn-ea"/>
                <a:cs typeface="+mn-cs"/>
              </a:rPr>
              <a:t>Notas del presentador </a:t>
            </a:r>
            <a:br>
              <a:rPr dirty="0"/>
            </a:b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dirty="0">
                <a:cs typeface="Calibri"/>
              </a:rPr>
              <a:t>Ahora que hemos hablado de alimentación y nutrición, profundicemos en las recomendaciones sobre actividad física. </a:t>
            </a:r>
          </a:p>
        </p:txBody>
      </p:sp>
      <p:sp>
        <p:nvSpPr>
          <p:cNvPr id="4" name="Slide Number Placeholder 3">
            <a:extLst>
              <a:ext uri="{FF2B5EF4-FFF2-40B4-BE49-F238E27FC236}">
                <a16:creationId xmlns:a16="http://schemas.microsoft.com/office/drawing/2014/main" id="{98B3DA15-7305-510F-073F-95CCCA658051}"/>
              </a:ext>
            </a:extLst>
          </p:cNvPr>
          <p:cNvSpPr>
            <a:spLocks noGrp="1"/>
          </p:cNvSpPr>
          <p:nvPr>
            <p:ph type="sldNum" sz="quarter" idx="5"/>
          </p:nvPr>
        </p:nvSpPr>
        <p:spPr/>
        <p:txBody>
          <a:bodyPr/>
          <a:lstStyle/>
          <a:p>
            <a:fld id="{85E35197-6DA9-744D-98ED-310B7A3B435B}" type="slidenum">
              <a:rPr lang="en-US" smtClean="0"/>
              <a:t>12</a:t>
            </a:fld>
            <a:endParaRPr lang="en-US"/>
          </a:p>
        </p:txBody>
      </p:sp>
    </p:spTree>
    <p:extLst>
      <p:ext uri="{BB962C8B-B14F-4D97-AF65-F5344CB8AC3E}">
        <p14:creationId xmlns:p14="http://schemas.microsoft.com/office/powerpoint/2010/main" val="1043800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2209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b="1" dirty="0"/>
              <a:t>Notas del presentador:</a:t>
            </a:r>
            <a:endParaRPr lang="en-US" b="1" dirty="0">
              <a:cs typeface="+mn-lt"/>
            </a:endParaRPr>
          </a:p>
          <a:p>
            <a:endParaRPr lang="en-US" dirty="0"/>
          </a:p>
          <a:p>
            <a:r>
              <a:rPr lang="es-us" dirty="0"/>
              <a:t>En 2024, menos de la mitad de los adultos reportaron niveles recomendados de actividad aeróbica (48 %). Alrededor de una cuarta parte declaró no realizar actividad física en su tiempo libre en 2024, y la prevalencia varió entre los estados de </a:t>
            </a:r>
            <a:br>
              <a:rPr lang="es-us" dirty="0"/>
            </a:br>
            <a:r>
              <a:rPr lang="es-us" dirty="0"/>
              <a:t>EE. UU. (del 15 al 42 %). </a:t>
            </a:r>
          </a:p>
          <a:p>
            <a:endParaRPr lang="en-US" dirty="0"/>
          </a:p>
          <a:p>
            <a:r>
              <a:rPr lang="es-us" dirty="0"/>
              <a:t>Adoptar un estilo de vida físicamente activo puede ayudar a reducir el riesgo de algunos tipos de cáncer, incluido el cáncer de colon, seno femenino, endometrio, riñón, vejiga, esófago y estómago.</a:t>
            </a:r>
          </a:p>
          <a:p>
            <a:endParaRPr lang="en-US" dirty="0"/>
          </a:p>
          <a:p>
            <a:r>
              <a:rPr lang="es-us" dirty="0"/>
              <a:t>En la guía de la ACS se recomienda que los adultos procuren realizar entre 150 y </a:t>
            </a:r>
            <a:br>
              <a:rPr lang="es-us" dirty="0"/>
            </a:br>
            <a:r>
              <a:rPr lang="es-us" dirty="0"/>
              <a:t>300 minutos de actividad de intensidad moderada o entre 75 y 100 minutos de actividad de intensidad vigorosa cada semana. En la próxima diapositiva, hablaremos un poco más sobre qué tipos de actividad son moderada y vigorosa.</a:t>
            </a:r>
          </a:p>
          <a:p>
            <a:endParaRPr lang="en-US" dirty="0"/>
          </a:p>
          <a:p>
            <a:r>
              <a:rPr lang="es-us" dirty="0"/>
              <a:t>Para niños y adolescentes, en la guía de </a:t>
            </a:r>
            <a:r>
              <a:rPr lang="es-US" dirty="0"/>
              <a:t>la </a:t>
            </a:r>
            <a:r>
              <a:rPr lang="es-us" dirty="0"/>
              <a:t>ACS se recomienda que realicen al menos </a:t>
            </a:r>
            <a:br>
              <a:rPr lang="es-us" dirty="0"/>
            </a:br>
            <a:r>
              <a:rPr lang="es-us" dirty="0"/>
              <a:t>1 hora (o 60 minutos) de actividad física de intensidad moderada o vigorosa </a:t>
            </a:r>
            <a:r>
              <a:rPr lang="es-us" b="1" dirty="0"/>
              <a:t>cada día.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b="0" dirty="0">
                <a:solidFill>
                  <a:srgbClr val="002060"/>
                </a:solidFill>
              </a:rPr>
              <a:t>Lo ideal es alcanzar o superar el límite superior de las recomendaciones. </a:t>
            </a:r>
          </a:p>
          <a:p>
            <a:pPr eaLnBrk="1" hangingPunct="1">
              <a:lnSpc>
                <a:spcPct val="90000"/>
              </a:lnSpc>
              <a:spcBef>
                <a:spcPct val="0"/>
              </a:spcBef>
            </a:pPr>
            <a:endParaRPr lang="en-US" alt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13</a:t>
            </a:fld>
            <a:endParaRPr lang="en-US"/>
          </a:p>
        </p:txBody>
      </p:sp>
    </p:spTree>
    <p:extLst>
      <p:ext uri="{BB962C8B-B14F-4D97-AF65-F5344CB8AC3E}">
        <p14:creationId xmlns:p14="http://schemas.microsoft.com/office/powerpoint/2010/main" val="4098549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50"/>
            <a:ext cx="5486400" cy="4438650"/>
          </a:xfrm>
        </p:spPr>
        <p:txBody>
          <a:bodyPr/>
          <a:lstStyle/>
          <a:p>
            <a:pPr>
              <a:lnSpc>
                <a:spcPct val="90000"/>
              </a:lnSpc>
              <a:spcBef>
                <a:spcPct val="0"/>
              </a:spcBef>
            </a:pPr>
            <a:r>
              <a:rPr lang="es-us" sz="1200" b="1" kern="1200" dirty="0">
                <a:solidFill>
                  <a:schemeClr val="tx1"/>
                </a:solidFill>
                <a:effectLst/>
                <a:latin typeface="+mn-lt"/>
                <a:ea typeface="+mn-ea"/>
                <a:cs typeface="+mn-cs"/>
              </a:rPr>
              <a:t>Notas del presentador </a:t>
            </a:r>
            <a:br>
              <a:rPr dirty="0"/>
            </a:br>
            <a:endParaRPr lang="en-US" altLang="en-US" dirty="0"/>
          </a:p>
          <a:p>
            <a:pPr>
              <a:lnSpc>
                <a:spcPct val="90000"/>
              </a:lnSpc>
              <a:spcBef>
                <a:spcPct val="0"/>
              </a:spcBef>
            </a:pPr>
            <a:r>
              <a:rPr lang="es-us" altLang="es-us" dirty="0"/>
              <a:t>¿Qué se considera actividad física? Cualquier actividad, desde quehaceres domésticos hasta caminatas a paso ligero y triatlones. Lo que elija depende de su nivel de condición física, y las personas con problemas médicos deberían consultar primero con su médico sobre la actividad física. Se recomienda que vaya más allá de su actividad física diaria habitual, que incluye trabajar y cuidarse. </a:t>
            </a:r>
          </a:p>
          <a:p>
            <a:pPr>
              <a:lnSpc>
                <a:spcPct val="90000"/>
              </a:lnSpc>
              <a:spcBef>
                <a:spcPct val="0"/>
              </a:spcBef>
            </a:pPr>
            <a:endParaRPr lang="en-US" altLang="en-US" dirty="0"/>
          </a:p>
          <a:p>
            <a:pPr>
              <a:lnSpc>
                <a:spcPct val="90000"/>
              </a:lnSpc>
              <a:spcBef>
                <a:spcPct val="0"/>
              </a:spcBef>
            </a:pPr>
            <a:r>
              <a:rPr lang="es-us" altLang="es-us" dirty="0"/>
              <a:t>La actividad moderada es como caminar a paso ligero, pero la actividad vigorosa acelera la respiración, aumenta el ritmo cardíaco y provoca sudoración. </a:t>
            </a:r>
          </a:p>
          <a:p>
            <a:pPr>
              <a:lnSpc>
                <a:spcPct val="90000"/>
              </a:lnSpc>
              <a:spcBef>
                <a:spcPct val="0"/>
              </a:spcBef>
            </a:pPr>
            <a:endParaRPr lang="en-US" altLang="en-US" dirty="0">
              <a:cs typeface="Calibri"/>
            </a:endParaRPr>
          </a:p>
          <a:p>
            <a:pPr>
              <a:lnSpc>
                <a:spcPct val="90000"/>
              </a:lnSpc>
              <a:spcBef>
                <a:spcPct val="0"/>
              </a:spcBef>
            </a:pPr>
            <a:r>
              <a:rPr lang="es-us" altLang="es-us" dirty="0">
                <a:cs typeface="Calibri"/>
              </a:rPr>
              <a:t>La actividad moderada incluye cosas como caminar, bailar y jugar al golf, pero también puede incluir tareas que hace en casa, como limpiar a fondo o cortar el césped. </a:t>
            </a:r>
          </a:p>
          <a:p>
            <a:pPr>
              <a:lnSpc>
                <a:spcPct val="90000"/>
              </a:lnSpc>
              <a:spcBef>
                <a:spcPct val="0"/>
              </a:spcBef>
            </a:pPr>
            <a:endParaRPr lang="en-US" altLang="en-US" dirty="0">
              <a:cs typeface="Calibri"/>
            </a:endParaRPr>
          </a:p>
          <a:p>
            <a:pPr>
              <a:lnSpc>
                <a:spcPct val="90000"/>
              </a:lnSpc>
              <a:spcBef>
                <a:spcPct val="0"/>
              </a:spcBef>
            </a:pPr>
            <a:r>
              <a:rPr lang="es-us" altLang="es-us" dirty="0">
                <a:cs typeface="Calibri"/>
              </a:rPr>
              <a:t>Las actividades vigorosas incluyen correr, trotar o practicar deportes como el baloncesto o el tenis individual.  En su hogar, estas actividades incluyen cavar afuera </a:t>
            </a:r>
            <a:br>
              <a:rPr lang="es-us" altLang="es-us" dirty="0">
                <a:cs typeface="Calibri"/>
              </a:rPr>
            </a:br>
            <a:r>
              <a:rPr lang="es-us" altLang="es-us" dirty="0">
                <a:cs typeface="Calibri"/>
              </a:rPr>
              <a:t>y trabajos de albañilería o carpintería, donde aumenta su ritmo cardíaco. El trabajo manual pesado en el lugar de trabajo también se considera una actividad vigorosa.</a:t>
            </a:r>
          </a:p>
          <a:p>
            <a:pPr>
              <a:lnSpc>
                <a:spcPct val="90000"/>
              </a:lnSpc>
              <a:spcBef>
                <a:spcPct val="0"/>
              </a:spcBef>
            </a:pPr>
            <a:endParaRPr lang="en-US" altLang="en-US" dirty="0">
              <a:cs typeface="Calibri"/>
            </a:endParaRPr>
          </a:p>
          <a:p>
            <a:pPr>
              <a:lnSpc>
                <a:spcPct val="90000"/>
              </a:lnSpc>
              <a:spcBef>
                <a:spcPct val="0"/>
              </a:spcBef>
            </a:pPr>
            <a:r>
              <a:rPr lang="es-us" altLang="es-us" dirty="0">
                <a:cs typeface="Calibri"/>
              </a:rPr>
              <a:t>Puede obtener más información sobre las actividades físicas y la guía de la ACS sobre dieta y actividad física para la prevención del cáncer en </a:t>
            </a:r>
            <a:r>
              <a:rPr lang="es-US" altLang="es-us" dirty="0">
                <a:cs typeface="Calibri"/>
              </a:rPr>
              <a:t>https://www.cancer.org/es/cancer/prevencion-del-riesgo/alimentacion-y-actividad-fisica/guias-sobre-nutricion-y-actividad-fisica-para-la-prevencion-del-cancer.html.</a:t>
            </a:r>
            <a:endParaRPr lang="es-us" altLang="es-us" dirty="0">
              <a:cs typeface="Calibri"/>
            </a:endParaRPr>
          </a:p>
        </p:txBody>
      </p:sp>
      <p:sp>
        <p:nvSpPr>
          <p:cNvPr id="4" name="Slide Number Placeholder 3"/>
          <p:cNvSpPr>
            <a:spLocks noGrp="1"/>
          </p:cNvSpPr>
          <p:nvPr>
            <p:ph type="sldNum" sz="quarter" idx="5"/>
          </p:nvPr>
        </p:nvSpPr>
        <p:spPr/>
        <p:txBody>
          <a:bodyPr/>
          <a:lstStyle/>
          <a:p>
            <a:fld id="{85E35197-6DA9-744D-98ED-310B7A3B435B}" type="slidenum">
              <a:rPr lang="en-US" smtClean="0"/>
              <a:t>14</a:t>
            </a:fld>
            <a:endParaRPr lang="en-US"/>
          </a:p>
        </p:txBody>
      </p:sp>
    </p:spTree>
    <p:extLst>
      <p:ext uri="{BB962C8B-B14F-4D97-AF65-F5344CB8AC3E}">
        <p14:creationId xmlns:p14="http://schemas.microsoft.com/office/powerpoint/2010/main" val="1154983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s-us" sz="1200" b="1" kern="1200" dirty="0">
                <a:solidFill>
                  <a:schemeClr val="tx1"/>
                </a:solidFill>
                <a:effectLst/>
                <a:ea typeface="+mn-ea"/>
                <a:cs typeface="+mn-cs"/>
              </a:rPr>
              <a:t>Notas del presentador </a:t>
            </a:r>
            <a:br>
              <a:rPr dirty="0"/>
            </a:br>
            <a:endParaRPr lang="en-US" altLang="en-US" dirty="0"/>
          </a:p>
          <a:p>
            <a:pPr eaLnBrk="1" hangingPunct="1"/>
            <a:r>
              <a:rPr lang="es-us" altLang="es-us" dirty="0"/>
              <a:t>El objetivo es que se vuelva activo y se mantenga así durante el resto de su vida. Muévase más y siéntese menos.</a:t>
            </a:r>
          </a:p>
          <a:p>
            <a:pPr eaLnBrk="1" hangingPunct="1"/>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dirty="0">
                <a:cs typeface="Poppins" panose="00000500000000000000" pitchFamily="2" charset="0"/>
              </a:rPr>
              <a:t>Limite el comportamiento sedentario, como sentarse, acostarse, ver televisión u otras formas de entretenimiento en pantallas.</a:t>
            </a:r>
          </a:p>
          <a:p>
            <a:pPr eaLnBrk="1" hangingPunct="1"/>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dirty="0">
                <a:cs typeface="Poppins" panose="00000500000000000000" pitchFamily="2" charset="0"/>
              </a:rPr>
              <a:t>Realizar más actividad física de lo habitual, independientemente de su nivel de actividad, puede aportar muchos beneficios para la salud.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dirty="0">
                <a:cs typeface="Poppins" panose="00000500000000000000" pitchFamily="2" charset="0"/>
              </a:rPr>
              <a:t>La actividad física tiene beneficios para la salud incluso si no se pierde peso.</a:t>
            </a: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15</a:t>
            </a:fld>
            <a:endParaRPr lang="en-US"/>
          </a:p>
        </p:txBody>
      </p:sp>
    </p:spTree>
    <p:extLst>
      <p:ext uri="{BB962C8B-B14F-4D97-AF65-F5344CB8AC3E}">
        <p14:creationId xmlns:p14="http://schemas.microsoft.com/office/powerpoint/2010/main" val="217560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us" sz="1200" b="1" kern="1200" dirty="0">
                <a:solidFill>
                  <a:schemeClr val="tx1"/>
                </a:solidFill>
                <a:effectLst/>
                <a:latin typeface="+mn-lt"/>
                <a:ea typeface="+mn-ea"/>
                <a:cs typeface="+mn-cs"/>
              </a:rPr>
              <a:t>Notas del presentador </a:t>
            </a:r>
            <a:br>
              <a:rPr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dirty="0"/>
              <a:t>Y en lo que respecta a estar sentado, cada vez hay más pruebas de que la cantidad de tiempo que pasa sentado es importante, independientemente del nivel de actividad física. Limitar el tiempo que pasa sentado puede ayudar a mantener un peso corporal saludable y reducir el riesgo de ciertos tipos de cáncer.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r>
              <a:rPr lang="es-us" dirty="0"/>
              <a:t>Hay muchas maneras de reducir el tiempo que pasa sentado. Aquí tiene algunas sugerencias. Es posible que estas opciones no sean adecuadas para todas las personas. Piense en cómo podría aumentar el tiempo que dedica a la actividad física. </a:t>
            </a:r>
            <a:endParaRPr lang="en-US" dirty="0">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16</a:t>
            </a:fld>
            <a:endParaRPr lang="en-US"/>
          </a:p>
        </p:txBody>
      </p:sp>
    </p:spTree>
    <p:extLst>
      <p:ext uri="{BB962C8B-B14F-4D97-AF65-F5344CB8AC3E}">
        <p14:creationId xmlns:p14="http://schemas.microsoft.com/office/powerpoint/2010/main" val="2236955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dirty="0"/>
              <a:t>En la </a:t>
            </a:r>
            <a:r>
              <a:rPr lang="es-us" sz="1200" b="0" i="1" kern="1200" dirty="0">
                <a:solidFill>
                  <a:schemeClr val="tx1"/>
                </a:solidFill>
                <a:effectLst/>
                <a:latin typeface="+mn-lt"/>
                <a:ea typeface="+mn-ea"/>
                <a:cs typeface="+mn-cs"/>
              </a:rPr>
              <a:t>Guía de la ACS sobre dieta y actividad física para la prevención del cáncer</a:t>
            </a:r>
            <a:r>
              <a:rPr lang="es-us" sz="1200" b="0" i="0" kern="1200" dirty="0">
                <a:solidFill>
                  <a:schemeClr val="tx1"/>
                </a:solidFill>
                <a:effectLst/>
                <a:latin typeface="+mn-lt"/>
                <a:ea typeface="+mn-ea"/>
                <a:cs typeface="+mn-cs"/>
              </a:rPr>
              <a:t> se recomienda que las personas alcancen y mantengan un peso corporal saludable a lo largo de la vida. Esto incluye mantener el peso dentro de un rango saludable y evitar el aumento de peso durante la edad adulta.</a:t>
            </a:r>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17</a:t>
            </a:fld>
            <a:endParaRPr lang="en-US"/>
          </a:p>
        </p:txBody>
      </p:sp>
    </p:spTree>
    <p:extLst>
      <p:ext uri="{BB962C8B-B14F-4D97-AF65-F5344CB8AC3E}">
        <p14:creationId xmlns:p14="http://schemas.microsoft.com/office/powerpoint/2010/main" val="1036568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50"/>
            <a:ext cx="5486400" cy="4123690"/>
          </a:xfrm>
        </p:spPr>
        <p:txBody>
          <a:bodyPr/>
          <a:lstStyle/>
          <a:p>
            <a:r>
              <a:rPr lang="es-us" sz="1200" b="1" kern="1200" dirty="0">
                <a:solidFill>
                  <a:schemeClr val="tx1"/>
                </a:solidFill>
                <a:effectLst/>
                <a:latin typeface="+mn-lt"/>
                <a:ea typeface="+mn-ea"/>
                <a:cs typeface="+mn-cs"/>
              </a:rPr>
              <a:t>Notas del presentador </a:t>
            </a:r>
            <a:br>
              <a:rPr dirty="0"/>
            </a:br>
            <a:endParaRPr lang="en-US" altLang="en-US" dirty="0"/>
          </a:p>
          <a:p>
            <a:r>
              <a:rPr lang="es-us" altLang="es-us" dirty="0"/>
              <a:t>El exceso de peso corporal está claramente asociado con un mayor riesgo de desarrollar al menos 12 cánceres,</a:t>
            </a:r>
            <a:r>
              <a:rPr lang="es-us" sz="1200" dirty="0"/>
              <a:t> </a:t>
            </a:r>
            <a:r>
              <a:rPr lang="es-US" sz="1200" dirty="0"/>
              <a:t>por ejemplo</a:t>
            </a:r>
            <a:r>
              <a:rPr lang="es-us" sz="1200" dirty="0"/>
              <a:t>:</a:t>
            </a:r>
          </a:p>
          <a:p>
            <a:pPr marL="171450" indent="-171450">
              <a:lnSpc>
                <a:spcPts val="2800"/>
              </a:lnSpc>
              <a:buFont typeface="Arial" panose="020B0604020202020204" pitchFamily="34" charset="0"/>
              <a:buChar char="•"/>
            </a:pPr>
            <a:r>
              <a:rPr lang="es-us" sz="1200" dirty="0"/>
              <a:t>Seno (después de la menopausia) </a:t>
            </a:r>
          </a:p>
          <a:p>
            <a:pPr marL="171450" indent="-171450">
              <a:lnSpc>
                <a:spcPts val="2800"/>
              </a:lnSpc>
              <a:buFont typeface="Arial" panose="020B0604020202020204" pitchFamily="34" charset="0"/>
              <a:buChar char="•"/>
            </a:pPr>
            <a:r>
              <a:rPr lang="es-us" sz="1200" dirty="0"/>
              <a:t>Colon y recto</a:t>
            </a:r>
          </a:p>
          <a:p>
            <a:pPr marL="171450" indent="-171450">
              <a:lnSpc>
                <a:spcPts val="2800"/>
              </a:lnSpc>
              <a:buFont typeface="Arial" panose="020B0604020202020204" pitchFamily="34" charset="0"/>
              <a:buChar char="•"/>
            </a:pPr>
            <a:r>
              <a:rPr lang="es-us" sz="1200" dirty="0"/>
              <a:t>Endometrio (endometrial): revestimiento del útero</a:t>
            </a:r>
          </a:p>
          <a:p>
            <a:pPr marL="171450" indent="-171450">
              <a:lnSpc>
                <a:spcPts val="2800"/>
              </a:lnSpc>
              <a:buFont typeface="Arial" panose="020B0604020202020204" pitchFamily="34" charset="0"/>
              <a:buChar char="•"/>
            </a:pPr>
            <a:r>
              <a:rPr lang="es-us" sz="1200" dirty="0"/>
              <a:t>Esófago</a:t>
            </a:r>
          </a:p>
          <a:p>
            <a:pPr marL="171450" indent="-171450">
              <a:lnSpc>
                <a:spcPts val="2800"/>
              </a:lnSpc>
              <a:buFont typeface="Arial" panose="020B0604020202020204" pitchFamily="34" charset="0"/>
              <a:buChar char="•"/>
            </a:pPr>
            <a:r>
              <a:rPr lang="es-us" sz="1200" dirty="0"/>
              <a:t>Vesícula biliar</a:t>
            </a:r>
          </a:p>
          <a:p>
            <a:pPr marL="171450" indent="-171450">
              <a:lnSpc>
                <a:spcPts val="2800"/>
              </a:lnSpc>
              <a:buFont typeface="Arial" panose="020B0604020202020204" pitchFamily="34" charset="0"/>
              <a:buChar char="•"/>
            </a:pPr>
            <a:r>
              <a:rPr lang="es-us" sz="1200" dirty="0"/>
              <a:t>Riñón</a:t>
            </a:r>
          </a:p>
          <a:p>
            <a:pPr marL="171450" indent="-171450">
              <a:lnSpc>
                <a:spcPts val="2800"/>
              </a:lnSpc>
              <a:buFont typeface="Arial" panose="020B0604020202020204" pitchFamily="34" charset="0"/>
              <a:buChar char="•"/>
            </a:pPr>
            <a:r>
              <a:rPr lang="es-us" sz="1200" dirty="0"/>
              <a:t>Hígado</a:t>
            </a:r>
          </a:p>
          <a:p>
            <a:pPr marL="171450" marR="0" lvl="0" indent="-17145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lang="es-us" sz="1200" dirty="0"/>
              <a:t>Meningioma: un tumor de las meninges, que recubren el cerebro y la médula espinal</a:t>
            </a:r>
          </a:p>
          <a:p>
            <a:pPr marL="171450" indent="-171450">
              <a:lnSpc>
                <a:spcPts val="2800"/>
              </a:lnSpc>
              <a:buFont typeface="Arial" panose="020B0604020202020204" pitchFamily="34" charset="0"/>
              <a:buChar char="•"/>
            </a:pPr>
            <a:r>
              <a:rPr lang="es-us" sz="1200" dirty="0"/>
              <a:t>Mieloma múltiple</a:t>
            </a:r>
          </a:p>
          <a:p>
            <a:pPr marL="171450" indent="-171450">
              <a:lnSpc>
                <a:spcPts val="2800"/>
              </a:lnSpc>
              <a:buFont typeface="Arial" panose="020B0604020202020204" pitchFamily="34" charset="0"/>
              <a:buChar char="•"/>
            </a:pPr>
            <a:r>
              <a:rPr lang="es-us" sz="1200" dirty="0"/>
              <a:t>Ovario</a:t>
            </a:r>
          </a:p>
          <a:p>
            <a:pPr marL="171450" indent="-171450">
              <a:lnSpc>
                <a:spcPts val="2800"/>
              </a:lnSpc>
              <a:buFont typeface="Arial" panose="020B0604020202020204" pitchFamily="34" charset="0"/>
              <a:buChar char="•"/>
            </a:pPr>
            <a:r>
              <a:rPr lang="es-us" sz="1200" dirty="0"/>
              <a:t>Páncreas</a:t>
            </a:r>
          </a:p>
          <a:p>
            <a:pPr marL="171450" indent="-171450">
              <a:lnSpc>
                <a:spcPts val="2800"/>
              </a:lnSpc>
              <a:buFont typeface="Arial" panose="020B0604020202020204" pitchFamily="34" charset="0"/>
              <a:buChar char="•"/>
            </a:pPr>
            <a:r>
              <a:rPr lang="es-us" sz="1200" dirty="0"/>
              <a:t>Estómago</a:t>
            </a:r>
          </a:p>
          <a:p>
            <a:pPr marL="171450" indent="-171450">
              <a:lnSpc>
                <a:spcPts val="2800"/>
              </a:lnSpc>
              <a:buFont typeface="Arial" panose="020B0604020202020204" pitchFamily="34" charset="0"/>
              <a:buChar char="•"/>
            </a:pPr>
            <a:r>
              <a:rPr lang="es-us" sz="1200" dirty="0"/>
              <a:t>Tiroides</a:t>
            </a:r>
          </a:p>
          <a:p>
            <a:pPr marL="171450" indent="-171450">
              <a:lnSpc>
                <a:spcPts val="2800"/>
              </a:lnSpc>
              <a:buFont typeface="Arial" panose="020B0604020202020204" pitchFamily="34" charset="0"/>
              <a:buChar char="•"/>
            </a:pPr>
            <a:endParaRPr lang="en-US" sz="1200" dirty="0"/>
          </a:p>
          <a:p>
            <a:pPr marL="0" indent="0">
              <a:lnSpc>
                <a:spcPts val="2800"/>
              </a:lnSpc>
              <a:buFont typeface="Arial" panose="020B0604020202020204" pitchFamily="34" charset="0"/>
              <a:buNone/>
            </a:pPr>
            <a:r>
              <a:rPr lang="es-us" sz="1200" dirty="0"/>
              <a:t>El exceso de peso corporal también puede aumentar el riesgo </a:t>
            </a:r>
            <a:r>
              <a:rPr lang="es-US" sz="1200" dirty="0"/>
              <a:t>de lo siguiente:</a:t>
            </a:r>
            <a:r>
              <a:rPr lang="es-us" sz="1200" dirty="0"/>
              <a:t> </a:t>
            </a:r>
          </a:p>
          <a:p>
            <a:pPr marL="171450" lvl="0" indent="-171450">
              <a:buFont typeface="Arial" panose="020B0604020202020204" pitchFamily="34" charset="0"/>
              <a:buChar char="•"/>
            </a:pPr>
            <a:r>
              <a:rPr lang="es-us" sz="1200" dirty="0"/>
              <a:t>linfoma no Hodgkin;</a:t>
            </a:r>
            <a:endParaRPr lang="en-US" sz="1200" dirty="0">
              <a:cs typeface="Calibri"/>
            </a:endParaRPr>
          </a:p>
          <a:p>
            <a:pPr marL="171450" lvl="0" indent="-171450">
              <a:buFont typeface="Arial" panose="020B0604020202020204" pitchFamily="34" charset="0"/>
              <a:buChar char="•"/>
            </a:pPr>
            <a:r>
              <a:rPr lang="es-us" sz="1200" dirty="0"/>
              <a:t>cáncer de seno en hombres;</a:t>
            </a:r>
            <a:endParaRPr lang="en-US" sz="1200" dirty="0">
              <a:cs typeface="Calibri"/>
            </a:endParaRPr>
          </a:p>
          <a:p>
            <a:pPr marL="171450" lvl="0" indent="-171450">
              <a:buFont typeface="Arial" panose="020B0604020202020204" pitchFamily="34" charset="0"/>
              <a:buChar char="•"/>
            </a:pPr>
            <a:r>
              <a:rPr lang="es-us" sz="1200" dirty="0"/>
              <a:t>cáncer de boca, garganta y laringe;</a:t>
            </a:r>
            <a:endParaRPr lang="en-US" sz="1200" dirty="0">
              <a:cs typeface="Calibri"/>
            </a:endParaRPr>
          </a:p>
          <a:p>
            <a:pPr marL="171450" lvl="0" indent="-171450">
              <a:buFont typeface="Arial" panose="020B0604020202020204" pitchFamily="34" charset="0"/>
              <a:buChar char="•"/>
            </a:pPr>
            <a:r>
              <a:rPr lang="es-us" sz="1200" dirty="0"/>
              <a:t>formas agresivas de cáncer de próstata.</a:t>
            </a:r>
          </a:p>
          <a:p>
            <a:pPr eaLnBrk="1" hangingPunct="1"/>
            <a:endParaRPr lang="en-US" altLang="en-US" dirty="0">
              <a:cs typeface="Calibri"/>
            </a:endParaRPr>
          </a:p>
          <a:p>
            <a:r>
              <a:rPr lang="es-us" altLang="es-us" sz="1200" dirty="0"/>
              <a:t>Perder peso es un proceso complejo que requiere múltiples enfoques. Las personas que podrían necesitar perder peso deben trabajar con su equipo de atención médica para desarrollar un plan para la pérdida de peso. Estas personas también necesitan ayuda para acceder a recursos que les ayuden a tener éxito en su proceso de pérdida de peso.</a:t>
            </a:r>
            <a:r>
              <a:rPr lang="es-us" altLang="es-us" dirty="0"/>
              <a:t> </a:t>
            </a:r>
            <a:endParaRPr lang="en-US" altLang="en-US" dirty="0">
              <a:cs typeface="Calibri"/>
            </a:endParaRPr>
          </a:p>
          <a:p>
            <a:endParaRPr lang="en-US" alt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18</a:t>
            </a:fld>
            <a:endParaRPr lang="en-US"/>
          </a:p>
        </p:txBody>
      </p:sp>
    </p:spTree>
    <p:extLst>
      <p:ext uri="{BB962C8B-B14F-4D97-AF65-F5344CB8AC3E}">
        <p14:creationId xmlns:p14="http://schemas.microsoft.com/office/powerpoint/2010/main" val="3765404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CB20C-25F2-8D46-8CBF-37F809F7C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DAB50-BB48-3BA4-37DD-5D6EE9BC90C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EB3A800-F65C-A7CC-8E74-1BBE56C2A0A8}"/>
              </a:ext>
            </a:extLst>
          </p:cNvPr>
          <p:cNvSpPr>
            <a:spLocks noGrp="1"/>
          </p:cNvSpPr>
          <p:nvPr>
            <p:ph type="body" idx="1"/>
          </p:nvPr>
        </p:nvSpPr>
        <p:spPr/>
        <p:txBody>
          <a:bodyPr/>
          <a:lstStyle/>
          <a:p>
            <a:r>
              <a:rPr lang="es-us" sz="1200" b="1" kern="1200" dirty="0">
                <a:solidFill>
                  <a:schemeClr val="tx1"/>
                </a:solidFill>
                <a:effectLst/>
                <a:latin typeface="+mn-lt"/>
                <a:ea typeface="+mn-ea"/>
                <a:cs typeface="+mn-cs"/>
              </a:rPr>
              <a:t>Notas del presentador </a:t>
            </a:r>
            <a:br>
              <a:rPr dirty="0"/>
            </a:br>
            <a:endParaRPr lang="en-US" altLang="en-US" dirty="0"/>
          </a:p>
          <a:p>
            <a:r>
              <a:rPr lang="es-us" altLang="es-us" sz="1200" dirty="0"/>
              <a:t>Saber cuál sería un peso saludable puede resultar confuso. Hable con su equipo de atención médica sobre cuál sería un peso saludable para usted. </a:t>
            </a:r>
          </a:p>
          <a:p>
            <a:endParaRPr lang="en-US" altLang="en-US" sz="1200" dirty="0"/>
          </a:p>
          <a:p>
            <a:r>
              <a:rPr lang="es-us" altLang="es-us" sz="1200" dirty="0"/>
              <a:t>Si necesita perder peso, su equipo de atención médica puede ayudarle a elaborar un plan. Perder peso es un proceso complejo que puede requerir múltiples enfoques. También podría necesitar ayuda para acceder a recursos que le ayuden a tener éxito en su proceso de pérdida de peso.</a:t>
            </a:r>
            <a:r>
              <a:rPr lang="es-us" altLang="es-us" dirty="0"/>
              <a:t> </a:t>
            </a:r>
          </a:p>
          <a:p>
            <a:endParaRPr lang="en-US" altLang="en-US" dirty="0">
              <a:cs typeface="Calibri"/>
            </a:endParaRPr>
          </a:p>
          <a:p>
            <a:r>
              <a:rPr lang="es-us" altLang="es-us" dirty="0">
                <a:cs typeface="Calibri"/>
              </a:rPr>
              <a:t>Puede encontrar más información sobre las opciones de tratamiento para la pérdida de peso en </a:t>
            </a:r>
            <a:r>
              <a:rPr lang="es-US" altLang="es-us" dirty="0">
                <a:cs typeface="Calibri"/>
              </a:rPr>
              <a:t>https://www.cancer.org/es/cancer/prevencion-del-riesgo/alimentacion-y-actividad-fisica/exceso-de-peso-corporal-y-riesgo-de-cancer.html.</a:t>
            </a:r>
            <a:endParaRPr lang="en-US" altLang="en-US" dirty="0"/>
          </a:p>
          <a:p>
            <a:endParaRPr lang="en-US" dirty="0"/>
          </a:p>
        </p:txBody>
      </p:sp>
      <p:sp>
        <p:nvSpPr>
          <p:cNvPr id="4" name="Slide Number Placeholder 3">
            <a:extLst>
              <a:ext uri="{FF2B5EF4-FFF2-40B4-BE49-F238E27FC236}">
                <a16:creationId xmlns:a16="http://schemas.microsoft.com/office/drawing/2014/main" id="{284796C2-AC76-ACC1-9D7A-CC6839EDC9F3}"/>
              </a:ext>
            </a:extLst>
          </p:cNvPr>
          <p:cNvSpPr>
            <a:spLocks noGrp="1"/>
          </p:cNvSpPr>
          <p:nvPr>
            <p:ph type="sldNum" sz="quarter" idx="5"/>
          </p:nvPr>
        </p:nvSpPr>
        <p:spPr/>
        <p:txBody>
          <a:bodyPr/>
          <a:lstStyle/>
          <a:p>
            <a:fld id="{85E35197-6DA9-744D-98ED-310B7A3B435B}" type="slidenum">
              <a:rPr lang="en-US" smtClean="0"/>
              <a:t>19</a:t>
            </a:fld>
            <a:endParaRPr lang="en-US"/>
          </a:p>
        </p:txBody>
      </p:sp>
    </p:spTree>
    <p:extLst>
      <p:ext uri="{BB962C8B-B14F-4D97-AF65-F5344CB8AC3E}">
        <p14:creationId xmlns:p14="http://schemas.microsoft.com/office/powerpoint/2010/main" val="3069049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9DF28-39A6-E5C0-4853-08C8CA9009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029BC-7DC3-4D20-975F-39302B9628C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B7A38C2-9E21-A349-2AF0-37553DF32207}"/>
              </a:ext>
            </a:extLst>
          </p:cNvPr>
          <p:cNvSpPr>
            <a:spLocks noGrp="1"/>
          </p:cNvSpPr>
          <p:nvPr>
            <p:ph type="body" idx="1"/>
          </p:nvPr>
        </p:nvSpPr>
        <p:spPr/>
        <p:txBody>
          <a:bodyPr/>
          <a:lstStyle/>
          <a:p>
            <a:r>
              <a:rPr lang="es-us" b="1" dirty="0">
                <a:cs typeface="Calibri"/>
              </a:rPr>
              <a:t>Notas del presentador:</a:t>
            </a:r>
          </a:p>
          <a:p>
            <a:endParaRPr lang="en-US" b="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b="0" dirty="0">
                <a:cs typeface="Calibri"/>
              </a:rPr>
              <a:t>Por último, analicemos las recomendaciones de la ACS para la acción a nivel comunitario, con el fin de ayudar a </a:t>
            </a:r>
            <a:r>
              <a:rPr lang="es-us" sz="1200" b="0" dirty="0">
                <a:solidFill>
                  <a:srgbClr val="002060"/>
                </a:solidFill>
                <a:cs typeface="Poppins"/>
              </a:rPr>
              <a:t>que los estilos de vida saludables sean más accesibles para todos.</a:t>
            </a:r>
            <a:endParaRPr lang="en-US" b="0" dirty="0">
              <a:cs typeface="Calibri"/>
            </a:endParaRPr>
          </a:p>
        </p:txBody>
      </p:sp>
      <p:sp>
        <p:nvSpPr>
          <p:cNvPr id="4" name="Slide Number Placeholder 3">
            <a:extLst>
              <a:ext uri="{FF2B5EF4-FFF2-40B4-BE49-F238E27FC236}">
                <a16:creationId xmlns:a16="http://schemas.microsoft.com/office/drawing/2014/main" id="{A1D5DB92-D488-8F74-DA4A-3DDF945B5AD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432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C85BF-0528-4C21-6BFA-FBD8BC805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7A605-B980-EDB7-9C7D-2192C035A13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1E4F748-D5A4-66A2-1DD8-2A6F993F6F99}"/>
              </a:ext>
            </a:extLst>
          </p:cNvPr>
          <p:cNvSpPr>
            <a:spLocks noGrp="1"/>
          </p:cNvSpPr>
          <p:nvPr>
            <p:ph type="body" idx="1"/>
          </p:nvPr>
        </p:nvSpPr>
        <p:spPr>
          <a:xfrm>
            <a:off x="685800" y="4400550"/>
            <a:ext cx="5486400" cy="3910330"/>
          </a:xfrm>
        </p:spPr>
        <p:txBody>
          <a:bodyPr/>
          <a:lstStyle/>
          <a:p>
            <a:r>
              <a:rPr lang="es-us" sz="1200" b="1" kern="1200" dirty="0">
                <a:solidFill>
                  <a:schemeClr val="tx1"/>
                </a:solidFill>
                <a:effectLst/>
                <a:ea typeface="+mn-ea"/>
                <a:cs typeface="+mn-cs"/>
              </a:rPr>
              <a:t>Notas del presentador </a:t>
            </a:r>
            <a:br>
              <a:rPr dirty="0"/>
            </a:br>
            <a:endParaRPr lang="en-US" altLang="en-US" b="1" dirty="0">
              <a:cs typeface="Calibri"/>
            </a:endParaRPr>
          </a:p>
          <a:p>
            <a:r>
              <a:rPr lang="es-us" altLang="es-us" b="0" dirty="0">
                <a:cs typeface="Calibri"/>
              </a:rPr>
              <a:t>Sabemos que diversos factores sociales, económicos y culturales influyen notablemente en los hábitos alimenticios, la actividad física, el consumo de alcohol </a:t>
            </a:r>
            <a:br>
              <a:rPr lang="es-us" altLang="es-us" b="0" dirty="0">
                <a:cs typeface="Calibri"/>
              </a:rPr>
            </a:br>
            <a:r>
              <a:rPr lang="es-us" altLang="es-us" b="0" dirty="0">
                <a:cs typeface="Calibri"/>
              </a:rPr>
              <a:t>y el peso corporal de una persona. El acceso a alimentos saludables y a opciones de recreación y transporte seguras y asequibles puede crear barreras para que las personas implementen las recomendaciones de la guía, lo que puede afectar su riesgo de padecer cáncer y su salud en general.</a:t>
            </a:r>
            <a:endParaRPr lang="en-US" altLang="en-US" b="0" dirty="0"/>
          </a:p>
          <a:p>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dirty="0"/>
              <a:t>Las organizaciones públicas, privadas y comunitarias deben trabajar juntas a nivel nacional, estatal y local para desarrollar, impulsar y aplicar cambios en las políticas </a:t>
            </a:r>
            <a:br>
              <a:rPr lang="es-us" dirty="0"/>
            </a:br>
            <a:r>
              <a:rPr lang="es-us" dirty="0"/>
              <a:t>y el entorno </a:t>
            </a:r>
            <a:r>
              <a:rPr lang="es-ES" dirty="0"/>
              <a:t>que permitan lograr lo siguiente:</a:t>
            </a:r>
            <a:endParaRPr lang="es-us" dirty="0"/>
          </a:p>
          <a:p>
            <a:pPr lvl="1" algn="l">
              <a:buFont typeface="Arial" panose="020B0604020202020204" pitchFamily="34" charset="0"/>
              <a:buChar char="•"/>
            </a:pPr>
            <a:r>
              <a:rPr lang="es-us" b="0" i="0" dirty="0">
                <a:solidFill>
                  <a:srgbClr val="1A1A1A"/>
                </a:solidFill>
                <a:effectLst/>
              </a:rPr>
              <a:t> </a:t>
            </a:r>
            <a:r>
              <a:rPr lang="es-US" b="0" i="0" dirty="0">
                <a:solidFill>
                  <a:srgbClr val="1A1A1A"/>
                </a:solidFill>
                <a:effectLst/>
              </a:rPr>
              <a:t>Aumentar</a:t>
            </a:r>
            <a:r>
              <a:rPr lang="es-us" b="0" i="0" dirty="0">
                <a:solidFill>
                  <a:srgbClr val="1A1A1A"/>
                </a:solidFill>
                <a:effectLst/>
              </a:rPr>
              <a:t> el acceso a alimentos saludables y asequibles. </a:t>
            </a:r>
          </a:p>
          <a:p>
            <a:pPr marL="517525" lvl="1" indent="-60325" algn="l">
              <a:buFont typeface="Arial" panose="020B0604020202020204" pitchFamily="34" charset="0"/>
              <a:buChar char="•"/>
            </a:pPr>
            <a:r>
              <a:rPr lang="es-us" b="0" i="0" dirty="0">
                <a:solidFill>
                  <a:srgbClr val="1A1A1A"/>
                </a:solidFill>
                <a:effectLst/>
              </a:rPr>
              <a:t> </a:t>
            </a:r>
            <a:r>
              <a:rPr lang="es-US" b="0" i="0" dirty="0">
                <a:solidFill>
                  <a:srgbClr val="1A1A1A"/>
                </a:solidFill>
                <a:effectLst/>
              </a:rPr>
              <a:t>Brindar</a:t>
            </a:r>
            <a:r>
              <a:rPr lang="es-us" b="0" i="0" dirty="0">
                <a:solidFill>
                  <a:srgbClr val="1A1A1A"/>
                </a:solidFill>
                <a:effectLst/>
              </a:rPr>
              <a:t> oportunidades seguras, agradables y accesibles para la actividad</a:t>
            </a:r>
            <a:br>
              <a:rPr lang="es-us" b="0" i="0" dirty="0">
                <a:solidFill>
                  <a:srgbClr val="1A1A1A"/>
                </a:solidFill>
                <a:effectLst/>
              </a:rPr>
            </a:br>
            <a:r>
              <a:rPr lang="es-us" b="0" i="0" dirty="0">
                <a:solidFill>
                  <a:srgbClr val="1A1A1A"/>
                </a:solidFill>
                <a:effectLst/>
              </a:rPr>
              <a:t> física.</a:t>
            </a:r>
          </a:p>
          <a:p>
            <a:pPr lvl="1" algn="l">
              <a:buFont typeface="Arial" panose="020B0604020202020204" pitchFamily="34" charset="0"/>
              <a:buChar char="•"/>
            </a:pPr>
            <a:r>
              <a:rPr lang="es-us" b="0" i="0" dirty="0">
                <a:solidFill>
                  <a:srgbClr val="1A1A1A"/>
                </a:solidFill>
                <a:effectLst/>
              </a:rPr>
              <a:t> </a:t>
            </a:r>
            <a:r>
              <a:rPr lang="es-US" b="0" i="0" dirty="0">
                <a:solidFill>
                  <a:srgbClr val="1A1A1A"/>
                </a:solidFill>
                <a:effectLst/>
              </a:rPr>
              <a:t>Limitar</a:t>
            </a:r>
            <a:r>
              <a:rPr lang="es-us" b="0" i="0" dirty="0">
                <a:solidFill>
                  <a:srgbClr val="1A1A1A"/>
                </a:solidFill>
                <a:effectLst/>
              </a:rPr>
              <a:t> el consumo de alcohol para las personas.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5807B0EE-C2C1-5862-9106-36165EEB782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53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22</a:t>
            </a:fld>
            <a:endParaRPr lang="en-US"/>
          </a:p>
        </p:txBody>
      </p:sp>
    </p:spTree>
    <p:extLst>
      <p:ext uri="{BB962C8B-B14F-4D97-AF65-F5344CB8AC3E}">
        <p14:creationId xmlns:p14="http://schemas.microsoft.com/office/powerpoint/2010/main" val="1042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b="1" dirty="0"/>
              <a:t>Notas del presentador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us" dirty="0"/>
              <a:t>Gracias por su tiempo y atención.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007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lumn with Top Lin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8" y="914400"/>
            <a:ext cx="11145489"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1035582"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1035582"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443485"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1035582"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1035582"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443485"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1035582"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1035582"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443485"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1035582"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1035582"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443485"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6688098"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6688098"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4" name="Text Placeholder 27">
            <a:extLst>
              <a:ext uri="{FF2B5EF4-FFF2-40B4-BE49-F238E27FC236}">
                <a16:creationId xmlns:a16="http://schemas.microsoft.com/office/drawing/2014/main" id="{2E8E42AC-F34F-7CFA-0E0E-A04AD8FF85BC}"/>
              </a:ext>
            </a:extLst>
          </p:cNvPr>
          <p:cNvSpPr>
            <a:spLocks noGrp="1"/>
          </p:cNvSpPr>
          <p:nvPr>
            <p:ph type="body" sz="quarter" idx="42" hasCustomPrompt="1"/>
          </p:nvPr>
        </p:nvSpPr>
        <p:spPr>
          <a:xfrm>
            <a:off x="6096001"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5</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6688098"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6" name="Text Placeholder 27">
            <a:extLst>
              <a:ext uri="{FF2B5EF4-FFF2-40B4-BE49-F238E27FC236}">
                <a16:creationId xmlns:a16="http://schemas.microsoft.com/office/drawing/2014/main" id="{9B7694B0-8BED-0D03-726B-B5C830ABCDB8}"/>
              </a:ext>
            </a:extLst>
          </p:cNvPr>
          <p:cNvSpPr>
            <a:spLocks noGrp="1"/>
          </p:cNvSpPr>
          <p:nvPr>
            <p:ph type="body" sz="quarter" idx="44" hasCustomPrompt="1"/>
          </p:nvPr>
        </p:nvSpPr>
        <p:spPr>
          <a:xfrm>
            <a:off x="6688098"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7" name="Text Placeholder 27">
            <a:extLst>
              <a:ext uri="{FF2B5EF4-FFF2-40B4-BE49-F238E27FC236}">
                <a16:creationId xmlns:a16="http://schemas.microsoft.com/office/drawing/2014/main" id="{7D11624B-D7E4-9A56-4021-998BA1AE2CBB}"/>
              </a:ext>
            </a:extLst>
          </p:cNvPr>
          <p:cNvSpPr>
            <a:spLocks noGrp="1"/>
          </p:cNvSpPr>
          <p:nvPr>
            <p:ph type="body" sz="quarter" idx="45" hasCustomPrompt="1"/>
          </p:nvPr>
        </p:nvSpPr>
        <p:spPr>
          <a:xfrm>
            <a:off x="6096001"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6</a:t>
            </a:r>
          </a:p>
        </p:txBody>
      </p:sp>
      <p:sp>
        <p:nvSpPr>
          <p:cNvPr id="58" name="Text Placeholder 27">
            <a:extLst>
              <a:ext uri="{FF2B5EF4-FFF2-40B4-BE49-F238E27FC236}">
                <a16:creationId xmlns:a16="http://schemas.microsoft.com/office/drawing/2014/main" id="{EABEC236-D3DC-4D31-2339-B9AB66563C0E}"/>
              </a:ext>
            </a:extLst>
          </p:cNvPr>
          <p:cNvSpPr>
            <a:spLocks noGrp="1"/>
          </p:cNvSpPr>
          <p:nvPr>
            <p:ph type="body" sz="quarter" idx="46" hasCustomPrompt="1"/>
          </p:nvPr>
        </p:nvSpPr>
        <p:spPr>
          <a:xfrm>
            <a:off x="6688098"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9" name="Text Placeholder 27">
            <a:extLst>
              <a:ext uri="{FF2B5EF4-FFF2-40B4-BE49-F238E27FC236}">
                <a16:creationId xmlns:a16="http://schemas.microsoft.com/office/drawing/2014/main" id="{40CF098E-258C-5D04-FC8C-B1B9FA84E3E0}"/>
              </a:ext>
            </a:extLst>
          </p:cNvPr>
          <p:cNvSpPr>
            <a:spLocks noGrp="1"/>
          </p:cNvSpPr>
          <p:nvPr>
            <p:ph type="body" sz="quarter" idx="47" hasCustomPrompt="1"/>
          </p:nvPr>
        </p:nvSpPr>
        <p:spPr>
          <a:xfrm>
            <a:off x="6688098"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0" name="Text Placeholder 27">
            <a:extLst>
              <a:ext uri="{FF2B5EF4-FFF2-40B4-BE49-F238E27FC236}">
                <a16:creationId xmlns:a16="http://schemas.microsoft.com/office/drawing/2014/main" id="{C7CBA03F-B2BB-0297-FF27-7946E98FC119}"/>
              </a:ext>
            </a:extLst>
          </p:cNvPr>
          <p:cNvSpPr>
            <a:spLocks noGrp="1"/>
          </p:cNvSpPr>
          <p:nvPr>
            <p:ph type="body" sz="quarter" idx="48" hasCustomPrompt="1"/>
          </p:nvPr>
        </p:nvSpPr>
        <p:spPr>
          <a:xfrm>
            <a:off x="6096001"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7</a:t>
            </a:r>
          </a:p>
        </p:txBody>
      </p:sp>
      <p:sp>
        <p:nvSpPr>
          <p:cNvPr id="61" name="Text Placeholder 27">
            <a:extLst>
              <a:ext uri="{FF2B5EF4-FFF2-40B4-BE49-F238E27FC236}">
                <a16:creationId xmlns:a16="http://schemas.microsoft.com/office/drawing/2014/main" id="{A6245117-E840-7CE1-2309-EFC1C8824BFB}"/>
              </a:ext>
            </a:extLst>
          </p:cNvPr>
          <p:cNvSpPr>
            <a:spLocks noGrp="1"/>
          </p:cNvSpPr>
          <p:nvPr>
            <p:ph type="body" sz="quarter" idx="49" hasCustomPrompt="1"/>
          </p:nvPr>
        </p:nvSpPr>
        <p:spPr>
          <a:xfrm>
            <a:off x="6688098"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62" name="Text Placeholder 27">
            <a:extLst>
              <a:ext uri="{FF2B5EF4-FFF2-40B4-BE49-F238E27FC236}">
                <a16:creationId xmlns:a16="http://schemas.microsoft.com/office/drawing/2014/main" id="{233D9689-339B-3457-7EE2-5FB70E7D8954}"/>
              </a:ext>
            </a:extLst>
          </p:cNvPr>
          <p:cNvSpPr>
            <a:spLocks noGrp="1"/>
          </p:cNvSpPr>
          <p:nvPr>
            <p:ph type="body" sz="quarter" idx="50" hasCustomPrompt="1"/>
          </p:nvPr>
        </p:nvSpPr>
        <p:spPr>
          <a:xfrm>
            <a:off x="6688098"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3" name="Text Placeholder 27">
            <a:extLst>
              <a:ext uri="{FF2B5EF4-FFF2-40B4-BE49-F238E27FC236}">
                <a16:creationId xmlns:a16="http://schemas.microsoft.com/office/drawing/2014/main" id="{6D94536C-2C95-9595-D408-146CEF75B4E2}"/>
              </a:ext>
            </a:extLst>
          </p:cNvPr>
          <p:cNvSpPr>
            <a:spLocks noGrp="1"/>
          </p:cNvSpPr>
          <p:nvPr>
            <p:ph type="body" sz="quarter" idx="51" hasCustomPrompt="1"/>
          </p:nvPr>
        </p:nvSpPr>
        <p:spPr>
          <a:xfrm>
            <a:off x="6096001"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8</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Slide Number Placeholder 5">
            <a:extLst>
              <a:ext uri="{FF2B5EF4-FFF2-40B4-BE49-F238E27FC236}">
                <a16:creationId xmlns:a16="http://schemas.microsoft.com/office/drawing/2014/main" id="{C0C1706C-19F3-EBBB-17D5-40AC03A8A2D6}"/>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123687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1035582"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1035582"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443485"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1035582"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1035582"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443485"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1035582"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1035582"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443485"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1035582"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1035582"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443485"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6688098"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6688098"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4" name="Text Placeholder 27">
            <a:extLst>
              <a:ext uri="{FF2B5EF4-FFF2-40B4-BE49-F238E27FC236}">
                <a16:creationId xmlns:a16="http://schemas.microsoft.com/office/drawing/2014/main" id="{2E8E42AC-F34F-7CFA-0E0E-A04AD8FF85BC}"/>
              </a:ext>
            </a:extLst>
          </p:cNvPr>
          <p:cNvSpPr>
            <a:spLocks noGrp="1"/>
          </p:cNvSpPr>
          <p:nvPr>
            <p:ph type="body" sz="quarter" idx="42" hasCustomPrompt="1"/>
          </p:nvPr>
        </p:nvSpPr>
        <p:spPr>
          <a:xfrm>
            <a:off x="6096001"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5</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6688098"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6" name="Text Placeholder 27">
            <a:extLst>
              <a:ext uri="{FF2B5EF4-FFF2-40B4-BE49-F238E27FC236}">
                <a16:creationId xmlns:a16="http://schemas.microsoft.com/office/drawing/2014/main" id="{9B7694B0-8BED-0D03-726B-B5C830ABCDB8}"/>
              </a:ext>
            </a:extLst>
          </p:cNvPr>
          <p:cNvSpPr>
            <a:spLocks noGrp="1"/>
          </p:cNvSpPr>
          <p:nvPr>
            <p:ph type="body" sz="quarter" idx="44" hasCustomPrompt="1"/>
          </p:nvPr>
        </p:nvSpPr>
        <p:spPr>
          <a:xfrm>
            <a:off x="6688098"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7" name="Text Placeholder 27">
            <a:extLst>
              <a:ext uri="{FF2B5EF4-FFF2-40B4-BE49-F238E27FC236}">
                <a16:creationId xmlns:a16="http://schemas.microsoft.com/office/drawing/2014/main" id="{7D11624B-D7E4-9A56-4021-998BA1AE2CBB}"/>
              </a:ext>
            </a:extLst>
          </p:cNvPr>
          <p:cNvSpPr>
            <a:spLocks noGrp="1"/>
          </p:cNvSpPr>
          <p:nvPr>
            <p:ph type="body" sz="quarter" idx="45" hasCustomPrompt="1"/>
          </p:nvPr>
        </p:nvSpPr>
        <p:spPr>
          <a:xfrm>
            <a:off x="6096001"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6</a:t>
            </a:r>
          </a:p>
        </p:txBody>
      </p:sp>
      <p:sp>
        <p:nvSpPr>
          <p:cNvPr id="58" name="Text Placeholder 27">
            <a:extLst>
              <a:ext uri="{FF2B5EF4-FFF2-40B4-BE49-F238E27FC236}">
                <a16:creationId xmlns:a16="http://schemas.microsoft.com/office/drawing/2014/main" id="{EABEC236-D3DC-4D31-2339-B9AB66563C0E}"/>
              </a:ext>
            </a:extLst>
          </p:cNvPr>
          <p:cNvSpPr>
            <a:spLocks noGrp="1"/>
          </p:cNvSpPr>
          <p:nvPr>
            <p:ph type="body" sz="quarter" idx="46" hasCustomPrompt="1"/>
          </p:nvPr>
        </p:nvSpPr>
        <p:spPr>
          <a:xfrm>
            <a:off x="6688098"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9" name="Text Placeholder 27">
            <a:extLst>
              <a:ext uri="{FF2B5EF4-FFF2-40B4-BE49-F238E27FC236}">
                <a16:creationId xmlns:a16="http://schemas.microsoft.com/office/drawing/2014/main" id="{40CF098E-258C-5D04-FC8C-B1B9FA84E3E0}"/>
              </a:ext>
            </a:extLst>
          </p:cNvPr>
          <p:cNvSpPr>
            <a:spLocks noGrp="1"/>
          </p:cNvSpPr>
          <p:nvPr>
            <p:ph type="body" sz="quarter" idx="47" hasCustomPrompt="1"/>
          </p:nvPr>
        </p:nvSpPr>
        <p:spPr>
          <a:xfrm>
            <a:off x="6688098"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0" name="Text Placeholder 27">
            <a:extLst>
              <a:ext uri="{FF2B5EF4-FFF2-40B4-BE49-F238E27FC236}">
                <a16:creationId xmlns:a16="http://schemas.microsoft.com/office/drawing/2014/main" id="{C7CBA03F-B2BB-0297-FF27-7946E98FC119}"/>
              </a:ext>
            </a:extLst>
          </p:cNvPr>
          <p:cNvSpPr>
            <a:spLocks noGrp="1"/>
          </p:cNvSpPr>
          <p:nvPr>
            <p:ph type="body" sz="quarter" idx="48" hasCustomPrompt="1"/>
          </p:nvPr>
        </p:nvSpPr>
        <p:spPr>
          <a:xfrm>
            <a:off x="6096001"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7</a:t>
            </a:r>
          </a:p>
        </p:txBody>
      </p:sp>
      <p:sp>
        <p:nvSpPr>
          <p:cNvPr id="61" name="Text Placeholder 27">
            <a:extLst>
              <a:ext uri="{FF2B5EF4-FFF2-40B4-BE49-F238E27FC236}">
                <a16:creationId xmlns:a16="http://schemas.microsoft.com/office/drawing/2014/main" id="{A6245117-E840-7CE1-2309-EFC1C8824BFB}"/>
              </a:ext>
            </a:extLst>
          </p:cNvPr>
          <p:cNvSpPr>
            <a:spLocks noGrp="1"/>
          </p:cNvSpPr>
          <p:nvPr>
            <p:ph type="body" sz="quarter" idx="49" hasCustomPrompt="1"/>
          </p:nvPr>
        </p:nvSpPr>
        <p:spPr>
          <a:xfrm>
            <a:off x="6688098"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62" name="Text Placeholder 27">
            <a:extLst>
              <a:ext uri="{FF2B5EF4-FFF2-40B4-BE49-F238E27FC236}">
                <a16:creationId xmlns:a16="http://schemas.microsoft.com/office/drawing/2014/main" id="{233D9689-339B-3457-7EE2-5FB70E7D8954}"/>
              </a:ext>
            </a:extLst>
          </p:cNvPr>
          <p:cNvSpPr>
            <a:spLocks noGrp="1"/>
          </p:cNvSpPr>
          <p:nvPr>
            <p:ph type="body" sz="quarter" idx="50" hasCustomPrompt="1"/>
          </p:nvPr>
        </p:nvSpPr>
        <p:spPr>
          <a:xfrm>
            <a:off x="6688098"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3" name="Text Placeholder 27">
            <a:extLst>
              <a:ext uri="{FF2B5EF4-FFF2-40B4-BE49-F238E27FC236}">
                <a16:creationId xmlns:a16="http://schemas.microsoft.com/office/drawing/2014/main" id="{6D94536C-2C95-9595-D408-146CEF75B4E2}"/>
              </a:ext>
            </a:extLst>
          </p:cNvPr>
          <p:cNvSpPr>
            <a:spLocks noGrp="1"/>
          </p:cNvSpPr>
          <p:nvPr>
            <p:ph type="body" sz="quarter" idx="51" hasCustomPrompt="1"/>
          </p:nvPr>
        </p:nvSpPr>
        <p:spPr>
          <a:xfrm>
            <a:off x="6096001"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8</a:t>
            </a:r>
          </a:p>
        </p:txBody>
      </p:sp>
      <p:sp>
        <p:nvSpPr>
          <p:cNvPr id="2" name="Date Placeholder 3">
            <a:extLst>
              <a:ext uri="{FF2B5EF4-FFF2-40B4-BE49-F238E27FC236}">
                <a16:creationId xmlns:a16="http://schemas.microsoft.com/office/drawing/2014/main" id="{FDCBC798-DDD2-B035-121C-A1521BB04A48}"/>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AC09E86F-C2E8-D70F-2447-4A567A0C5F9D}"/>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1DB77345-729F-22F6-92B7-0C8D3555AFDE}"/>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903761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Body with Top Line">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335024"/>
            <a:ext cx="4206240" cy="4187952"/>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7562088" y="1335024"/>
            <a:ext cx="4206240" cy="4187952"/>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Slide Number Placeholder 5">
            <a:extLst>
              <a:ext uri="{FF2B5EF4-FFF2-40B4-BE49-F238E27FC236}">
                <a16:creationId xmlns:a16="http://schemas.microsoft.com/office/drawing/2014/main" id="{CDB16FF4-425E-D274-E58B-09CB74BD6B25}"/>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60335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Body with Top Line Opt2">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3429000"/>
            <a:ext cx="4206240" cy="2459736"/>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7562088" y="3429000"/>
            <a:ext cx="4206240" cy="2459736"/>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1">
            <a:extLst>
              <a:ext uri="{FF2B5EF4-FFF2-40B4-BE49-F238E27FC236}">
                <a16:creationId xmlns:a16="http://schemas.microsoft.com/office/drawing/2014/main" id="{CD17002F-ABDB-8645-782E-6093F2D11BF9}"/>
              </a:ext>
            </a:extLst>
          </p:cNvPr>
          <p:cNvSpPr>
            <a:spLocks noGrp="1"/>
          </p:cNvSpPr>
          <p:nvPr>
            <p:ph type="body" sz="quarter" idx="16" hasCustomPrompt="1"/>
          </p:nvPr>
        </p:nvSpPr>
        <p:spPr>
          <a:xfrm>
            <a:off x="3108960" y="923545"/>
            <a:ext cx="8659368" cy="2223001"/>
          </a:xfrm>
          <a:prstGeom prst="rect">
            <a:avLst/>
          </a:prstGeom>
        </p:spPr>
        <p:txBody>
          <a:bodyPr anchor="b" anchorCtr="0"/>
          <a:lstStyle>
            <a:lvl1pPr>
              <a:defRPr sz="2700">
                <a:solidFill>
                  <a:srgbClr val="2746F8"/>
                </a:solidFill>
              </a:defRPr>
            </a:lvl1pPr>
          </a:lstStyle>
          <a:p>
            <a:pPr lvl="0"/>
            <a:r>
              <a:rPr lang="en-US"/>
              <a:t>Title of Content</a:t>
            </a:r>
          </a:p>
        </p:txBody>
      </p:sp>
      <p:sp>
        <p:nvSpPr>
          <p:cNvPr id="4" name="Slide Number Placeholder 5">
            <a:extLst>
              <a:ext uri="{FF2B5EF4-FFF2-40B4-BE49-F238E27FC236}">
                <a16:creationId xmlns:a16="http://schemas.microsoft.com/office/drawing/2014/main" id="{9BACDD8D-A77E-4466-196F-F000F9BCFA0D}"/>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915836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Column Body with Top Line Alt">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757636"/>
            <a:ext cx="8314096" cy="2029968"/>
          </a:xfrm>
          <a:prstGeom prst="rect">
            <a:avLst/>
          </a:prstGeom>
        </p:spPr>
        <p:txBody>
          <a:bodyPr lIns="0" tIns="0" rIns="0" bIns="0"/>
          <a:lstStyle>
            <a:lvl1pPr>
              <a:defRPr sz="788"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1">
            <a:extLst>
              <a:ext uri="{FF2B5EF4-FFF2-40B4-BE49-F238E27FC236}">
                <a16:creationId xmlns:a16="http://schemas.microsoft.com/office/drawing/2014/main" id="{CD17002F-ABDB-8645-782E-6093F2D11BF9}"/>
              </a:ext>
            </a:extLst>
          </p:cNvPr>
          <p:cNvSpPr>
            <a:spLocks noGrp="1"/>
          </p:cNvSpPr>
          <p:nvPr>
            <p:ph type="body" sz="quarter" idx="16" hasCustomPrompt="1"/>
          </p:nvPr>
        </p:nvSpPr>
        <p:spPr>
          <a:xfrm>
            <a:off x="3108960" y="1243584"/>
            <a:ext cx="8321040" cy="365760"/>
          </a:xfrm>
          <a:prstGeom prst="rect">
            <a:avLst/>
          </a:prstGeom>
        </p:spPr>
        <p:txBody>
          <a:bodyPr anchor="b" anchorCtr="0"/>
          <a:lstStyle>
            <a:lvl1pPr>
              <a:defRPr sz="1350">
                <a:solidFill>
                  <a:srgbClr val="2746F8"/>
                </a:solidFill>
              </a:defRPr>
            </a:lvl1pPr>
          </a:lstStyle>
          <a:p>
            <a:pPr lvl="0"/>
            <a:r>
              <a:rPr lang="en-US"/>
              <a:t>Title of Content</a:t>
            </a:r>
          </a:p>
        </p:txBody>
      </p:sp>
      <p:sp>
        <p:nvSpPr>
          <p:cNvPr id="9" name="Slide Number Placeholder 5">
            <a:extLst>
              <a:ext uri="{FF2B5EF4-FFF2-40B4-BE49-F238E27FC236}">
                <a16:creationId xmlns:a16="http://schemas.microsoft.com/office/drawing/2014/main" id="{B98BBF33-E6B1-A144-1070-B895747C05BF}"/>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001722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ingle Column Body with Top Line Alt">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757636"/>
            <a:ext cx="8314096" cy="2029968"/>
          </a:xfrm>
          <a:prstGeom prst="rect">
            <a:avLst/>
          </a:prstGeom>
        </p:spPr>
        <p:txBody>
          <a:bodyPr lIns="0" tIns="0" rIns="0" bIns="0"/>
          <a:lstStyle>
            <a:lvl1pPr>
              <a:defRPr sz="788"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1">
            <a:extLst>
              <a:ext uri="{FF2B5EF4-FFF2-40B4-BE49-F238E27FC236}">
                <a16:creationId xmlns:a16="http://schemas.microsoft.com/office/drawing/2014/main" id="{CD17002F-ABDB-8645-782E-6093F2D11BF9}"/>
              </a:ext>
            </a:extLst>
          </p:cNvPr>
          <p:cNvSpPr>
            <a:spLocks noGrp="1"/>
          </p:cNvSpPr>
          <p:nvPr>
            <p:ph type="body" sz="quarter" idx="16" hasCustomPrompt="1"/>
          </p:nvPr>
        </p:nvSpPr>
        <p:spPr>
          <a:xfrm>
            <a:off x="3108960" y="1243584"/>
            <a:ext cx="8321040" cy="365760"/>
          </a:xfrm>
          <a:prstGeom prst="rect">
            <a:avLst/>
          </a:prstGeom>
        </p:spPr>
        <p:txBody>
          <a:bodyPr anchor="b" anchorCtr="0"/>
          <a:lstStyle>
            <a:lvl1pPr>
              <a:defRPr sz="1350">
                <a:solidFill>
                  <a:srgbClr val="2746F8"/>
                </a:solidFill>
              </a:defRPr>
            </a:lvl1pPr>
          </a:lstStyle>
          <a:p>
            <a:pPr lvl="0"/>
            <a:r>
              <a:rPr lang="en-US"/>
              <a:t>Title of Content</a:t>
            </a:r>
          </a:p>
        </p:txBody>
      </p:sp>
      <p:sp>
        <p:nvSpPr>
          <p:cNvPr id="4" name="Slide Number Placeholder 5">
            <a:extLst>
              <a:ext uri="{FF2B5EF4-FFF2-40B4-BE49-F238E27FC236}">
                <a16:creationId xmlns:a16="http://schemas.microsoft.com/office/drawing/2014/main" id="{BF4A52F7-D313-C9ED-73B2-1A0F907E6737}"/>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97111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olumn Body with Top Line">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335027"/>
            <a:ext cx="2724912" cy="3941063"/>
          </a:xfrm>
          <a:prstGeom prst="rect">
            <a:avLst/>
          </a:prstGeom>
        </p:spPr>
        <p:txBody>
          <a:bodyPr lIns="0" tIns="0" rIns="0" bIns="0"/>
          <a:lstStyle>
            <a:lvl1pPr>
              <a:defRPr sz="7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6099048" y="1335027"/>
            <a:ext cx="2724912" cy="3941063"/>
          </a:xfrm>
          <a:prstGeom prst="rect">
            <a:avLst/>
          </a:prstGeom>
        </p:spPr>
        <p:txBody>
          <a:bodyPr lIns="0" tIns="0" rIns="0" bIns="0"/>
          <a:lstStyle>
            <a:lvl1pPr>
              <a:defRPr sz="7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7">
            <a:extLst>
              <a:ext uri="{FF2B5EF4-FFF2-40B4-BE49-F238E27FC236}">
                <a16:creationId xmlns:a16="http://schemas.microsoft.com/office/drawing/2014/main" id="{F92A0643-F1CA-95EC-034D-47DA02F54581}"/>
              </a:ext>
            </a:extLst>
          </p:cNvPr>
          <p:cNvSpPr>
            <a:spLocks noGrp="1"/>
          </p:cNvSpPr>
          <p:nvPr>
            <p:ph type="body" sz="quarter" idx="53" hasCustomPrompt="1"/>
          </p:nvPr>
        </p:nvSpPr>
        <p:spPr>
          <a:xfrm>
            <a:off x="9089136" y="1335027"/>
            <a:ext cx="2724912" cy="3941063"/>
          </a:xfrm>
          <a:prstGeom prst="rect">
            <a:avLst/>
          </a:prstGeom>
        </p:spPr>
        <p:txBody>
          <a:bodyPr lIns="0" tIns="0" rIns="0" bIns="0"/>
          <a:lstStyle>
            <a:lvl1pPr>
              <a:defRPr sz="7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8" name="Slide Number Placeholder 5">
            <a:extLst>
              <a:ext uri="{FF2B5EF4-FFF2-40B4-BE49-F238E27FC236}">
                <a16:creationId xmlns:a16="http://schemas.microsoft.com/office/drawing/2014/main" id="{CE57F963-D6CC-1D00-7A4F-2791868CF017}"/>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360795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with Top Lin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3246120" y="2343576"/>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3246120" y="2082688"/>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1</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2724913"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3246120" y="3262935"/>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3246120" y="3002047"/>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2</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2724913"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3246120" y="418566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3246120" y="392477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3</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2724913"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3246120" y="511112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3246120" y="485023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4</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2724913"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2" name="Text Placeholder 27">
            <a:extLst>
              <a:ext uri="{FF2B5EF4-FFF2-40B4-BE49-F238E27FC236}">
                <a16:creationId xmlns:a16="http://schemas.microsoft.com/office/drawing/2014/main" id="{A4A80E6F-C363-72B3-3BDC-95AEAA6AE990}"/>
              </a:ext>
            </a:extLst>
          </p:cNvPr>
          <p:cNvSpPr>
            <a:spLocks noGrp="1"/>
          </p:cNvSpPr>
          <p:nvPr>
            <p:ph type="body" sz="quarter" idx="40" hasCustomPrompt="1"/>
          </p:nvPr>
        </p:nvSpPr>
        <p:spPr>
          <a:xfrm>
            <a:off x="3246120" y="602552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3" name="Text Placeholder 27">
            <a:extLst>
              <a:ext uri="{FF2B5EF4-FFF2-40B4-BE49-F238E27FC236}">
                <a16:creationId xmlns:a16="http://schemas.microsoft.com/office/drawing/2014/main" id="{46E8822C-1B5D-9DA9-BE63-39979D738314}"/>
              </a:ext>
            </a:extLst>
          </p:cNvPr>
          <p:cNvSpPr>
            <a:spLocks noGrp="1"/>
          </p:cNvSpPr>
          <p:nvPr>
            <p:ph type="body" sz="quarter" idx="41" hasCustomPrompt="1"/>
          </p:nvPr>
        </p:nvSpPr>
        <p:spPr>
          <a:xfrm>
            <a:off x="3246120" y="576463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5</a:t>
            </a:r>
          </a:p>
        </p:txBody>
      </p:sp>
      <p:sp>
        <p:nvSpPr>
          <p:cNvPr id="7" name="Text Placeholder 27">
            <a:extLst>
              <a:ext uri="{FF2B5EF4-FFF2-40B4-BE49-F238E27FC236}">
                <a16:creationId xmlns:a16="http://schemas.microsoft.com/office/drawing/2014/main" id="{9BABCF06-A093-39BB-A3E0-A37C18B7AD54}"/>
              </a:ext>
            </a:extLst>
          </p:cNvPr>
          <p:cNvSpPr>
            <a:spLocks noGrp="1"/>
          </p:cNvSpPr>
          <p:nvPr>
            <p:ph type="body" sz="quarter" idx="42" hasCustomPrompt="1"/>
          </p:nvPr>
        </p:nvSpPr>
        <p:spPr>
          <a:xfrm>
            <a:off x="2724913" y="57646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5</a:t>
            </a:r>
          </a:p>
        </p:txBody>
      </p:sp>
      <p:sp>
        <p:nvSpPr>
          <p:cNvPr id="11" name="Footer Placeholder 4">
            <a:extLst>
              <a:ext uri="{FF2B5EF4-FFF2-40B4-BE49-F238E27FC236}">
                <a16:creationId xmlns:a16="http://schemas.microsoft.com/office/drawing/2014/main" id="{DABD28AC-BED7-16AF-3FA5-C57231D4DB46}"/>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9" name="Slide Number Placeholder 5">
            <a:extLst>
              <a:ext uri="{FF2B5EF4-FFF2-40B4-BE49-F238E27FC236}">
                <a16:creationId xmlns:a16="http://schemas.microsoft.com/office/drawing/2014/main" id="{8889E9FF-B498-98ED-7817-09C334DEFAC4}"/>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86088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3246120" y="2343576"/>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3246120" y="2082688"/>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2724913"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3246120" y="3262935"/>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3246120" y="3002047"/>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2724913"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3246120" y="418566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3246120" y="392477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2724913"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3246120" y="511112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3246120" y="485023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2724913"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2" name="Date Placeholder 3">
            <a:extLst>
              <a:ext uri="{FF2B5EF4-FFF2-40B4-BE49-F238E27FC236}">
                <a16:creationId xmlns:a16="http://schemas.microsoft.com/office/drawing/2014/main" id="{9A6DE639-9E70-1072-F306-D841A862EA76}"/>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BC72861E-4B7B-5252-3F4A-2A33E21E44DA}"/>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32D6D596-8764-B5CF-EE54-FB5147BB435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127372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dy Copy with Top Lin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Content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228597" y="2077934"/>
            <a:ext cx="11430000" cy="618631"/>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venenatis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sed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pulvinar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euismod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Nam nisi dui, </a:t>
            </a:r>
            <a:r>
              <a:rPr lang="en-US" sz="900" err="1">
                <a:latin typeface="Source Sans Pro" panose="020B0503030403020204" pitchFamily="34" charset="0"/>
                <a:ea typeface="Source Sans Pro" panose="020B0503030403020204" pitchFamily="34" charset="0"/>
                <a:cs typeface="Poppins" pitchFamily="2" charset="77"/>
              </a:rPr>
              <a:t>laoreet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facilisis</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in est. Donec ante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semper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sodales</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In in ex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elementum</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ultrices</a:t>
            </a:r>
            <a:r>
              <a:rPr lang="en-US" sz="900">
                <a:latin typeface="Source Sans Pro" panose="020B0503030403020204" pitchFamily="34" charset="0"/>
                <a:ea typeface="Source Sans Pro" panose="020B0503030403020204" pitchFamily="34" charset="0"/>
                <a:cs typeface="Poppins" pitchFamily="2" charset="77"/>
              </a:rPr>
              <a:t> porta. Class </a:t>
            </a:r>
            <a:r>
              <a:rPr lang="en-US" sz="900" err="1">
                <a:latin typeface="Source Sans Pro" panose="020B0503030403020204" pitchFamily="34" charset="0"/>
                <a:ea typeface="Source Sans Pro" panose="020B0503030403020204" pitchFamily="34" charset="0"/>
                <a:cs typeface="Poppins" pitchFamily="2" charset="77"/>
              </a:rPr>
              <a:t>aptent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taciti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sociosqu</a:t>
            </a:r>
            <a:r>
              <a:rPr lang="en-US" sz="900">
                <a:latin typeface="Source Sans Pro" panose="020B0503030403020204" pitchFamily="34" charset="0"/>
                <a:ea typeface="Source Sans Pro" panose="020B0503030403020204" pitchFamily="34" charset="0"/>
                <a:cs typeface="Poppins" pitchFamily="2" charset="77"/>
              </a:rPr>
              <a:t> ad </a:t>
            </a:r>
            <a:r>
              <a:rPr lang="en-US" sz="900" err="1">
                <a:latin typeface="Source Sans Pro" panose="020B0503030403020204" pitchFamily="34" charset="0"/>
                <a:ea typeface="Source Sans Pro" panose="020B0503030403020204" pitchFamily="34" charset="0"/>
                <a:cs typeface="Poppins" pitchFamily="2" charset="77"/>
              </a:rPr>
              <a:t>litora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torquent</a:t>
            </a:r>
            <a:r>
              <a:rPr lang="en-US" sz="900">
                <a:latin typeface="Source Sans Pro" panose="020B0503030403020204" pitchFamily="34" charset="0"/>
                <a:ea typeface="Source Sans Pro" panose="020B0503030403020204" pitchFamily="34" charset="0"/>
                <a:cs typeface="Poppins" pitchFamily="2" charset="77"/>
              </a:rPr>
              <a:t> per </a:t>
            </a:r>
            <a:r>
              <a:rPr lang="en-US" sz="900" err="1">
                <a:latin typeface="Source Sans Pro" panose="020B0503030403020204" pitchFamily="34" charset="0"/>
                <a:ea typeface="Source Sans Pro" panose="020B0503030403020204" pitchFamily="34" charset="0"/>
                <a:cs typeface="Poppins" pitchFamily="2" charset="77"/>
              </a:rPr>
              <a:t>conubia</a:t>
            </a:r>
            <a:r>
              <a:rPr lang="en-US" sz="900">
                <a:latin typeface="Source Sans Pro" panose="020B0503030403020204" pitchFamily="34" charset="0"/>
                <a:ea typeface="Source Sans Pro" panose="020B0503030403020204" pitchFamily="34" charset="0"/>
                <a:cs typeface="Poppins" pitchFamily="2" charset="77"/>
              </a:rPr>
              <a:t> nostra, per </a:t>
            </a:r>
            <a:r>
              <a:rPr lang="en-US" sz="900" err="1">
                <a:latin typeface="Source Sans Pro" panose="020B0503030403020204" pitchFamily="34" charset="0"/>
                <a:ea typeface="Source Sans Pro" panose="020B0503030403020204" pitchFamily="34" charset="0"/>
                <a:cs typeface="Poppins" pitchFamily="2" charset="77"/>
              </a:rPr>
              <a:t>inceptos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himenaeos</a:t>
            </a:r>
            <a:r>
              <a:rPr lang="en-US" sz="900">
                <a:latin typeface="Source Sans Pro" panose="020B0503030403020204" pitchFamily="34" charset="0"/>
                <a:ea typeface="Source Sans Pro" panose="020B0503030403020204" pitchFamily="34" charset="0"/>
                <a:cs typeface="Poppins" pitchFamily="2" charset="77"/>
              </a:rPr>
              <a:t>. Donec magna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gravida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Nulla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lorem sed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Aenean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non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efficitur</a:t>
            </a:r>
            <a:r>
              <a:rPr lang="en-US" sz="900">
                <a:latin typeface="Source Sans Pro" panose="020B0503030403020204" pitchFamily="34" charset="0"/>
                <a:ea typeface="Source Sans Pro" panose="020B0503030403020204" pitchFamily="34" charset="0"/>
                <a:cs typeface="Poppins" pitchFamily="2" charset="77"/>
              </a:rPr>
              <a:t>. Cras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sapien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rhoncus</a:t>
            </a:r>
            <a:r>
              <a:rPr lang="en-US" sz="900">
                <a:latin typeface="Source Sans Pro" panose="020B0503030403020204" pitchFamily="34" charset="0"/>
                <a:ea typeface="Source Sans Pro" panose="020B0503030403020204" pitchFamily="34" charset="0"/>
                <a:cs typeface="Poppins" pitchFamily="2" charset="77"/>
              </a:rPr>
              <a:t>, vel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mi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Phasellus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Vestibulum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porta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pulvinar nisi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feugiat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228597" y="1817045"/>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228597" y="4476557"/>
            <a:ext cx="11430000" cy="487056"/>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molestie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tempor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Praesent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lacinia, magna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accumsan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lorem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Vestibulum convallis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Interdum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ante ipsum </a:t>
            </a:r>
            <a:r>
              <a:rPr lang="en-US" sz="900" err="1">
                <a:latin typeface="Source Sans Pro" panose="020B0503030403020204" pitchFamily="34" charset="0"/>
                <a:ea typeface="Source Sans Pro" panose="020B0503030403020204" pitchFamily="34" charset="0"/>
                <a:cs typeface="Poppins" pitchFamily="2" charset="77"/>
              </a:rPr>
              <a:t>primis</a:t>
            </a:r>
            <a:r>
              <a:rPr lang="en-US" sz="900">
                <a:latin typeface="Source Sans Pro" panose="020B0503030403020204" pitchFamily="34" charset="0"/>
                <a:ea typeface="Source Sans Pro" panose="020B0503030403020204" pitchFamily="34" charset="0"/>
                <a:cs typeface="Poppins" pitchFamily="2" charset="77"/>
              </a:rPr>
              <a:t> in </a:t>
            </a:r>
            <a:r>
              <a:rPr lang="en-US" sz="900" err="1">
                <a:latin typeface="Source Sans Pro" panose="020B0503030403020204" pitchFamily="34" charset="0"/>
                <a:ea typeface="Source Sans Pro" panose="020B0503030403020204" pitchFamily="34" charset="0"/>
                <a:cs typeface="Poppins" pitchFamily="2" charset="77"/>
              </a:rPr>
              <a:t>faucibus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ac </a:t>
            </a:r>
            <a:r>
              <a:rPr lang="en-US" sz="900" err="1">
                <a:latin typeface="Source Sans Pro" panose="020B0503030403020204" pitchFamily="34" charset="0"/>
                <a:ea typeface="Source Sans Pro" panose="020B0503030403020204" pitchFamily="34" charset="0"/>
                <a:cs typeface="Poppins" pitchFamily="2" charset="77"/>
              </a:rPr>
              <a:t>suscipit</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diam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vestibulum non </a:t>
            </a:r>
            <a:r>
              <a:rPr lang="en-US" sz="900" err="1">
                <a:latin typeface="Source Sans Pro" panose="020B0503030403020204" pitchFamily="34" charset="0"/>
                <a:ea typeface="Source Sans Pro" panose="020B0503030403020204" pitchFamily="34" charset="0"/>
                <a:cs typeface="Poppins" pitchFamily="2" charset="77"/>
              </a:rPr>
              <a:t>tortor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placerat</a:t>
            </a:r>
            <a:r>
              <a:rPr lang="en-US" sz="900">
                <a:latin typeface="Source Sans Pro" panose="020B0503030403020204" pitchFamily="34" charset="0"/>
                <a:ea typeface="Source Sans Pro" panose="020B0503030403020204" pitchFamily="34" charset="0"/>
                <a:cs typeface="Poppins" pitchFamily="2" charset="77"/>
              </a:rPr>
              <a:t> porta sem.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libero diam, pharetra ac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Donec eros </a:t>
            </a:r>
            <a:r>
              <a:rPr lang="en-US" sz="900" err="1">
                <a:latin typeface="Source Sans Pro" panose="020B0503030403020204" pitchFamily="34" charset="0"/>
                <a:ea typeface="Source Sans Pro" panose="020B0503030403020204" pitchFamily="34" charset="0"/>
                <a:cs typeface="Poppins" pitchFamily="2" charset="77"/>
              </a:rPr>
              <a:t>quam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non libero a,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diam. Proin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Curabitur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tempus.</a:t>
            </a:r>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228597" y="4215668"/>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Slide Number Placeholder 5">
            <a:extLst>
              <a:ext uri="{FF2B5EF4-FFF2-40B4-BE49-F238E27FC236}">
                <a16:creationId xmlns:a16="http://schemas.microsoft.com/office/drawing/2014/main" id="{282A1482-6EE0-33D5-6EFA-BC462969054F}"/>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97687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dy Copy">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Content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228597" y="2077934"/>
            <a:ext cx="11430000" cy="618631"/>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venenatis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sed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pulvinar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euismod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Nam nisi dui, </a:t>
            </a:r>
            <a:r>
              <a:rPr lang="en-US" sz="900" err="1">
                <a:latin typeface="Source Sans Pro" panose="020B0503030403020204" pitchFamily="34" charset="0"/>
                <a:ea typeface="Source Sans Pro" panose="020B0503030403020204" pitchFamily="34" charset="0"/>
                <a:cs typeface="Poppins" pitchFamily="2" charset="77"/>
              </a:rPr>
              <a:t>laoreet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facilisis</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in est. Donec ante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semper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sodales</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In in ex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elementum</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ultrices</a:t>
            </a:r>
            <a:r>
              <a:rPr lang="en-US" sz="900">
                <a:latin typeface="Source Sans Pro" panose="020B0503030403020204" pitchFamily="34" charset="0"/>
                <a:ea typeface="Source Sans Pro" panose="020B0503030403020204" pitchFamily="34" charset="0"/>
                <a:cs typeface="Poppins" pitchFamily="2" charset="77"/>
              </a:rPr>
              <a:t> porta. Class </a:t>
            </a:r>
            <a:r>
              <a:rPr lang="en-US" sz="900" err="1">
                <a:latin typeface="Source Sans Pro" panose="020B0503030403020204" pitchFamily="34" charset="0"/>
                <a:ea typeface="Source Sans Pro" panose="020B0503030403020204" pitchFamily="34" charset="0"/>
                <a:cs typeface="Poppins" pitchFamily="2" charset="77"/>
              </a:rPr>
              <a:t>aptent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taciti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sociosqu</a:t>
            </a:r>
            <a:r>
              <a:rPr lang="en-US" sz="900">
                <a:latin typeface="Source Sans Pro" panose="020B0503030403020204" pitchFamily="34" charset="0"/>
                <a:ea typeface="Source Sans Pro" panose="020B0503030403020204" pitchFamily="34" charset="0"/>
                <a:cs typeface="Poppins" pitchFamily="2" charset="77"/>
              </a:rPr>
              <a:t> ad </a:t>
            </a:r>
            <a:r>
              <a:rPr lang="en-US" sz="900" err="1">
                <a:latin typeface="Source Sans Pro" panose="020B0503030403020204" pitchFamily="34" charset="0"/>
                <a:ea typeface="Source Sans Pro" panose="020B0503030403020204" pitchFamily="34" charset="0"/>
                <a:cs typeface="Poppins" pitchFamily="2" charset="77"/>
              </a:rPr>
              <a:t>litora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torquent</a:t>
            </a:r>
            <a:r>
              <a:rPr lang="en-US" sz="900">
                <a:latin typeface="Source Sans Pro" panose="020B0503030403020204" pitchFamily="34" charset="0"/>
                <a:ea typeface="Source Sans Pro" panose="020B0503030403020204" pitchFamily="34" charset="0"/>
                <a:cs typeface="Poppins" pitchFamily="2" charset="77"/>
              </a:rPr>
              <a:t> per </a:t>
            </a:r>
            <a:r>
              <a:rPr lang="en-US" sz="900" err="1">
                <a:latin typeface="Source Sans Pro" panose="020B0503030403020204" pitchFamily="34" charset="0"/>
                <a:ea typeface="Source Sans Pro" panose="020B0503030403020204" pitchFamily="34" charset="0"/>
                <a:cs typeface="Poppins" pitchFamily="2" charset="77"/>
              </a:rPr>
              <a:t>conubia</a:t>
            </a:r>
            <a:r>
              <a:rPr lang="en-US" sz="900">
                <a:latin typeface="Source Sans Pro" panose="020B0503030403020204" pitchFamily="34" charset="0"/>
                <a:ea typeface="Source Sans Pro" panose="020B0503030403020204" pitchFamily="34" charset="0"/>
                <a:cs typeface="Poppins" pitchFamily="2" charset="77"/>
              </a:rPr>
              <a:t> nostra, per </a:t>
            </a:r>
            <a:r>
              <a:rPr lang="en-US" sz="900" err="1">
                <a:latin typeface="Source Sans Pro" panose="020B0503030403020204" pitchFamily="34" charset="0"/>
                <a:ea typeface="Source Sans Pro" panose="020B0503030403020204" pitchFamily="34" charset="0"/>
                <a:cs typeface="Poppins" pitchFamily="2" charset="77"/>
              </a:rPr>
              <a:t>inceptos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himenaeos</a:t>
            </a:r>
            <a:r>
              <a:rPr lang="en-US" sz="900">
                <a:latin typeface="Source Sans Pro" panose="020B0503030403020204" pitchFamily="34" charset="0"/>
                <a:ea typeface="Source Sans Pro" panose="020B0503030403020204" pitchFamily="34" charset="0"/>
                <a:cs typeface="Poppins" pitchFamily="2" charset="77"/>
              </a:rPr>
              <a:t>. Donec magna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gravida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Nulla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lorem sed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Aenean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non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efficitur</a:t>
            </a:r>
            <a:r>
              <a:rPr lang="en-US" sz="900">
                <a:latin typeface="Source Sans Pro" panose="020B0503030403020204" pitchFamily="34" charset="0"/>
                <a:ea typeface="Source Sans Pro" panose="020B0503030403020204" pitchFamily="34" charset="0"/>
                <a:cs typeface="Poppins" pitchFamily="2" charset="77"/>
              </a:rPr>
              <a:t>. Cras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sapien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rhoncus</a:t>
            </a:r>
            <a:r>
              <a:rPr lang="en-US" sz="900">
                <a:latin typeface="Source Sans Pro" panose="020B0503030403020204" pitchFamily="34" charset="0"/>
                <a:ea typeface="Source Sans Pro" panose="020B0503030403020204" pitchFamily="34" charset="0"/>
                <a:cs typeface="Poppins" pitchFamily="2" charset="77"/>
              </a:rPr>
              <a:t>, vel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mi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Phasellus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Vestibulum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porta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pulvinar nisi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feugiat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228597" y="1817045"/>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228597" y="4476557"/>
            <a:ext cx="11430000" cy="487056"/>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molestie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tempor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Praesent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lacinia, magna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accumsan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lorem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Vestibulum convallis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Interdum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ante ipsum </a:t>
            </a:r>
            <a:r>
              <a:rPr lang="en-US" sz="900" err="1">
                <a:latin typeface="Source Sans Pro" panose="020B0503030403020204" pitchFamily="34" charset="0"/>
                <a:ea typeface="Source Sans Pro" panose="020B0503030403020204" pitchFamily="34" charset="0"/>
                <a:cs typeface="Poppins" pitchFamily="2" charset="77"/>
              </a:rPr>
              <a:t>primis</a:t>
            </a:r>
            <a:r>
              <a:rPr lang="en-US" sz="900">
                <a:latin typeface="Source Sans Pro" panose="020B0503030403020204" pitchFamily="34" charset="0"/>
                <a:ea typeface="Source Sans Pro" panose="020B0503030403020204" pitchFamily="34" charset="0"/>
                <a:cs typeface="Poppins" pitchFamily="2" charset="77"/>
              </a:rPr>
              <a:t> in </a:t>
            </a:r>
            <a:r>
              <a:rPr lang="en-US" sz="900" err="1">
                <a:latin typeface="Source Sans Pro" panose="020B0503030403020204" pitchFamily="34" charset="0"/>
                <a:ea typeface="Source Sans Pro" panose="020B0503030403020204" pitchFamily="34" charset="0"/>
                <a:cs typeface="Poppins" pitchFamily="2" charset="77"/>
              </a:rPr>
              <a:t>faucibus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ac </a:t>
            </a:r>
            <a:r>
              <a:rPr lang="en-US" sz="900" err="1">
                <a:latin typeface="Source Sans Pro" panose="020B0503030403020204" pitchFamily="34" charset="0"/>
                <a:ea typeface="Source Sans Pro" panose="020B0503030403020204" pitchFamily="34" charset="0"/>
                <a:cs typeface="Poppins" pitchFamily="2" charset="77"/>
              </a:rPr>
              <a:t>suscipit</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diam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vestibulum non </a:t>
            </a:r>
            <a:r>
              <a:rPr lang="en-US" sz="900" err="1">
                <a:latin typeface="Source Sans Pro" panose="020B0503030403020204" pitchFamily="34" charset="0"/>
                <a:ea typeface="Source Sans Pro" panose="020B0503030403020204" pitchFamily="34" charset="0"/>
                <a:cs typeface="Poppins" pitchFamily="2" charset="77"/>
              </a:rPr>
              <a:t>tortor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placerat</a:t>
            </a:r>
            <a:r>
              <a:rPr lang="en-US" sz="900">
                <a:latin typeface="Source Sans Pro" panose="020B0503030403020204" pitchFamily="34" charset="0"/>
                <a:ea typeface="Source Sans Pro" panose="020B0503030403020204" pitchFamily="34" charset="0"/>
                <a:cs typeface="Poppins" pitchFamily="2" charset="77"/>
              </a:rPr>
              <a:t> porta sem.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libero diam, pharetra ac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Donec eros </a:t>
            </a:r>
            <a:r>
              <a:rPr lang="en-US" sz="900" err="1">
                <a:latin typeface="Source Sans Pro" panose="020B0503030403020204" pitchFamily="34" charset="0"/>
                <a:ea typeface="Source Sans Pro" panose="020B0503030403020204" pitchFamily="34" charset="0"/>
                <a:cs typeface="Poppins" pitchFamily="2" charset="77"/>
              </a:rPr>
              <a:t>quam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non libero a,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diam. Proin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Curabitur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tempus.</a:t>
            </a:r>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228597" y="4215668"/>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2" name="Date Placeholder 3">
            <a:extLst>
              <a:ext uri="{FF2B5EF4-FFF2-40B4-BE49-F238E27FC236}">
                <a16:creationId xmlns:a16="http://schemas.microsoft.com/office/drawing/2014/main" id="{B673EDC0-135B-8791-BEA3-9911F0611F92}"/>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EED4D221-5D3B-A615-5253-D016000C2BF2}"/>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5F31EE60-D7C2-5716-7AB7-34E1C5E221F3}"/>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555478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dy Copy with Top Line Blank">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8" y="914400"/>
            <a:ext cx="11455401" cy="649224"/>
          </a:xfrm>
          <a:prstGeom prst="rect">
            <a:avLst/>
          </a:prstGeom>
        </p:spPr>
        <p:txBody>
          <a:bodyPr/>
          <a:lstStyle>
            <a:lvl1pPr>
              <a:defRPr sz="2700">
                <a:solidFill>
                  <a:srgbClr val="2746F8"/>
                </a:solidFill>
              </a:defRPr>
            </a:lvl1pPr>
          </a:lstStyle>
          <a:p>
            <a:pPr lvl="0"/>
            <a:r>
              <a:rPr lang="en-US"/>
              <a:t>Content Title</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Slide Number Placeholder 5">
            <a:extLst>
              <a:ext uri="{FF2B5EF4-FFF2-40B4-BE49-F238E27FC236}">
                <a16:creationId xmlns:a16="http://schemas.microsoft.com/office/drawing/2014/main" id="{60E5FE03-DBAB-DBB4-8597-A546F566A13B}"/>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74326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ody Copy with Top Line Blank">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8" y="914400"/>
            <a:ext cx="11455401" cy="649224"/>
          </a:xfrm>
          <a:prstGeom prst="rect">
            <a:avLst/>
          </a:prstGeom>
        </p:spPr>
        <p:txBody>
          <a:bodyPr/>
          <a:lstStyle>
            <a:lvl1pPr>
              <a:defRPr sz="2700">
                <a:solidFill>
                  <a:srgbClr val="2746F8"/>
                </a:solidFill>
              </a:defRPr>
            </a:lvl1pPr>
          </a:lstStyle>
          <a:p>
            <a:pPr lvl="0"/>
            <a:r>
              <a:rPr lang="en-US"/>
              <a:t>Content Title</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BD8363C8-AB94-E874-E702-CC009BA3866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593294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Content Slid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Content Title</a:t>
            </a:r>
          </a:p>
        </p:txBody>
      </p:sp>
      <p:sp>
        <p:nvSpPr>
          <p:cNvPr id="2" name="Date Placeholder 3">
            <a:extLst>
              <a:ext uri="{FF2B5EF4-FFF2-40B4-BE49-F238E27FC236}">
                <a16:creationId xmlns:a16="http://schemas.microsoft.com/office/drawing/2014/main" id="{71146C27-1FEA-ABC0-C5BE-B4F8E616F644}"/>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C11552AE-8A56-C6E4-145C-A5B8D35E24A2}"/>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092232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Content Slide">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1146C27-1FEA-ABC0-C5BE-B4F8E616F644}"/>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0A4F89FC-AC66-02B4-D44A-52D1B5ABB002}"/>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84277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1" cy="1828800"/>
          </a:xfrm>
          <a:prstGeom prst="rect">
            <a:avLst/>
          </a:prstGeom>
        </p:spPr>
        <p:txBody>
          <a:bodyPr lIns="0" tIns="0" rIns="0" bIns="0" anchor="ctr" anchorCtr="0"/>
          <a:lstStyle>
            <a:lvl1pPr>
              <a:lnSpc>
                <a:spcPct val="85000"/>
              </a:lnSpc>
              <a:defRPr sz="6600"/>
            </a:lvl1pPr>
          </a:lstStyle>
          <a:p>
            <a:r>
              <a:rPr lang="en-US"/>
              <a:t>Title</a:t>
            </a:r>
          </a:p>
        </p:txBody>
      </p:sp>
      <p:sp>
        <p:nvSpPr>
          <p:cNvPr id="3" name="Slide Number Placeholder 5">
            <a:extLst>
              <a:ext uri="{FF2B5EF4-FFF2-40B4-BE49-F238E27FC236}">
                <a16:creationId xmlns:a16="http://schemas.microsoft.com/office/drawing/2014/main" id="{A99FDECD-41C4-71A2-8E1D-706443C143E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124312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693497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37003717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6264853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1369505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03/23</a:t>
            </a:r>
          </a:p>
        </p:txBody>
      </p:sp>
      <p:sp>
        <p:nvSpPr>
          <p:cNvPr id="8" name="Footer Placeholder 7"/>
          <p:cNvSpPr>
            <a:spLocks noGrp="1"/>
          </p:cNvSpPr>
          <p:nvPr>
            <p:ph type="ftr" sz="quarter" idx="11"/>
          </p:nvPr>
        </p:nvSpPr>
        <p:spPr/>
        <p:txBody>
          <a:bodyPr/>
          <a:lstStyle/>
          <a:p>
            <a:r>
              <a:rPr lang="en-US"/>
              <a:t>03/23</a:t>
            </a:r>
          </a:p>
        </p:txBody>
      </p:sp>
      <p:sp>
        <p:nvSpPr>
          <p:cNvPr id="9" name="Slide Number Placeholder 8"/>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8400162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03/23</a:t>
            </a:r>
          </a:p>
        </p:txBody>
      </p:sp>
      <p:sp>
        <p:nvSpPr>
          <p:cNvPr id="4" name="Footer Placeholder 3"/>
          <p:cNvSpPr>
            <a:spLocks noGrp="1"/>
          </p:cNvSpPr>
          <p:nvPr>
            <p:ph type="ftr" sz="quarter" idx="11"/>
          </p:nvPr>
        </p:nvSpPr>
        <p:spPr/>
        <p:txBody>
          <a:bodyPr/>
          <a:lstStyle/>
          <a:p>
            <a:r>
              <a:rPr lang="en-US"/>
              <a:t>03/23</a:t>
            </a:r>
          </a:p>
        </p:txBody>
      </p:sp>
      <p:sp>
        <p:nvSpPr>
          <p:cNvPr id="5" name="Slide Number Placeholder 4"/>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5723787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03/23</a:t>
            </a:r>
          </a:p>
        </p:txBody>
      </p:sp>
      <p:sp>
        <p:nvSpPr>
          <p:cNvPr id="3" name="Footer Placeholder 2"/>
          <p:cNvSpPr>
            <a:spLocks noGrp="1"/>
          </p:cNvSpPr>
          <p:nvPr>
            <p:ph type="ftr" sz="quarter" idx="11"/>
          </p:nvPr>
        </p:nvSpPr>
        <p:spPr/>
        <p:txBody>
          <a:bodyPr/>
          <a:lstStyle/>
          <a:p>
            <a:r>
              <a:rPr lang="en-US"/>
              <a:t>03/23</a:t>
            </a:r>
          </a:p>
        </p:txBody>
      </p:sp>
      <p:sp>
        <p:nvSpPr>
          <p:cNvPr id="4" name="Slide Number Placeholder 3"/>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5674364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61678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841050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7206368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866913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11302015" cy="517946"/>
          </a:xfrm>
          <a:prstGeom prst="rect">
            <a:avLst/>
          </a:prstGeom>
        </p:spPr>
        <p:txBody>
          <a:bodyPr>
            <a:noAutofit/>
          </a:bodyPr>
          <a:lstStyle>
            <a:lvl1pPr>
              <a:defRPr sz="2400"/>
            </a:lvl1pPr>
          </a:lstStyle>
          <a:p>
            <a:r>
              <a:rPr lang="en-US"/>
              <a:t>Click to edit Master title style</a:t>
            </a:r>
          </a:p>
        </p:txBody>
      </p:sp>
      <p:sp>
        <p:nvSpPr>
          <p:cNvPr id="3" name="Content Placeholder 2"/>
          <p:cNvSpPr>
            <a:spLocks noGrp="1"/>
          </p:cNvSpPr>
          <p:nvPr>
            <p:ph idx="1"/>
          </p:nvPr>
        </p:nvSpPr>
        <p:spPr>
          <a:xfrm>
            <a:off x="449262" y="1181894"/>
            <a:ext cx="11302015" cy="5174457"/>
          </a:xfrm>
          <a:prstGeom prst="rect">
            <a:avLst/>
          </a:prstGeo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2"/>
            <a:ext cx="11302015" cy="251703"/>
          </a:xfrm>
          <a:prstGeom prst="rect">
            <a:avLst/>
          </a:prstGeom>
        </p:spPr>
        <p:txBody>
          <a:bodyPr anchor="ctr" anchorCtr="0">
            <a:normAutofit/>
          </a:bodyPr>
          <a:lstStyle>
            <a:lvl1pPr marL="0" indent="0">
              <a:buNone/>
              <a:defRPr sz="9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340926" y="6442147"/>
            <a:ext cx="531877" cy="245764"/>
          </a:xfrm>
          <a:prstGeom prst="rect">
            <a:avLst/>
          </a:prstGeom>
        </p:spPr>
        <p:txBody>
          <a:bodyPr wrap="square" lIns="0" tIns="0" rIns="0" bIns="0" anchor="b" anchorCtr="0">
            <a:noAutofit/>
          </a:bodyPr>
          <a:lstStyle>
            <a:lvl1pPr algn="l">
              <a:defRPr sz="600" baseline="0">
                <a:latin typeface="Poppins" pitchFamily="2" charset="77"/>
                <a:cs typeface="Poppins" pitchFamily="2" charset="77"/>
              </a:defRPr>
            </a:lvl1pPr>
          </a:lstStyle>
          <a:p>
            <a:r>
              <a:rPr lang="en-US"/>
              <a:t>03/23</a:t>
            </a:r>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4038600" y="6554430"/>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6" name="Slide Number Placeholder 5">
            <a:extLst>
              <a:ext uri="{FF2B5EF4-FFF2-40B4-BE49-F238E27FC236}">
                <a16:creationId xmlns:a16="http://schemas.microsoft.com/office/drawing/2014/main" id="{AD0A537B-C297-3D69-20D8-5308BDEAD50C}"/>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239520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B7FEF22-31F5-5040-911C-A1D3CA2D7208}"/>
              </a:ext>
            </a:extLst>
          </p:cNvPr>
          <p:cNvSpPr>
            <a:spLocks noGrp="1"/>
          </p:cNvSpPr>
          <p:nvPr>
            <p:ph type="title" hasCustomPrompt="1"/>
          </p:nvPr>
        </p:nvSpPr>
        <p:spPr>
          <a:xfrm>
            <a:off x="304799" y="342900"/>
            <a:ext cx="11315700" cy="801688"/>
          </a:xfrm>
        </p:spPr>
        <p:txBody>
          <a:bodyPr/>
          <a:lstStyle/>
          <a:p>
            <a:r>
              <a:rPr lang="en-US"/>
              <a:t>Click to add title</a:t>
            </a:r>
          </a:p>
        </p:txBody>
      </p:sp>
      <p:sp>
        <p:nvSpPr>
          <p:cNvPr id="9" name="Date Placeholder 8">
            <a:extLst>
              <a:ext uri="{FF2B5EF4-FFF2-40B4-BE49-F238E27FC236}">
                <a16:creationId xmlns:a16="http://schemas.microsoft.com/office/drawing/2014/main" id="{57623AC2-BEF0-5E45-97EF-684909F501B6}"/>
              </a:ext>
            </a:extLst>
          </p:cNvPr>
          <p:cNvSpPr>
            <a:spLocks noGrp="1"/>
          </p:cNvSpPr>
          <p:nvPr>
            <p:ph type="dt" sz="half" idx="10"/>
          </p:nvPr>
        </p:nvSpPr>
        <p:spPr/>
        <p:txBody>
          <a:bodyPr/>
          <a:lstStyle/>
          <a:p>
            <a:fld id="{254D7DB4-6693-D740-8BFD-3A24CBBC1F69}" type="datetime4">
              <a:rPr lang="en-US" smtClean="0"/>
              <a:t>July 31, 2026</a:t>
            </a:fld>
            <a:r>
              <a:rPr lang="en-US"/>
              <a:t> </a:t>
            </a:r>
          </a:p>
        </p:txBody>
      </p:sp>
      <p:sp>
        <p:nvSpPr>
          <p:cNvPr id="13" name="Footer Placeholder 12">
            <a:extLst>
              <a:ext uri="{FF2B5EF4-FFF2-40B4-BE49-F238E27FC236}">
                <a16:creationId xmlns:a16="http://schemas.microsoft.com/office/drawing/2014/main" id="{A128B550-656F-D44A-ADEB-71DC6EB8FF4A}"/>
              </a:ext>
            </a:extLst>
          </p:cNvPr>
          <p:cNvSpPr>
            <a:spLocks noGrp="1"/>
          </p:cNvSpPr>
          <p:nvPr>
            <p:ph type="ftr" sz="quarter" idx="11"/>
          </p:nvPr>
        </p:nvSpPr>
        <p:spPr/>
        <p:txBody>
          <a:bodyPr/>
          <a:lstStyle/>
          <a:p>
            <a:r>
              <a:rPr lang="en-US"/>
              <a:t>Confidential and Proprietary Information</a:t>
            </a:r>
          </a:p>
        </p:txBody>
      </p:sp>
      <p:sp>
        <p:nvSpPr>
          <p:cNvPr id="15" name="Slide Number Placeholder 14">
            <a:extLst>
              <a:ext uri="{FF2B5EF4-FFF2-40B4-BE49-F238E27FC236}">
                <a16:creationId xmlns:a16="http://schemas.microsoft.com/office/drawing/2014/main" id="{1993F5C9-1402-F44B-9F5D-6F3559354D85}"/>
              </a:ext>
            </a:extLst>
          </p:cNvPr>
          <p:cNvSpPr>
            <a:spLocks noGrp="1"/>
          </p:cNvSpPr>
          <p:nvPr>
            <p:ph type="sldNum" sz="quarter" idx="12"/>
          </p:nvPr>
        </p:nvSpPr>
        <p:spPr/>
        <p:txBody>
          <a:bodyPr/>
          <a:lstStyle/>
          <a:p>
            <a:fld id="{7D18189B-67DE-1349-AF54-41166DE9A0AF}" type="slidenum">
              <a:rPr lang="en-US" smtClean="0"/>
              <a:pPr/>
              <a:t>‹#›</a:t>
            </a:fld>
            <a:endParaRPr lang="en-US"/>
          </a:p>
        </p:txBody>
      </p:sp>
      <p:sp>
        <p:nvSpPr>
          <p:cNvPr id="20" name="Text Placeholder 19">
            <a:extLst>
              <a:ext uri="{FF2B5EF4-FFF2-40B4-BE49-F238E27FC236}">
                <a16:creationId xmlns:a16="http://schemas.microsoft.com/office/drawing/2014/main" id="{636455CC-7844-954F-A588-50639D3B33FD}"/>
              </a:ext>
            </a:extLst>
          </p:cNvPr>
          <p:cNvSpPr>
            <a:spLocks noGrp="1"/>
          </p:cNvSpPr>
          <p:nvPr>
            <p:ph type="body" sz="quarter" idx="13" hasCustomPrompt="1"/>
          </p:nvPr>
        </p:nvSpPr>
        <p:spPr>
          <a:xfrm>
            <a:off x="304800" y="1333504"/>
            <a:ext cx="11315700" cy="4722809"/>
          </a:xfrm>
          <a:prstGeom prst="rect">
            <a:avLst/>
          </a:prstGeom>
        </p:spPr>
        <p:txBody>
          <a:bodyPr/>
          <a:lstStyle>
            <a:lvl1pPr marL="233363" marR="0" indent="-233363" algn="l" defTabSz="914400"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1pPr>
            <a:lvl2pPr marL="569913" marR="0" indent="-222250" algn="l" defTabSz="914400" rtl="0" eaLnBrk="1" fontAlgn="base" latinLnBrk="0" hangingPunct="1">
              <a:lnSpc>
                <a:spcPct val="100000"/>
              </a:lnSpc>
              <a:spcBef>
                <a:spcPct val="20000"/>
              </a:spcBef>
              <a:spcAft>
                <a:spcPct val="0"/>
              </a:spcAft>
              <a:buClrTx/>
              <a:buSzTx/>
              <a:buFontTx/>
              <a:buChar char="–"/>
              <a:tabLst/>
              <a:defRPr b="0" i="0">
                <a:latin typeface="Verdana" panose="020B0604030504040204" pitchFamily="34" charset="0"/>
                <a:ea typeface="Verdana" panose="020B0604030504040204" pitchFamily="34" charset="0"/>
                <a:cs typeface="Verdana" panose="020B0604030504040204" pitchFamily="34" charset="0"/>
              </a:defRPr>
            </a:lvl2pPr>
            <a:lvl3pPr marL="969963" marR="0" indent="-168275" algn="l" defTabSz="914400" rtl="0" eaLnBrk="1" fontAlgn="base" latinLnBrk="0" hangingPunct="1">
              <a:lnSpc>
                <a:spcPct val="100000"/>
              </a:lnSpc>
              <a:spcBef>
                <a:spcPct val="20000"/>
              </a:spcBef>
              <a:spcAft>
                <a:spcPct val="0"/>
              </a:spcAft>
              <a:buClrTx/>
              <a:buSzTx/>
              <a:buFontTx/>
              <a:buChar char="•"/>
              <a:tabLst/>
              <a:defRPr b="0" i="0"/>
            </a:lvl3pPr>
            <a:lvl4pPr marL="1371600" marR="0" indent="-223838" algn="l" defTabSz="914400" rtl="0" eaLnBrk="1" fontAlgn="base" latinLnBrk="0" hangingPunct="1">
              <a:lnSpc>
                <a:spcPct val="100000"/>
              </a:lnSpc>
              <a:spcBef>
                <a:spcPct val="20000"/>
              </a:spcBef>
              <a:spcAft>
                <a:spcPct val="0"/>
              </a:spcAft>
              <a:buClrTx/>
              <a:buSzTx/>
              <a:buFontTx/>
              <a:buChar char="–"/>
              <a:tabLst/>
              <a:defRPr b="0" i="0"/>
            </a:lvl4pPr>
            <a:lvl5pPr marL="1828800" marR="0" indent="-223838" algn="l" defTabSz="914400" rtl="0" eaLnBrk="1" fontAlgn="base" latinLnBrk="0" hangingPunct="1">
              <a:lnSpc>
                <a:spcPct val="100000"/>
              </a:lnSpc>
              <a:spcBef>
                <a:spcPct val="20000"/>
              </a:spcBef>
              <a:spcAft>
                <a:spcPct val="0"/>
              </a:spcAft>
              <a:buClrTx/>
              <a:buSzTx/>
              <a:buFontTx/>
              <a:buChar char="»"/>
              <a:tabLst/>
              <a:defRPr b="0" i="0"/>
            </a:lvl5pPr>
          </a:lstStyle>
          <a:p>
            <a:pPr marL="233363" marR="0" lvl="0" indent="-233363"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Click to add text</a:t>
            </a:r>
          </a:p>
          <a:p>
            <a:pPr marL="569913" marR="0" lvl="1" indent="-22225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a:ln>
                  <a:noFill/>
                </a:ln>
                <a:solidFill>
                  <a:srgbClr val="272727"/>
                </a:solidFill>
                <a:effectLst/>
                <a:uLnTx/>
                <a:uFillTx/>
                <a:latin typeface="+mn-lt"/>
                <a:ea typeface="ＭＳ Ｐゴシック" charset="-128"/>
                <a:cs typeface="Verdana" panose="020B0604030504040204" pitchFamily="34" charset="0"/>
              </a:rPr>
              <a:t>Second level</a:t>
            </a:r>
          </a:p>
          <a:p>
            <a:pPr marL="969963" marR="0" lvl="2" indent="-168275" algn="l" defTabSz="914400" rtl="0" eaLnBrk="1" fontAlgn="base" latinLnBrk="0" hangingPunct="1">
              <a:lnSpc>
                <a:spcPct val="100000"/>
              </a:lnSpc>
              <a:spcBef>
                <a:spcPct val="20000"/>
              </a:spcBef>
              <a:spcAft>
                <a:spcPct val="0"/>
              </a:spcAft>
              <a:buClrTx/>
              <a:buSzTx/>
              <a:buFontTx/>
              <a:buChar char="•"/>
              <a:tabLst/>
              <a:defRPr/>
            </a:pPr>
            <a:r>
              <a:rPr kumimoji="0" lang="en-US" sz="1600" b="0" i="0" u="none" strike="noStrike" kern="0" cap="none" spc="0" normalizeH="0" baseline="0" noProof="0">
                <a:ln>
                  <a:noFill/>
                </a:ln>
                <a:solidFill>
                  <a:srgbClr val="272727"/>
                </a:solidFill>
                <a:effectLst/>
                <a:uLnTx/>
                <a:uFillTx/>
                <a:latin typeface="+mn-lt"/>
                <a:ea typeface="ＭＳ Ｐゴシック" charset="-128"/>
                <a:cs typeface="+mn-cs"/>
              </a:rPr>
              <a:t>Third level</a:t>
            </a:r>
          </a:p>
          <a:p>
            <a:pPr marL="1371600" marR="0" lvl="3" indent="-223838" algn="l" defTabSz="914400" rtl="0" eaLnBrk="1" fontAlgn="base" latinLnBrk="0" hangingPunct="1">
              <a:lnSpc>
                <a:spcPct val="100000"/>
              </a:lnSpc>
              <a:spcBef>
                <a:spcPct val="20000"/>
              </a:spcBef>
              <a:spcAft>
                <a:spcPct val="0"/>
              </a:spcAft>
              <a:buClrTx/>
              <a:buSzTx/>
              <a:buFontTx/>
              <a:buChar char="–"/>
              <a:tabLst/>
              <a:defRPr/>
            </a:pPr>
            <a:r>
              <a:rPr kumimoji="0" lang="en-US" sz="1400" b="0" i="0" u="none" strike="noStrike" kern="0" cap="none" spc="0" normalizeH="0" baseline="0" noProof="0">
                <a:ln>
                  <a:noFill/>
                </a:ln>
                <a:solidFill>
                  <a:srgbClr val="272727"/>
                </a:solidFill>
                <a:effectLst/>
                <a:uLnTx/>
                <a:uFillTx/>
                <a:latin typeface="+mn-lt"/>
                <a:ea typeface="ＭＳ Ｐゴシック" charset="-128"/>
                <a:cs typeface="+mn-cs"/>
              </a:rPr>
              <a:t>Fourth level</a:t>
            </a:r>
          </a:p>
          <a:p>
            <a:pPr marL="1828800" marR="0" lvl="4" indent="-223838" algn="l" defTabSz="914400"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srgbClr val="272727"/>
                </a:solidFill>
                <a:effectLst/>
                <a:uLnTx/>
                <a:uFillTx/>
                <a:latin typeface="+mn-lt"/>
                <a:ea typeface="ＭＳ Ｐゴシック" charset="-128"/>
                <a:cs typeface="+mn-cs"/>
              </a:rPr>
              <a:t>Fifth level</a:t>
            </a:r>
          </a:p>
        </p:txBody>
      </p:sp>
    </p:spTree>
    <p:extLst>
      <p:ext uri="{BB962C8B-B14F-4D97-AF65-F5344CB8AC3E}">
        <p14:creationId xmlns:p14="http://schemas.microsoft.com/office/powerpoint/2010/main" val="17646056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1" cy="1828800"/>
          </a:xfrm>
          <a:prstGeom prst="rect">
            <a:avLst/>
          </a:prstGeom>
        </p:spPr>
        <p:txBody>
          <a:bodyPr lIns="0" tIns="0" rIns="0" bIns="0" anchor="ctr" anchorCtr="0"/>
          <a:lstStyle>
            <a:lvl1pPr>
              <a:lnSpc>
                <a:spcPct val="85000"/>
              </a:lnSpc>
              <a:defRPr sz="6600"/>
            </a:lvl1pPr>
          </a:lstStyle>
          <a:p>
            <a:r>
              <a:rPr lang="en-US"/>
              <a:t>Title</a:t>
            </a:r>
          </a:p>
        </p:txBody>
      </p:sp>
      <p:sp>
        <p:nvSpPr>
          <p:cNvPr id="3" name="Slide Number Placeholder 5">
            <a:extLst>
              <a:ext uri="{FF2B5EF4-FFF2-40B4-BE49-F238E27FC236}">
                <a16:creationId xmlns:a16="http://schemas.microsoft.com/office/drawing/2014/main" id="{A99FDECD-41C4-71A2-8E1D-706443C143E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9951622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38079666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08457434"/>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07343437"/>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95996861"/>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03/23</a:t>
            </a:r>
          </a:p>
        </p:txBody>
      </p:sp>
      <p:sp>
        <p:nvSpPr>
          <p:cNvPr id="8" name="Footer Placeholder 7"/>
          <p:cNvSpPr>
            <a:spLocks noGrp="1"/>
          </p:cNvSpPr>
          <p:nvPr>
            <p:ph type="ftr" sz="quarter" idx="11"/>
          </p:nvPr>
        </p:nvSpPr>
        <p:spPr/>
        <p:txBody>
          <a:bodyPr/>
          <a:lstStyle/>
          <a:p>
            <a:r>
              <a:rPr lang="en-US"/>
              <a:t>03/23</a:t>
            </a:r>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40517986"/>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03/23</a:t>
            </a:r>
          </a:p>
        </p:txBody>
      </p:sp>
      <p:sp>
        <p:nvSpPr>
          <p:cNvPr id="4" name="Footer Placeholder 3"/>
          <p:cNvSpPr>
            <a:spLocks noGrp="1"/>
          </p:cNvSpPr>
          <p:nvPr>
            <p:ph type="ftr" sz="quarter" idx="11"/>
          </p:nvPr>
        </p:nvSpPr>
        <p:spPr/>
        <p:txBody>
          <a:bodyPr/>
          <a:lstStyle/>
          <a:p>
            <a:r>
              <a:rPr lang="en-US"/>
              <a:t>03/23</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28901797"/>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03/23</a:t>
            </a:r>
          </a:p>
        </p:txBody>
      </p:sp>
      <p:sp>
        <p:nvSpPr>
          <p:cNvPr id="3" name="Footer Placeholder 2"/>
          <p:cNvSpPr>
            <a:spLocks noGrp="1"/>
          </p:cNvSpPr>
          <p:nvPr>
            <p:ph type="ftr" sz="quarter" idx="11"/>
          </p:nvPr>
        </p:nvSpPr>
        <p:spPr/>
        <p:txBody>
          <a:bodyPr/>
          <a:lstStyle/>
          <a:p>
            <a:r>
              <a:rPr lang="en-US"/>
              <a:t>03/23</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03564991"/>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5741368"/>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66068915"/>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67765415"/>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43144890"/>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Placeholder Blue Background">
    <p:bg>
      <p:bgPr>
        <a:solidFill>
          <a:srgbClr val="2746F8"/>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hasCustomPrompt="1"/>
          </p:nvPr>
        </p:nvSpPr>
        <p:spPr>
          <a:xfrm>
            <a:off x="498476"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normAutofit/>
          </a:bodyPr>
          <a:lstStyle>
            <a:lvl1pPr>
              <a:defRPr sz="1350">
                <a:solidFill>
                  <a:schemeClr val="bg1"/>
                </a:solidFill>
              </a:defRPr>
            </a:lvl1pPr>
          </a:lstStyle>
          <a:p>
            <a:r>
              <a:rPr lang="en-US"/>
              <a:t>Click to insert an image. </a:t>
            </a:r>
          </a:p>
          <a:p>
            <a:r>
              <a:rPr lang="en-US"/>
              <a:t>You may need to send the image to the back if it covers other elements. (Arrange &gt; Send to Back)</a:t>
            </a:r>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4" y="3977640"/>
            <a:ext cx="4033420" cy="1828800"/>
          </a:xfrm>
          <a:prstGeom prst="rect">
            <a:avLst/>
          </a:prstGeom>
        </p:spPr>
        <p:txBody>
          <a:bodyPr lIns="0" tIns="0" rIns="0" bIns="0" anchor="b" anchorCtr="0">
            <a:noAutofit/>
          </a:bodyPr>
          <a:lstStyle>
            <a:lvl1pPr algn="l">
              <a:lnSpc>
                <a:spcPts val="6600"/>
              </a:lnSpc>
              <a:defRPr sz="4950" baseline="0">
                <a:solidFill>
                  <a:schemeClr val="bg1"/>
                </a:solidFill>
              </a:defRPr>
            </a:lvl1pPr>
          </a:lstStyle>
          <a:p>
            <a:pPr algn="l">
              <a:lnSpc>
                <a:spcPts val="6600"/>
              </a:lnSpc>
            </a:pPr>
            <a:r>
              <a:rPr lang="en-US" sz="4950" b="1">
                <a:solidFill>
                  <a:srgbClr val="2746F8"/>
                </a:solidFill>
                <a:latin typeface="Poppins" pitchFamily="2" charset="77"/>
                <a:cs typeface="Poppins" pitchFamily="2" charset="77"/>
              </a:rPr>
              <a:t>Title 1</a:t>
            </a:r>
            <a:br>
              <a:rPr lang="en-US" sz="4950" b="1">
                <a:solidFill>
                  <a:srgbClr val="2746F8"/>
                </a:solidFill>
                <a:latin typeface="Poppins" pitchFamily="2" charset="77"/>
                <a:cs typeface="Poppins" pitchFamily="2" charset="77"/>
              </a:rPr>
            </a:br>
            <a:r>
              <a:rPr lang="en-US" sz="4950" b="1">
                <a:solidFill>
                  <a:srgbClr val="2746F8"/>
                </a:solidFill>
                <a:latin typeface="Poppins" pitchFamily="2" charset="77"/>
                <a:cs typeface="Poppins" pitchFamily="2" charset="77"/>
              </a:rPr>
              <a:t>Title 2</a:t>
            </a:r>
            <a:endParaRPr lang="en-US" sz="3600" b="1">
              <a:solidFill>
                <a:srgbClr val="2746F8"/>
              </a:solidFill>
              <a:latin typeface="Poppins" pitchFamily="2" charset="77"/>
              <a:cs typeface="Poppins" pitchFamily="2" charset="77"/>
            </a:endParaRPr>
          </a:p>
        </p:txBody>
      </p:sp>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5" y="6554430"/>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350"/>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70" y="6556250"/>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pic>
        <p:nvPicPr>
          <p:cNvPr id="2" name="Picture 1" descr="A picture containing text, clipart&#10;&#10;Description automatically generated">
            <a:extLst>
              <a:ext uri="{FF2B5EF4-FFF2-40B4-BE49-F238E27FC236}">
                <a16:creationId xmlns:a16="http://schemas.microsoft.com/office/drawing/2014/main" id="{72679184-ADE0-1095-9BEA-59022E7C3C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38223" y="465667"/>
            <a:ext cx="1788837" cy="743204"/>
          </a:xfrm>
          <a:prstGeom prst="rect">
            <a:avLst/>
          </a:prstGeom>
        </p:spPr>
      </p:pic>
    </p:spTree>
    <p:extLst>
      <p:ext uri="{BB962C8B-B14F-4D97-AF65-F5344CB8AC3E}">
        <p14:creationId xmlns:p14="http://schemas.microsoft.com/office/powerpoint/2010/main" val="38922047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Image Placeholder Blue Background">
    <p:bg>
      <p:bgPr>
        <a:solidFill>
          <a:srgbClr val="2746F8"/>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9342455-3ED4-576B-C34C-BC49633DFF7C}"/>
              </a:ext>
            </a:extLst>
          </p:cNvPr>
          <p:cNvSpPr>
            <a:spLocks noGrp="1"/>
          </p:cNvSpPr>
          <p:nvPr>
            <p:ph type="pic" sz="quarter" idx="10" hasCustomPrompt="1"/>
          </p:nvPr>
        </p:nvSpPr>
        <p:spPr>
          <a:xfrm>
            <a:off x="498476" y="457502"/>
            <a:ext cx="7812995" cy="5935134"/>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txBody>
          <a:bodyPr>
            <a:normAutofit/>
          </a:bodyPr>
          <a:lstStyle>
            <a:lvl1pPr>
              <a:defRPr sz="1350">
                <a:solidFill>
                  <a:schemeClr val="bg1"/>
                </a:solidFill>
              </a:defRPr>
            </a:lvl1pPr>
          </a:lstStyle>
          <a:p>
            <a:r>
              <a:rPr lang="en-US"/>
              <a:t>Click to insert an image. </a:t>
            </a:r>
          </a:p>
          <a:p>
            <a:r>
              <a:rPr lang="en-US"/>
              <a:t>You may need to send the image to the back if it covers other elements. (Arrange &gt; Send to Back)</a:t>
            </a:r>
          </a:p>
        </p:txBody>
      </p:sp>
      <p:sp>
        <p:nvSpPr>
          <p:cNvPr id="4" name="Title 1">
            <a:extLst>
              <a:ext uri="{FF2B5EF4-FFF2-40B4-BE49-F238E27FC236}">
                <a16:creationId xmlns:a16="http://schemas.microsoft.com/office/drawing/2014/main" id="{A8DCA770-730B-F7FB-D038-CB266202F473}"/>
              </a:ext>
            </a:extLst>
          </p:cNvPr>
          <p:cNvSpPr>
            <a:spLocks noGrp="1"/>
          </p:cNvSpPr>
          <p:nvPr>
            <p:ph type="ctrTitle" hasCustomPrompt="1"/>
          </p:nvPr>
        </p:nvSpPr>
        <p:spPr>
          <a:xfrm>
            <a:off x="7921514" y="3977640"/>
            <a:ext cx="4033420" cy="1828800"/>
          </a:xfrm>
          <a:prstGeom prst="rect">
            <a:avLst/>
          </a:prstGeom>
        </p:spPr>
        <p:txBody>
          <a:bodyPr lIns="0" tIns="0" rIns="0" bIns="0" anchor="b" anchorCtr="0">
            <a:noAutofit/>
          </a:bodyPr>
          <a:lstStyle>
            <a:lvl1pPr algn="l">
              <a:lnSpc>
                <a:spcPts val="6600"/>
              </a:lnSpc>
              <a:defRPr sz="4950" baseline="0">
                <a:solidFill>
                  <a:schemeClr val="bg1"/>
                </a:solidFill>
              </a:defRPr>
            </a:lvl1pPr>
          </a:lstStyle>
          <a:p>
            <a:pPr algn="l">
              <a:lnSpc>
                <a:spcPts val="6600"/>
              </a:lnSpc>
            </a:pPr>
            <a:r>
              <a:rPr lang="en-US" sz="4950" b="1">
                <a:solidFill>
                  <a:srgbClr val="2746F8"/>
                </a:solidFill>
                <a:latin typeface="Poppins" pitchFamily="2" charset="77"/>
                <a:cs typeface="Poppins" pitchFamily="2" charset="77"/>
              </a:rPr>
              <a:t>Title 1</a:t>
            </a:r>
            <a:br>
              <a:rPr lang="en-US" sz="4950" b="1">
                <a:solidFill>
                  <a:srgbClr val="2746F8"/>
                </a:solidFill>
                <a:latin typeface="Poppins" pitchFamily="2" charset="77"/>
                <a:cs typeface="Poppins" pitchFamily="2" charset="77"/>
              </a:rPr>
            </a:br>
            <a:r>
              <a:rPr lang="en-US" sz="4950" b="1">
                <a:solidFill>
                  <a:srgbClr val="2746F8"/>
                </a:solidFill>
                <a:latin typeface="Poppins" pitchFamily="2" charset="77"/>
                <a:cs typeface="Poppins" pitchFamily="2" charset="77"/>
              </a:rPr>
              <a:t>Title 2</a:t>
            </a:r>
            <a:endParaRPr lang="en-US" sz="3600" b="1">
              <a:solidFill>
                <a:srgbClr val="2746F8"/>
              </a:solidFill>
              <a:latin typeface="Poppins" pitchFamily="2" charset="77"/>
              <a:cs typeface="Poppins" pitchFamily="2" charset="77"/>
            </a:endParaRPr>
          </a:p>
        </p:txBody>
      </p:sp>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5" y="6554430"/>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350"/>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70" y="6556250"/>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pic>
        <p:nvPicPr>
          <p:cNvPr id="3" name="Picture 2">
            <a:extLst>
              <a:ext uri="{FF2B5EF4-FFF2-40B4-BE49-F238E27FC236}">
                <a16:creationId xmlns:a16="http://schemas.microsoft.com/office/drawing/2014/main" id="{728892F1-2DE9-89C4-426A-90224714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98280" y="457200"/>
            <a:ext cx="2844800" cy="952500"/>
          </a:xfrm>
          <a:prstGeom prst="rect">
            <a:avLst/>
          </a:prstGeom>
        </p:spPr>
      </p:pic>
    </p:spTree>
    <p:extLst>
      <p:ext uri="{BB962C8B-B14F-4D97-AF65-F5344CB8AC3E}">
        <p14:creationId xmlns:p14="http://schemas.microsoft.com/office/powerpoint/2010/main" val="21188718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99118908"/>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90100896"/>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1482081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47332632"/>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03/23</a:t>
            </a:r>
          </a:p>
        </p:txBody>
      </p:sp>
      <p:sp>
        <p:nvSpPr>
          <p:cNvPr id="8" name="Footer Placeholder 7"/>
          <p:cNvSpPr>
            <a:spLocks noGrp="1"/>
          </p:cNvSpPr>
          <p:nvPr>
            <p:ph type="ftr" sz="quarter" idx="11"/>
          </p:nvPr>
        </p:nvSpPr>
        <p:spPr/>
        <p:txBody>
          <a:bodyPr/>
          <a:lstStyle/>
          <a:p>
            <a:r>
              <a:rPr lang="en-US"/>
              <a:t>03/23</a:t>
            </a:r>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14245928"/>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03/23</a:t>
            </a:r>
          </a:p>
        </p:txBody>
      </p:sp>
      <p:sp>
        <p:nvSpPr>
          <p:cNvPr id="4" name="Footer Placeholder 3"/>
          <p:cNvSpPr>
            <a:spLocks noGrp="1"/>
          </p:cNvSpPr>
          <p:nvPr>
            <p:ph type="ftr" sz="quarter" idx="11"/>
          </p:nvPr>
        </p:nvSpPr>
        <p:spPr/>
        <p:txBody>
          <a:bodyPr/>
          <a:lstStyle/>
          <a:p>
            <a:r>
              <a:rPr lang="en-US"/>
              <a:t>03/23</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24477817"/>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03/23</a:t>
            </a:r>
          </a:p>
        </p:txBody>
      </p:sp>
      <p:sp>
        <p:nvSpPr>
          <p:cNvPr id="3" name="Footer Placeholder 2"/>
          <p:cNvSpPr>
            <a:spLocks noGrp="1"/>
          </p:cNvSpPr>
          <p:nvPr>
            <p:ph type="ftr" sz="quarter" idx="11"/>
          </p:nvPr>
        </p:nvSpPr>
        <p:spPr/>
        <p:txBody>
          <a:bodyPr/>
          <a:lstStyle/>
          <a:p>
            <a:r>
              <a:rPr lang="en-US"/>
              <a:t>03/23</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45916939"/>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89045446"/>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32790820"/>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63310173"/>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41984634"/>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1" cy="1828800"/>
          </a:xfrm>
          <a:prstGeom prst="rect">
            <a:avLst/>
          </a:prstGeom>
        </p:spPr>
        <p:txBody>
          <a:bodyPr lIns="0" tIns="0" rIns="0" bIns="0" anchor="ctr" anchorCtr="0"/>
          <a:lstStyle>
            <a:lvl1pPr>
              <a:lnSpc>
                <a:spcPct val="85000"/>
              </a:lnSpc>
              <a:defRPr sz="6600"/>
            </a:lvl1pPr>
          </a:lstStyle>
          <a:p>
            <a:r>
              <a:rPr lang="en-US"/>
              <a:t>Title</a:t>
            </a:r>
          </a:p>
        </p:txBody>
      </p:sp>
      <p:sp>
        <p:nvSpPr>
          <p:cNvPr id="3" name="Slide Number Placeholder 5">
            <a:extLst>
              <a:ext uri="{FF2B5EF4-FFF2-40B4-BE49-F238E27FC236}">
                <a16:creationId xmlns:a16="http://schemas.microsoft.com/office/drawing/2014/main" id="{A99FDECD-41C4-71A2-8E1D-706443C143E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235343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3.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5.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03/23</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03/23</a:t>
            </a:r>
          </a:p>
        </p:txBody>
      </p:sp>
    </p:spTree>
    <p:extLst>
      <p:ext uri="{BB962C8B-B14F-4D97-AF65-F5344CB8AC3E}">
        <p14:creationId xmlns:p14="http://schemas.microsoft.com/office/powerpoint/2010/main" val="139824015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32" r:id="rId3"/>
    <p:sldLayoutId id="2147483734" r:id="rId4"/>
    <p:sldLayoutId id="2147483735" r:id="rId5"/>
    <p:sldLayoutId id="2147483924" r:id="rId6"/>
    <p:sldLayoutId id="2147483733" r:id="rId7"/>
    <p:sldLayoutId id="2147483709" r:id="rId8"/>
    <p:sldLayoutId id="2147483710" r:id="rId9"/>
    <p:sldLayoutId id="2147483711" r:id="rId10"/>
    <p:sldLayoutId id="2147483712" r:id="rId11"/>
    <p:sldLayoutId id="2147483713" r:id="rId12"/>
    <p:sldLayoutId id="2147483923" r:id="rId13"/>
    <p:sldLayoutId id="2147483714" r:id="rId14"/>
    <p:sldLayoutId id="2147483922" r:id="rId15"/>
  </p:sldLayoutIdLst>
  <p:hf sldNum="0" hdr="0" ftr="0" dt="0"/>
  <p:txStyles>
    <p:titleStyle>
      <a:lvl1pPr algn="l" defTabSz="685800" rtl="0" eaLnBrk="1" latinLnBrk="0" hangingPunct="1">
        <a:lnSpc>
          <a:spcPct val="90000"/>
        </a:lnSpc>
        <a:spcBef>
          <a:spcPct val="0"/>
        </a:spcBef>
        <a:buNone/>
        <a:defRPr sz="6000" b="1" kern="1200">
          <a:solidFill>
            <a:schemeClr val="bg1"/>
          </a:solidFill>
          <a:latin typeface="Poppins" pitchFamily="2" charset="77"/>
          <a:ea typeface="+mj-ea"/>
          <a:cs typeface="Poppins" pitchFamily="2" charset="77"/>
        </a:defRPr>
      </a:lvl1pPr>
    </p:titleStyle>
    <p:bodyStyle>
      <a:lvl1pPr marL="0" indent="0" algn="l" defTabSz="685800" rtl="0" eaLnBrk="1" latinLnBrk="0" hangingPunct="1">
        <a:lnSpc>
          <a:spcPct val="90000"/>
        </a:lnSpc>
        <a:spcBef>
          <a:spcPts val="750"/>
        </a:spcBef>
        <a:buFont typeface="Arial" panose="020B0604020202020204" pitchFamily="34" charset="0"/>
        <a:buNone/>
        <a:defRPr sz="1800" b="1" kern="1200">
          <a:solidFill>
            <a:schemeClr val="bg1"/>
          </a:solidFill>
          <a:latin typeface="Poppins" pitchFamily="2" charset="77"/>
          <a:ea typeface="+mn-ea"/>
          <a:cs typeface="Poppins" pitchFamily="2" charset="77"/>
        </a:defRPr>
      </a:lvl1pPr>
      <a:lvl2pPr marL="342900" indent="0" algn="l" defTabSz="685800" rtl="0" eaLnBrk="1" latinLnBrk="0" hangingPunct="1">
        <a:lnSpc>
          <a:spcPct val="90000"/>
        </a:lnSpc>
        <a:spcBef>
          <a:spcPts val="375"/>
        </a:spcBef>
        <a:buFont typeface="Arial" panose="020B0604020202020204" pitchFamily="34" charset="0"/>
        <a:buNone/>
        <a:defRPr sz="1800" b="1" kern="1200">
          <a:solidFill>
            <a:schemeClr val="tx1"/>
          </a:solidFill>
          <a:latin typeface="Source Sans Pro" panose="020B0503030403020204" pitchFamily="34"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Source Sans Pro" panose="020B0503030403020204" pitchFamily="34"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746F8"/>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bg1"/>
                </a:solidFill>
              </a:defRPr>
            </a:lvl1pPr>
          </a:lstStyle>
          <a:p>
            <a:r>
              <a:rPr lang="en-US"/>
              <a:t>03/23</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bg1"/>
                </a:solidFill>
              </a:defRPr>
            </a:lvl1pPr>
          </a:lstStyle>
          <a:p>
            <a:r>
              <a:rPr lang="en-US"/>
              <a:t>03/23</a:t>
            </a:r>
          </a:p>
        </p:txBody>
      </p:sp>
    </p:spTree>
    <p:extLst>
      <p:ext uri="{BB962C8B-B14F-4D97-AF65-F5344CB8AC3E}">
        <p14:creationId xmlns:p14="http://schemas.microsoft.com/office/powerpoint/2010/main" val="3058017559"/>
      </p:ext>
    </p:extLst>
  </p:cSld>
  <p:clrMap bg1="lt1" tx1="dk1" bg2="lt2" tx2="dk2" accent1="accent1" accent2="accent2" accent3="accent3" accent4="accent4" accent5="accent5" accent6="accent6" hlink="hlink" folHlink="folHlink"/>
  <p:sldLayoutIdLst>
    <p:sldLayoutId id="2147483737" r:id="rId1"/>
  </p:sldLayoutIdLst>
  <p:hf sldNum="0" hdr="0" ftr="0" dt="0"/>
  <p:txStyles>
    <p:titleStyle>
      <a:lvl1pPr algn="l" defTabSz="685800" rtl="0" eaLnBrk="1" latinLnBrk="0" hangingPunct="1">
        <a:lnSpc>
          <a:spcPct val="90000"/>
        </a:lnSpc>
        <a:spcBef>
          <a:spcPct val="0"/>
        </a:spcBef>
        <a:buNone/>
        <a:defRPr sz="6000" b="1" kern="1200">
          <a:solidFill>
            <a:schemeClr val="bg1"/>
          </a:solidFill>
          <a:latin typeface="Poppins" pitchFamily="2" charset="77"/>
          <a:ea typeface="+mj-ea"/>
          <a:cs typeface="Poppins" pitchFamily="2" charset="77"/>
        </a:defRPr>
      </a:lvl1pPr>
    </p:titleStyle>
    <p:bodyStyle>
      <a:lvl1pPr marL="0" indent="0" algn="l" defTabSz="685800" rtl="0" eaLnBrk="1" latinLnBrk="0" hangingPunct="1">
        <a:lnSpc>
          <a:spcPct val="90000"/>
        </a:lnSpc>
        <a:spcBef>
          <a:spcPts val="750"/>
        </a:spcBef>
        <a:buFont typeface="Arial" panose="020B0604020202020204" pitchFamily="34" charset="0"/>
        <a:buNone/>
        <a:defRPr sz="1800" b="1" kern="1200">
          <a:solidFill>
            <a:schemeClr val="bg1"/>
          </a:solidFill>
          <a:latin typeface="Poppins" pitchFamily="2" charset="77"/>
          <a:ea typeface="+mn-ea"/>
          <a:cs typeface="Poppins" pitchFamily="2" charset="77"/>
        </a:defRPr>
      </a:lvl1pPr>
      <a:lvl2pPr marL="342900" indent="0" algn="l" defTabSz="685800" rtl="0" eaLnBrk="1" latinLnBrk="0" hangingPunct="1">
        <a:lnSpc>
          <a:spcPct val="90000"/>
        </a:lnSpc>
        <a:spcBef>
          <a:spcPts val="375"/>
        </a:spcBef>
        <a:buFont typeface="Arial" panose="020B0604020202020204" pitchFamily="34" charset="0"/>
        <a:buNone/>
        <a:defRPr sz="1800" b="1" kern="1200">
          <a:solidFill>
            <a:schemeClr val="tx1"/>
          </a:solidFill>
          <a:latin typeface="Source Sans Pro" panose="020B0503030403020204" pitchFamily="34"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Source Sans Pro" panose="020B0503030403020204" pitchFamily="34"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03/23</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03/23</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465523395"/>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63" r:id="rId13"/>
    <p:sldLayoutId id="2147483964"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03/23</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03/23</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717488035"/>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719" r:id="rId12"/>
    <p:sldLayoutId id="2147483752"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03/23</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03/23</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6454998"/>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56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6746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4324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413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005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6931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225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560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458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047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EEA7B2-378B-51BB-4FDC-536C6EA2025A}"/>
            </a:ext>
          </a:extLst>
        </p:cNvPr>
        <p:cNvGrpSpPr/>
        <p:nvPr/>
      </p:nvGrpSpPr>
      <p:grpSpPr>
        <a:xfrm>
          <a:off x="0" y="0"/>
          <a:ext cx="0" cy="0"/>
          <a:chOff x="0" y="0"/>
          <a:chExt cx="0" cy="0"/>
        </a:xfrm>
      </p:grpSpPr>
    </p:spTree>
    <p:extLst>
      <p:ext uri="{BB962C8B-B14F-4D97-AF65-F5344CB8AC3E}">
        <p14:creationId xmlns:p14="http://schemas.microsoft.com/office/powerpoint/2010/main" val="3291973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5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963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026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1556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4377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009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BB06581-4B5D-362E-43B5-6DCA31E9957A}"/>
            </a:ext>
          </a:extLst>
        </p:cNvPr>
        <p:cNvGrpSpPr/>
        <p:nvPr/>
      </p:nvGrpSpPr>
      <p:grpSpPr>
        <a:xfrm>
          <a:off x="0" y="0"/>
          <a:ext cx="0" cy="0"/>
          <a:chOff x="0" y="0"/>
          <a:chExt cx="0" cy="0"/>
        </a:xfrm>
      </p:grpSpPr>
    </p:spTree>
    <p:extLst>
      <p:ext uri="{BB962C8B-B14F-4D97-AF65-F5344CB8AC3E}">
        <p14:creationId xmlns:p14="http://schemas.microsoft.com/office/powerpoint/2010/main" val="3810434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DF43402-E944-26E3-FE7C-102ACCA0BE70}"/>
            </a:ext>
          </a:extLst>
        </p:cNvPr>
        <p:cNvGrpSpPr/>
        <p:nvPr/>
      </p:nvGrpSpPr>
      <p:grpSpPr>
        <a:xfrm>
          <a:off x="0" y="0"/>
          <a:ext cx="0" cy="0"/>
          <a:chOff x="0" y="0"/>
          <a:chExt cx="0" cy="0"/>
        </a:xfrm>
      </p:grpSpPr>
    </p:spTree>
    <p:extLst>
      <p:ext uri="{BB962C8B-B14F-4D97-AF65-F5344CB8AC3E}">
        <p14:creationId xmlns:p14="http://schemas.microsoft.com/office/powerpoint/2010/main" val="1742455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003BBC0-9395-4757-D1A8-A8BE07BCDF09}"/>
            </a:ext>
          </a:extLst>
        </p:cNvPr>
        <p:cNvGrpSpPr/>
        <p:nvPr/>
      </p:nvGrpSpPr>
      <p:grpSpPr>
        <a:xfrm>
          <a:off x="0" y="0"/>
          <a:ext cx="0" cy="0"/>
          <a:chOff x="0" y="0"/>
          <a:chExt cx="0" cy="0"/>
        </a:xfrm>
      </p:grpSpPr>
    </p:spTree>
    <p:extLst>
      <p:ext uri="{BB962C8B-B14F-4D97-AF65-F5344CB8AC3E}">
        <p14:creationId xmlns:p14="http://schemas.microsoft.com/office/powerpoint/2010/main" val="2819105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9038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8414776"/>
      </p:ext>
    </p:extLst>
  </p:cSld>
  <p:clrMapOvr>
    <a:masterClrMapping/>
  </p:clrMapOvr>
</p:sld>
</file>

<file path=ppt/theme/theme1.xml><?xml version="1.0" encoding="utf-8"?>
<a:theme xmlns:a="http://schemas.openxmlformats.org/drawingml/2006/main" name="Content Slides">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ark Blue Background 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479B47D-C4AD-1F49-9E7F-3FCB57612028}">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1ef61ff-1dc9-4ca7-b845-84ac7e98c186" xsi:nil="true"/>
    <lcf76f155ced4ddcb4097134ff3c332f xmlns="e129a00c-9292-4451-9308-ea75f7972fd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2B09572A5A76944878447A7D97D9235" ma:contentTypeVersion="14" ma:contentTypeDescription="Create a new document." ma:contentTypeScope="" ma:versionID="590c017a94bff537b05354f5fa7c2077">
  <xsd:schema xmlns:xsd="http://www.w3.org/2001/XMLSchema" xmlns:xs="http://www.w3.org/2001/XMLSchema" xmlns:p="http://schemas.microsoft.com/office/2006/metadata/properties" xmlns:ns2="e129a00c-9292-4451-9308-ea75f7972fd5" xmlns:ns3="11ef61ff-1dc9-4ca7-b845-84ac7e98c186" targetNamespace="http://schemas.microsoft.com/office/2006/metadata/properties" ma:root="true" ma:fieldsID="2ebb051f46d94dd3e67432ac605c7652" ns2:_="" ns3:_="">
    <xsd:import namespace="e129a00c-9292-4451-9308-ea75f7972fd5"/>
    <xsd:import namespace="11ef61ff-1dc9-4ca7-b845-84ac7e98c18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9a00c-9292-4451-9308-ea75f7972f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a09e083-f52d-4221-b916-d53bc4fb30b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f61ff-1dc9-4ca7-b845-84ac7e98c18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6719957-1ae3-489c-8642-3cf1f4376828}" ma:internalName="TaxCatchAll" ma:showField="CatchAllData" ma:web="11ef61ff-1dc9-4ca7-b845-84ac7e98c1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82085F-6C6D-41DC-BC7F-50170BA48976}">
  <ds:schemaRefs>
    <ds:schemaRef ds:uri="http://purl.org/dc/terms/"/>
    <ds:schemaRef ds:uri="http://schemas.microsoft.com/office/2006/documentManagement/types"/>
    <ds:schemaRef ds:uri="http://purl.org/dc/elements/1.1/"/>
    <ds:schemaRef ds:uri="http://schemas.microsoft.com/office/2006/metadata/properties"/>
    <ds:schemaRef ds:uri="11ef61ff-1dc9-4ca7-b845-84ac7e98c186"/>
    <ds:schemaRef ds:uri="e129a00c-9292-4451-9308-ea75f7972fd5"/>
    <ds:schemaRef ds:uri="http://schemas.microsoft.com/office/infopath/2007/PartnerControls"/>
    <ds:schemaRef ds:uri="http://purl.org/dc/dcmitype/"/>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D3CB66B-1FA1-4DF0-B278-86248533F492}">
  <ds:schemaRefs>
    <ds:schemaRef ds:uri="http://schemas.microsoft.com/sharepoint/v3/contenttype/forms"/>
  </ds:schemaRefs>
</ds:datastoreItem>
</file>

<file path=customXml/itemProps3.xml><?xml version="1.0" encoding="utf-8"?>
<ds:datastoreItem xmlns:ds="http://schemas.openxmlformats.org/officeDocument/2006/customXml" ds:itemID="{9038E799-FF72-4B9A-BA74-9D66444985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29a00c-9292-4451-9308-ea75f7972fd5"/>
    <ds:schemaRef ds:uri="11ef61ff-1dc9-4ca7-b845-84ac7e98c1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a3485ce-4782-4f34-a5fa-66b279523959}" enabled="1" method="Standard" siteId="{42dc8b0f-4759-4afe-9348-41952eeaf98b}" removed="0"/>
</clbl:labelList>
</file>

<file path=docProps/app.xml><?xml version="1.0" encoding="utf-8"?>
<Properties xmlns="http://schemas.openxmlformats.org/officeDocument/2006/extended-properties" xmlns:vt="http://schemas.openxmlformats.org/officeDocument/2006/docPropsVTypes">
  <Template/>
  <TotalTime>22</TotalTime>
  <Words>2475</Words>
  <Application>Microsoft Office PowerPoint</Application>
  <PresentationFormat>Widescreen</PresentationFormat>
  <Paragraphs>165</Paragraphs>
  <Slides>23</Slides>
  <Notes>23</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23</vt:i4>
      </vt:variant>
    </vt:vector>
  </HeadingPairs>
  <TitlesOfParts>
    <vt:vector size="36" baseType="lpstr">
      <vt:lpstr>ＭＳ Ｐゴシック</vt:lpstr>
      <vt:lpstr>Arial</vt:lpstr>
      <vt:lpstr>Calibri</vt:lpstr>
      <vt:lpstr>Calibri Light</vt:lpstr>
      <vt:lpstr>Open Sans</vt:lpstr>
      <vt:lpstr>Poppins</vt:lpstr>
      <vt:lpstr>Source Sans Pro</vt:lpstr>
      <vt:lpstr>Verdana</vt:lpstr>
      <vt:lpstr>Content Slides</vt:lpstr>
      <vt:lpstr>1_Dark Blue Background Main</vt:lpstr>
      <vt:lpstr>1_Office Theme</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Malcolm Montgomery</dc:creator>
  <cp:lastModifiedBy>Brittany Lovely</cp:lastModifiedBy>
  <cp:revision>51</cp:revision>
  <dcterms:created xsi:type="dcterms:W3CDTF">2022-08-10T13:55:04Z</dcterms:created>
  <dcterms:modified xsi:type="dcterms:W3CDTF">2026-07-31T14:42:19Z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0x01010012B09572A5A76944878447A7D97D9235</vt:lpwstr>
  </property>
  <property fmtid="{D5CDD505-2E9C-101B-9397-08002B2CF9AE}" pid="3" name="MediaServiceImageTags">
    <vt:lpwstr/>
  </property>
</Properties>
</file>