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35" Type="http://schemas.openxmlformats.org/officeDocument/2006/relationships/customXml" Target="../customXml/item2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E54F2-80B3-F3F5-1CF9-FCA927EDF6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66DF37-7649-64F4-4D99-99E738B08A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8D7B3-0677-080B-2F17-1D6A02D7D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78B0B-AA8B-1774-95DB-06920C571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3F6A98-C74A-F560-B867-CD6A911A8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315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A0580-CB9A-3971-A989-2742929B7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87388E-56E9-A1D5-286E-7D301EE296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69353-F572-95F2-3398-26B208563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135461-37F3-C68A-FC17-6AC288C0E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5DE451-187D-DB86-9C60-0B0C5EC9D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3486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D6AF7-D498-DC89-6A6A-55DA48B5A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99BAF-3C83-6032-844C-ADA0FBFF4C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D17130-7807-A263-E221-CDC7F4AA0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F9B878-899C-6D3A-BE9D-A52FDEA01E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168A5-9F69-C76A-4D0C-DC63B5B69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247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F982C5-6F0A-6911-82D2-AD4AFECB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5AB97-770A-756A-BE8D-F2BA2FED33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EB7551-B60B-E57B-191C-56FDCB0D32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B82424-EEFB-F80D-CF7D-A36DDA2B29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095EAB-4917-F5AD-3AC6-E8CDCE40A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AD9C87-8996-6CAD-97AD-D6000B5D6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F273B-A911-A974-6A3F-A02FF9141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9FA2C1-6E63-2F2A-D200-C78A66F55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5E79B1-1453-6E3D-63D8-4252B6E30F5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A0C5D12-B902-2532-C710-C95BAD6007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13E69B-FBDE-5C7E-58AB-2AC29B45407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E74C9CD-6027-FE9B-C396-497ADC5DD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B19836-BA5A-E7B0-A98E-2C72803B12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5DA9FB6-4F49-E2F4-2804-14968F8536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70487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E01A-A68F-AF04-3C36-56B5A75AE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59E9F2-F739-0A3C-10C0-9C6DBE1C5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598942-C458-7FE0-FB28-54504CFB6E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7FF7F6-F5B4-85BE-D39A-4D22908BD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133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D010FE-AFC4-5382-3BFA-7D42BA347B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939EEE7-62BD-1C23-F123-FB4915599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EF09C22-D279-60FB-CF73-5F5571AE60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146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08E8E-DC65-7F8B-8189-6B73EA3C64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40DDC-5D73-684D-5F89-A4D8334D5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F7005-2CDB-A341-45C8-D2AAF5D3C8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E6FA3-5748-D76E-CBF9-7DB77D906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62B725-A44A-9027-77BC-80AA07211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4ADDB-C2F1-1E1A-597F-2EB22B38E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102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A374-87FF-C180-D980-8585F014A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9617C8-D462-400B-C7FC-9DCD5B641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ACE2C-6ADD-8C4B-E9E6-FE6534E2FF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096DA9-5CFF-E4C6-360B-1451287D77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34DE13-3206-9B4F-AA36-0C949CC65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29595B-9A0D-233D-0953-54674E035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211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96D7A-980D-FA97-A1CD-A104D873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FDEEBFB-1FEE-4D1E-6733-201271CA36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E882E1-E53B-5E27-7344-5BC6D54F7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36423-09E1-9168-9DE9-EA3E67E675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20F1B-55D7-2193-1711-E9E170077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0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03FEC6F-FC71-CF53-3686-2C6173E229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A8AEFE4-8A0A-EFF8-596A-98F8583DE4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299E71-1C0A-27BA-EEDA-4A78D96B6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9F13E3-9DF6-E981-96DD-CF42362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350DD-2B63-70E2-A879-0340F402A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00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B63841-D432-E19E-19C7-A2AD0A4C0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173F65-1F48-DA28-0002-B196C75CEE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E3235B-8581-01F4-7AFD-075A3A0974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24A8D3-C3E2-4F97-8853-B39D7EA29233}" type="datetimeFigureOut">
              <a:rPr lang="en-US" smtClean="0"/>
              <a:t>8/7/2026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710820-4DBD-5278-1073-A6CC244CB14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5F69D1-B328-A7EC-CBD5-9610CB9B8C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60E90A6-D7AF-4660-86C2-026334402D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815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7733A-FE49-38B6-054F-AEAE2EAF565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3DAFA-8DBC-C2F0-923D-621D1060E5C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080D73-BE61-5049-DD9B-DDF887E74E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2289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8AA978-8726-A2F0-E9EE-55AA18C69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37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FACBBA-6202-8EA9-9B7A-BF3DD70842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2632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5309DE-29A7-5CB1-1071-BB0D0FF44E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0439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FE8A8A6-33D2-8C6D-269A-327647D027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6149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A104CC7-F743-13C5-10DF-00018D5BF8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2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6521D6-738D-343F-3DE9-99EC0FFA7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8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F84AB9-B29D-B3AD-C96F-BA78F94CDE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32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D83A42-2DDF-B4AE-7022-8FFDD3F670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224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041744-05B0-D78F-F03E-6584BA5F1F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6683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B16D5B6-AD3A-C408-EC6E-5B12963F4A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3441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460366-2D71-BD5F-A23C-2D659DEE05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9360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4485E1-9B8F-7C09-8356-49FBD9FC12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5459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FACB477-2507-7D76-D343-48B1238587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24229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517759-84D5-C37D-F169-A452C42C50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08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7BA597-055C-1CC8-861C-E468149AA9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291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549374-0339-C0BD-D170-FBF1DD138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0971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C9012E9-E808-C466-8EBB-E670B876F9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880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F8FA27-4257-DDDE-705C-A1CF545D74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03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3D02DB-F871-8EB2-37FC-8D0451CBC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6172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4203DF-3ED3-98B2-1547-1D4D0B0198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65753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973724-738A-AA17-8859-C729BBEAB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5455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BB647-BEDA-4B86-692B-0220211FD3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585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500041-BA1A-8685-E1BD-05876BFFD8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4133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DE7DCA1-343A-26E2-6B85-3D4C3A2ABB7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6898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659CF3-349D-600A-40A1-B647D9E684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8879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098B3E9-309D-4EA4-0B3A-FB414AC4CD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0782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6E3225-830E-C9FD-A662-23B7EEF5D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7523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2B09572A5A76944878447A7D97D9235" ma:contentTypeVersion="14" ma:contentTypeDescription="Create a new document." ma:contentTypeScope="" ma:versionID="590c017a94bff537b05354f5fa7c2077">
  <xsd:schema xmlns:xsd="http://www.w3.org/2001/XMLSchema" xmlns:xs="http://www.w3.org/2001/XMLSchema" xmlns:p="http://schemas.microsoft.com/office/2006/metadata/properties" xmlns:ns2="e129a00c-9292-4451-9308-ea75f7972fd5" xmlns:ns3="11ef61ff-1dc9-4ca7-b845-84ac7e98c186" targetNamespace="http://schemas.microsoft.com/office/2006/metadata/properties" ma:root="true" ma:fieldsID="2ebb051f46d94dd3e67432ac605c7652" ns2:_="" ns3:_="">
    <xsd:import namespace="e129a00c-9292-4451-9308-ea75f7972fd5"/>
    <xsd:import namespace="11ef61ff-1dc9-4ca7-b845-84ac7e98c1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29a00c-9292-4451-9308-ea75f7972fd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0a09e083-f52d-4221-b916-d53bc4fb30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3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ef61ff-1dc9-4ca7-b845-84ac7e98c186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86719957-1ae3-489c-8642-3cf1f4376828}" ma:internalName="TaxCatchAll" ma:showField="CatchAllData" ma:web="11ef61ff-1dc9-4ca7-b845-84ac7e98c1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1ef61ff-1dc9-4ca7-b845-84ac7e98c186" xsi:nil="true"/>
    <lcf76f155ced4ddcb4097134ff3c332f xmlns="e129a00c-9292-4451-9308-ea75f7972fd5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4CEEE48-5C73-4E24-8821-10BA9BAE0CB7}"/>
</file>

<file path=customXml/itemProps2.xml><?xml version="1.0" encoding="utf-8"?>
<ds:datastoreItem xmlns:ds="http://schemas.openxmlformats.org/officeDocument/2006/customXml" ds:itemID="{74A880C0-50E2-49AF-AB8A-250A6FF2DC2E}"/>
</file>

<file path=customXml/itemProps3.xml><?xml version="1.0" encoding="utf-8"?>
<ds:datastoreItem xmlns:ds="http://schemas.openxmlformats.org/officeDocument/2006/customXml" ds:itemID="{E2670659-4E5C-4C2C-ACDB-9E96E2EFF931}"/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0</Words>
  <Application>Microsoft Office PowerPoint</Application>
  <PresentationFormat>Widescreen</PresentationFormat>
  <Paragraphs>0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Christina Thomas</dc:creator>
  <cp:lastModifiedBy>Christina Thomas</cp:lastModifiedBy>
  <cp:revision>1</cp:revision>
  <dcterms:created xsi:type="dcterms:W3CDTF">2026-08-07T17:59:04Z</dcterms:created>
  <dcterms:modified xsi:type="dcterms:W3CDTF">2026-08-07T18:29:06Z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0x01010012B09572A5A76944878447A7D97D9235</vt:lpwstr>
  </property>
</Properties>
</file>