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4.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7" r:id="rId5"/>
    <p:sldMasterId id="2147483693" r:id="rId6"/>
    <p:sldMasterId id="2147483695" r:id="rId7"/>
    <p:sldMasterId id="2147483708" r:id="rId8"/>
  </p:sldMasterIdLst>
  <p:notesMasterIdLst>
    <p:notesMasterId r:id="rId34"/>
  </p:notesMasterIdLst>
  <p:sldIdLst>
    <p:sldId id="545" r:id="rId9"/>
    <p:sldId id="2147140186" r:id="rId10"/>
    <p:sldId id="257" r:id="rId11"/>
    <p:sldId id="491" r:id="rId12"/>
    <p:sldId id="527" r:id="rId13"/>
    <p:sldId id="2147140189" r:id="rId14"/>
    <p:sldId id="306" r:id="rId15"/>
    <p:sldId id="530" r:id="rId16"/>
    <p:sldId id="2147140190" r:id="rId17"/>
    <p:sldId id="533" r:id="rId18"/>
    <p:sldId id="534" r:id="rId19"/>
    <p:sldId id="535" r:id="rId20"/>
    <p:sldId id="536" r:id="rId21"/>
    <p:sldId id="269" r:id="rId22"/>
    <p:sldId id="2147140185" r:id="rId23"/>
    <p:sldId id="2147140193" r:id="rId24"/>
    <p:sldId id="538" r:id="rId25"/>
    <p:sldId id="539" r:id="rId26"/>
    <p:sldId id="259" r:id="rId27"/>
    <p:sldId id="541" r:id="rId28"/>
    <p:sldId id="542" r:id="rId29"/>
    <p:sldId id="2147140191" r:id="rId30"/>
    <p:sldId id="544" r:id="rId31"/>
    <p:sldId id="2147140192" r:id="rId32"/>
    <p:sldId id="49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F09705-8A03-B270-B6D9-662CE482FB4B}" name="Lois Merrick" initials="LM" userId="S::lois.merrick@cancer.org::1e9c1aeb-d200-420e-b224-840ed6a84017" providerId="AD"/>
  <p188:author id="{A870FD44-8D98-D046-97D2-2E83D716248C}" name="Brittany Lovely" initials="BL" userId="S::Brittany.Lovely@cancer.org::2179ef8d-189d-4026-bc2f-586078a24bba" providerId="AD"/>
  <p188:author id="{87CEE456-E404-E9BF-EA7F-06956634D037}" name="Maria Cabrera" initials="MC" userId="S::maria.cabrera@cancer.org::a0be9210-8d15-42f0-9239-002cfa70ef7c" providerId="AD"/>
  <p188:author id="{61E02D7F-3CC8-1CD6-5CD6-8F852BC55DA8}" name="Christopher Pena" initials="CP" userId="S::christopher.pena@cancer.org::6d343035-5a94-4b96-96a6-20f2b279d5df" providerId="AD"/>
  <p188:author id="{E46ADBAE-3A7E-EC92-04AE-56D0C8DDA830}" name="Brittany Lovely" initials="BL" userId="S::brittany.lovely@cancer.org::2179ef8d-189d-4026-bc2f-586078a24bba" providerId="AD"/>
  <p188:author id="{67B944B1-BDC1-6507-8095-5D2E12E14154}" name="Barbara Lubejko" initials="BL" userId="S::Barb.Lubejko@cancer.org::aab5425b-678e-480f-bcd2-f5b0f69a9259" providerId="AD"/>
  <p188:author id="{DB7C14BE-A002-8492-F3AD-44C8762B645F}" name="Christina Thomas" initials="CT" userId="S::christina.thomas@cancer.org::c3442422-f0fd-4570-a954-d9102124b542" providerId="AD"/>
  <p188:author id="{A885BACB-612D-E1D8-E085-368BBB243278}" name="Christina Thomas" initials="CT" userId="S::Christina.Thomas@cancer.org::c3442422-f0fd-4570-a954-d9102124b542" providerId="AD"/>
  <p188:author id="{930DD6D7-8F76-EBEF-10BC-9DA2EF9ECB67}" name="Nikolas Martinez" initials="NM" userId="S::nik.martinez@cancer.org::c1d38ced-b259-46c0-ad55-ab6dc6107dc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746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E848E44-9A7D-4845-84F6-B4AEF73DD967}" v="77" dt="2026-07-31T16:27:12.9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48"/>
    <p:restoredTop sz="74576" autoAdjust="0"/>
  </p:normalViewPr>
  <p:slideViewPr>
    <p:cSldViewPr snapToGrid="0">
      <p:cViewPr varScale="1">
        <p:scale>
          <a:sx n="82" d="100"/>
          <a:sy n="82" d="100"/>
        </p:scale>
        <p:origin x="690"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microsoft.com/office/2016/11/relationships/changesInfo" Target="changesInfos/changesInfo1.xml"/><Relationship Id="rId21" Type="http://schemas.openxmlformats.org/officeDocument/2006/relationships/slide" Target="slides/slide13.xml"/><Relationship Id="rId34" Type="http://schemas.openxmlformats.org/officeDocument/2006/relationships/notesMaster" Target="notesMasters/notesMaster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viewProps" Target="view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presProps" Target="presProp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ttany Lovely" userId="2179ef8d-189d-4026-bc2f-586078a24bba" providerId="ADAL" clId="{4469A390-5A8A-4804-8CF6-88C8DCEFA192}"/>
    <pc:docChg chg="custSel modSld">
      <pc:chgData name="Brittany Lovely" userId="2179ef8d-189d-4026-bc2f-586078a24bba" providerId="ADAL" clId="{4469A390-5A8A-4804-8CF6-88C8DCEFA192}" dt="2026-07-31T16:27:12.985" v="110"/>
      <pc:docMkLst>
        <pc:docMk/>
      </pc:docMkLst>
      <pc:sldChg chg="delSp mod setBg">
        <pc:chgData name="Brittany Lovely" userId="2179ef8d-189d-4026-bc2f-586078a24bba" providerId="ADAL" clId="{4469A390-5A8A-4804-8CF6-88C8DCEFA192}" dt="2026-07-31T16:17:27.426" v="12"/>
        <pc:sldMkLst>
          <pc:docMk/>
          <pc:sldMk cId="0" sldId="257"/>
        </pc:sldMkLst>
        <pc:spChg chg="del">
          <ac:chgData name="Brittany Lovely" userId="2179ef8d-189d-4026-bc2f-586078a24bba" providerId="ADAL" clId="{4469A390-5A8A-4804-8CF6-88C8DCEFA192}" dt="2026-07-31T16:17:22.366" v="9" actId="478"/>
          <ac:spMkLst>
            <pc:docMk/>
            <pc:sldMk cId="0" sldId="257"/>
            <ac:spMk id="9" creationId="{4E0A1994-4862-3FD4-614E-05BCDD8CB744}"/>
          </ac:spMkLst>
        </pc:spChg>
        <pc:spChg chg="del">
          <ac:chgData name="Brittany Lovely" userId="2179ef8d-189d-4026-bc2f-586078a24bba" providerId="ADAL" clId="{4469A390-5A8A-4804-8CF6-88C8DCEFA192}" dt="2026-07-31T16:17:22.366" v="9" actId="478"/>
          <ac:spMkLst>
            <pc:docMk/>
            <pc:sldMk cId="0" sldId="257"/>
            <ac:spMk id="12" creationId="{1F589546-F4AF-E5F7-5B4A-2BB47A19173F}"/>
          </ac:spMkLst>
        </pc:spChg>
        <pc:spChg chg="del">
          <ac:chgData name="Brittany Lovely" userId="2179ef8d-189d-4026-bc2f-586078a24bba" providerId="ADAL" clId="{4469A390-5A8A-4804-8CF6-88C8DCEFA192}" dt="2026-07-31T16:17:22.366" v="9" actId="478"/>
          <ac:spMkLst>
            <pc:docMk/>
            <pc:sldMk cId="0" sldId="257"/>
            <ac:spMk id="20" creationId="{5A0B0FC8-8893-4363-75D2-C12D774702DB}"/>
          </ac:spMkLst>
        </pc:spChg>
        <pc:spChg chg="del">
          <ac:chgData name="Brittany Lovely" userId="2179ef8d-189d-4026-bc2f-586078a24bba" providerId="ADAL" clId="{4469A390-5A8A-4804-8CF6-88C8DCEFA192}" dt="2026-07-31T16:17:22.366" v="9" actId="478"/>
          <ac:spMkLst>
            <pc:docMk/>
            <pc:sldMk cId="0" sldId="257"/>
            <ac:spMk id="22" creationId="{83718DC5-4754-3928-EBAA-A6E7B6D9BE5D}"/>
          </ac:spMkLst>
        </pc:spChg>
        <pc:spChg chg="del">
          <ac:chgData name="Brittany Lovely" userId="2179ef8d-189d-4026-bc2f-586078a24bba" providerId="ADAL" clId="{4469A390-5A8A-4804-8CF6-88C8DCEFA192}" dt="2026-07-31T16:17:22.366" v="9" actId="478"/>
          <ac:spMkLst>
            <pc:docMk/>
            <pc:sldMk cId="0" sldId="257"/>
            <ac:spMk id="36" creationId="{3BDA81B9-8FBF-9AFB-7477-E6DC7F96E08C}"/>
          </ac:spMkLst>
        </pc:spChg>
        <pc:spChg chg="del">
          <ac:chgData name="Brittany Lovely" userId="2179ef8d-189d-4026-bc2f-586078a24bba" providerId="ADAL" clId="{4469A390-5A8A-4804-8CF6-88C8DCEFA192}" dt="2026-07-31T16:17:22.366" v="9" actId="478"/>
          <ac:spMkLst>
            <pc:docMk/>
            <pc:sldMk cId="0" sldId="257"/>
            <ac:spMk id="38" creationId="{E78F4CCF-7E62-F3DE-6650-D83FE925399F}"/>
          </ac:spMkLst>
        </pc:spChg>
        <pc:spChg chg="del">
          <ac:chgData name="Brittany Lovely" userId="2179ef8d-189d-4026-bc2f-586078a24bba" providerId="ADAL" clId="{4469A390-5A8A-4804-8CF6-88C8DCEFA192}" dt="2026-07-31T16:17:22.366" v="9" actId="478"/>
          <ac:spMkLst>
            <pc:docMk/>
            <pc:sldMk cId="0" sldId="257"/>
            <ac:spMk id="57" creationId="{A43A390E-F612-995D-DFED-CAD03131D693}"/>
          </ac:spMkLst>
        </pc:spChg>
        <pc:spChg chg="del">
          <ac:chgData name="Brittany Lovely" userId="2179ef8d-189d-4026-bc2f-586078a24bba" providerId="ADAL" clId="{4469A390-5A8A-4804-8CF6-88C8DCEFA192}" dt="2026-07-31T16:17:22.366" v="9" actId="478"/>
          <ac:spMkLst>
            <pc:docMk/>
            <pc:sldMk cId="0" sldId="257"/>
            <ac:spMk id="59" creationId="{50EE466D-618B-067C-B3B6-69C1D5822C4A}"/>
          </ac:spMkLst>
        </pc:spChg>
        <pc:spChg chg="del">
          <ac:chgData name="Brittany Lovely" userId="2179ef8d-189d-4026-bc2f-586078a24bba" providerId="ADAL" clId="{4469A390-5A8A-4804-8CF6-88C8DCEFA192}" dt="2026-07-31T16:17:22.366" v="9" actId="478"/>
          <ac:spMkLst>
            <pc:docMk/>
            <pc:sldMk cId="0" sldId="257"/>
            <ac:spMk id="67" creationId="{5D0AF0C7-6F7D-723B-8D23-54006530CAAF}"/>
          </ac:spMkLst>
        </pc:spChg>
        <pc:spChg chg="del">
          <ac:chgData name="Brittany Lovely" userId="2179ef8d-189d-4026-bc2f-586078a24bba" providerId="ADAL" clId="{4469A390-5A8A-4804-8CF6-88C8DCEFA192}" dt="2026-07-31T16:17:22.366" v="9" actId="478"/>
          <ac:spMkLst>
            <pc:docMk/>
            <pc:sldMk cId="0" sldId="257"/>
            <ac:spMk id="69" creationId="{081788A6-6BD1-28F8-0709-AC7B010FAD58}"/>
          </ac:spMkLst>
        </pc:spChg>
      </pc:sldChg>
      <pc:sldChg chg="addSp delSp modSp mod setBg">
        <pc:chgData name="Brittany Lovely" userId="2179ef8d-189d-4026-bc2f-586078a24bba" providerId="ADAL" clId="{4469A390-5A8A-4804-8CF6-88C8DCEFA192}" dt="2026-07-31T16:19:59.899" v="83"/>
        <pc:sldMkLst>
          <pc:docMk/>
          <pc:sldMk cId="1535948322" sldId="259"/>
        </pc:sldMkLst>
        <pc:spChg chg="add del mod">
          <ac:chgData name="Brittany Lovely" userId="2179ef8d-189d-4026-bc2f-586078a24bba" providerId="ADAL" clId="{4469A390-5A8A-4804-8CF6-88C8DCEFA192}" dt="2026-07-31T16:19:55.162" v="80" actId="478"/>
          <ac:spMkLst>
            <pc:docMk/>
            <pc:sldMk cId="1535948322" sldId="259"/>
            <ac:spMk id="3" creationId="{E7B6CF4C-D8DC-789E-AFF5-DD2364DE37CD}"/>
          </ac:spMkLst>
        </pc:spChg>
        <pc:spChg chg="del">
          <ac:chgData name="Brittany Lovely" userId="2179ef8d-189d-4026-bc2f-586078a24bba" providerId="ADAL" clId="{4469A390-5A8A-4804-8CF6-88C8DCEFA192}" dt="2026-07-31T16:19:53.823" v="79" actId="478"/>
          <ac:spMkLst>
            <pc:docMk/>
            <pc:sldMk cId="1535948322" sldId="259"/>
            <ac:spMk id="4" creationId="{6162C961-18A8-EF62-D99B-CD77E557402A}"/>
          </ac:spMkLst>
        </pc:spChg>
        <pc:spChg chg="del">
          <ac:chgData name="Brittany Lovely" userId="2179ef8d-189d-4026-bc2f-586078a24bba" providerId="ADAL" clId="{4469A390-5A8A-4804-8CF6-88C8DCEFA192}" dt="2026-07-31T16:19:53.823" v="79" actId="478"/>
          <ac:spMkLst>
            <pc:docMk/>
            <pc:sldMk cId="1535948322" sldId="259"/>
            <ac:spMk id="6" creationId="{294267F9-A22F-F590-BC69-46E0770BD26F}"/>
          </ac:spMkLst>
        </pc:spChg>
        <pc:spChg chg="del">
          <ac:chgData name="Brittany Lovely" userId="2179ef8d-189d-4026-bc2f-586078a24bba" providerId="ADAL" clId="{4469A390-5A8A-4804-8CF6-88C8DCEFA192}" dt="2026-07-31T16:19:53.823" v="79" actId="478"/>
          <ac:spMkLst>
            <pc:docMk/>
            <pc:sldMk cId="1535948322" sldId="259"/>
            <ac:spMk id="8" creationId="{3EA9351C-C23A-C3FB-7801-9120E84B81DC}"/>
          </ac:spMkLst>
        </pc:spChg>
        <pc:spChg chg="del">
          <ac:chgData name="Brittany Lovely" userId="2179ef8d-189d-4026-bc2f-586078a24bba" providerId="ADAL" clId="{4469A390-5A8A-4804-8CF6-88C8DCEFA192}" dt="2026-07-31T16:19:53.823" v="79" actId="478"/>
          <ac:spMkLst>
            <pc:docMk/>
            <pc:sldMk cId="1535948322" sldId="259"/>
            <ac:spMk id="10" creationId="{38B2641F-54BA-911B-2BB5-D6B6B9B16278}"/>
          </ac:spMkLst>
        </pc:spChg>
        <pc:picChg chg="del">
          <ac:chgData name="Brittany Lovely" userId="2179ef8d-189d-4026-bc2f-586078a24bba" providerId="ADAL" clId="{4469A390-5A8A-4804-8CF6-88C8DCEFA192}" dt="2026-07-31T16:19:53.823" v="79" actId="478"/>
          <ac:picMkLst>
            <pc:docMk/>
            <pc:sldMk cId="1535948322" sldId="259"/>
            <ac:picMk id="9" creationId="{B0CC15C5-9E4A-8ABE-57CB-BEB62B06BF94}"/>
          </ac:picMkLst>
        </pc:picChg>
      </pc:sldChg>
      <pc:sldChg chg="delSp mod setBg">
        <pc:chgData name="Brittany Lovely" userId="2179ef8d-189d-4026-bc2f-586078a24bba" providerId="ADAL" clId="{4469A390-5A8A-4804-8CF6-88C8DCEFA192}" dt="2026-07-31T16:19:19" v="61"/>
        <pc:sldMkLst>
          <pc:docMk/>
          <pc:sldMk cId="0" sldId="269"/>
        </pc:sldMkLst>
        <pc:spChg chg="del">
          <ac:chgData name="Brittany Lovely" userId="2179ef8d-189d-4026-bc2f-586078a24bba" providerId="ADAL" clId="{4469A390-5A8A-4804-8CF6-88C8DCEFA192}" dt="2026-07-31T16:19:11.734" v="58" actId="478"/>
          <ac:spMkLst>
            <pc:docMk/>
            <pc:sldMk cId="0" sldId="269"/>
            <ac:spMk id="4" creationId="{D4B65A70-3F5A-CD25-2F59-4BDEC8A7A2C2}"/>
          </ac:spMkLst>
        </pc:spChg>
        <pc:spChg chg="del">
          <ac:chgData name="Brittany Lovely" userId="2179ef8d-189d-4026-bc2f-586078a24bba" providerId="ADAL" clId="{4469A390-5A8A-4804-8CF6-88C8DCEFA192}" dt="2026-07-31T16:19:11.734" v="58" actId="478"/>
          <ac:spMkLst>
            <pc:docMk/>
            <pc:sldMk cId="0" sldId="269"/>
            <ac:spMk id="5" creationId="{620A922F-A794-C699-84AB-7C29A12BF941}"/>
          </ac:spMkLst>
        </pc:spChg>
        <pc:spChg chg="del">
          <ac:chgData name="Brittany Lovely" userId="2179ef8d-189d-4026-bc2f-586078a24bba" providerId="ADAL" clId="{4469A390-5A8A-4804-8CF6-88C8DCEFA192}" dt="2026-07-31T16:19:11.734" v="58" actId="478"/>
          <ac:spMkLst>
            <pc:docMk/>
            <pc:sldMk cId="0" sldId="269"/>
            <ac:spMk id="10" creationId="{E4A03C9F-7706-8166-9A3B-937CBCDC9F16}"/>
          </ac:spMkLst>
        </pc:spChg>
        <pc:spChg chg="del">
          <ac:chgData name="Brittany Lovely" userId="2179ef8d-189d-4026-bc2f-586078a24bba" providerId="ADAL" clId="{4469A390-5A8A-4804-8CF6-88C8DCEFA192}" dt="2026-07-31T16:19:11.734" v="58" actId="478"/>
          <ac:spMkLst>
            <pc:docMk/>
            <pc:sldMk cId="0" sldId="269"/>
            <ac:spMk id="14" creationId="{EB232529-53FB-BA70-5BCA-562A76D0EBA0}"/>
          </ac:spMkLst>
        </pc:spChg>
        <pc:spChg chg="del">
          <ac:chgData name="Brittany Lovely" userId="2179ef8d-189d-4026-bc2f-586078a24bba" providerId="ADAL" clId="{4469A390-5A8A-4804-8CF6-88C8DCEFA192}" dt="2026-07-31T16:19:11.734" v="58" actId="478"/>
          <ac:spMkLst>
            <pc:docMk/>
            <pc:sldMk cId="0" sldId="269"/>
            <ac:spMk id="15" creationId="{8CD3D5D5-1683-D930-75C7-9DD6E5E842D9}"/>
          </ac:spMkLst>
        </pc:spChg>
        <pc:spChg chg="del">
          <ac:chgData name="Brittany Lovely" userId="2179ef8d-189d-4026-bc2f-586078a24bba" providerId="ADAL" clId="{4469A390-5A8A-4804-8CF6-88C8DCEFA192}" dt="2026-07-31T16:19:11.734" v="58" actId="478"/>
          <ac:spMkLst>
            <pc:docMk/>
            <pc:sldMk cId="0" sldId="269"/>
            <ac:spMk id="16" creationId="{0BA821AC-07F6-5CFF-E47B-CDABF610D88A}"/>
          </ac:spMkLst>
        </pc:spChg>
        <pc:spChg chg="del">
          <ac:chgData name="Brittany Lovely" userId="2179ef8d-189d-4026-bc2f-586078a24bba" providerId="ADAL" clId="{4469A390-5A8A-4804-8CF6-88C8DCEFA192}" dt="2026-07-31T16:19:11.734" v="58" actId="478"/>
          <ac:spMkLst>
            <pc:docMk/>
            <pc:sldMk cId="0" sldId="269"/>
            <ac:spMk id="18" creationId="{920D0648-CA67-41B6-AB6C-01C74C664B32}"/>
          </ac:spMkLst>
        </pc:spChg>
        <pc:spChg chg="del">
          <ac:chgData name="Brittany Lovely" userId="2179ef8d-189d-4026-bc2f-586078a24bba" providerId="ADAL" clId="{4469A390-5A8A-4804-8CF6-88C8DCEFA192}" dt="2026-07-31T16:19:11.734" v="58" actId="478"/>
          <ac:spMkLst>
            <pc:docMk/>
            <pc:sldMk cId="0" sldId="269"/>
            <ac:spMk id="21" creationId="{3564012A-C2F3-A3BC-FDA8-A785634BEEEB}"/>
          </ac:spMkLst>
        </pc:spChg>
        <pc:picChg chg="del">
          <ac:chgData name="Brittany Lovely" userId="2179ef8d-189d-4026-bc2f-586078a24bba" providerId="ADAL" clId="{4469A390-5A8A-4804-8CF6-88C8DCEFA192}" dt="2026-07-31T16:19:11.734" v="58" actId="478"/>
          <ac:picMkLst>
            <pc:docMk/>
            <pc:sldMk cId="0" sldId="269"/>
            <ac:picMk id="8" creationId="{7F8648B3-8DFD-898C-3EAE-19370776DB46}"/>
          </ac:picMkLst>
        </pc:picChg>
        <pc:picChg chg="del">
          <ac:chgData name="Brittany Lovely" userId="2179ef8d-189d-4026-bc2f-586078a24bba" providerId="ADAL" clId="{4469A390-5A8A-4804-8CF6-88C8DCEFA192}" dt="2026-07-31T16:19:11.734" v="58" actId="478"/>
          <ac:picMkLst>
            <pc:docMk/>
            <pc:sldMk cId="0" sldId="269"/>
            <ac:picMk id="20" creationId="{F9DB4C98-4E56-8629-FB48-6E964E59A932}"/>
          </ac:picMkLst>
        </pc:picChg>
      </pc:sldChg>
      <pc:sldChg chg="delSp mod setBg">
        <pc:chgData name="Brittany Lovely" userId="2179ef8d-189d-4026-bc2f-586078a24bba" providerId="ADAL" clId="{4469A390-5A8A-4804-8CF6-88C8DCEFA192}" dt="2026-07-31T16:18:00.178" v="29"/>
        <pc:sldMkLst>
          <pc:docMk/>
          <pc:sldMk cId="3744893186" sldId="306"/>
        </pc:sldMkLst>
        <pc:spChg chg="del">
          <ac:chgData name="Brittany Lovely" userId="2179ef8d-189d-4026-bc2f-586078a24bba" providerId="ADAL" clId="{4469A390-5A8A-4804-8CF6-88C8DCEFA192}" dt="2026-07-31T16:17:55.276" v="26" actId="478"/>
          <ac:spMkLst>
            <pc:docMk/>
            <pc:sldMk cId="3744893186" sldId="306"/>
            <ac:spMk id="3" creationId="{DE6D62B8-FD59-FC34-7009-10EDE3BC4320}"/>
          </ac:spMkLst>
        </pc:spChg>
        <pc:spChg chg="del">
          <ac:chgData name="Brittany Lovely" userId="2179ef8d-189d-4026-bc2f-586078a24bba" providerId="ADAL" clId="{4469A390-5A8A-4804-8CF6-88C8DCEFA192}" dt="2026-07-31T16:17:55.276" v="26" actId="478"/>
          <ac:spMkLst>
            <pc:docMk/>
            <pc:sldMk cId="3744893186" sldId="306"/>
            <ac:spMk id="4" creationId="{CDF2F444-D1C7-726C-37C3-F2085F4BD06E}"/>
          </ac:spMkLst>
        </pc:spChg>
        <pc:spChg chg="del">
          <ac:chgData name="Brittany Lovely" userId="2179ef8d-189d-4026-bc2f-586078a24bba" providerId="ADAL" clId="{4469A390-5A8A-4804-8CF6-88C8DCEFA192}" dt="2026-07-31T16:17:55.276" v="26" actId="478"/>
          <ac:spMkLst>
            <pc:docMk/>
            <pc:sldMk cId="3744893186" sldId="306"/>
            <ac:spMk id="37" creationId="{0AA7FC73-ABCD-96A9-9E49-6A725B4C270F}"/>
          </ac:spMkLst>
        </pc:spChg>
        <pc:grpChg chg="del">
          <ac:chgData name="Brittany Lovely" userId="2179ef8d-189d-4026-bc2f-586078a24bba" providerId="ADAL" clId="{4469A390-5A8A-4804-8CF6-88C8DCEFA192}" dt="2026-07-31T16:17:55.276" v="26" actId="478"/>
          <ac:grpSpMkLst>
            <pc:docMk/>
            <pc:sldMk cId="3744893186" sldId="306"/>
            <ac:grpSpMk id="14" creationId="{839ABC4E-09D0-9266-FC8A-66E6A2E81DB5}"/>
          </ac:grpSpMkLst>
        </pc:grpChg>
        <pc:grpChg chg="del">
          <ac:chgData name="Brittany Lovely" userId="2179ef8d-189d-4026-bc2f-586078a24bba" providerId="ADAL" clId="{4469A390-5A8A-4804-8CF6-88C8DCEFA192}" dt="2026-07-31T16:17:55.276" v="26" actId="478"/>
          <ac:grpSpMkLst>
            <pc:docMk/>
            <pc:sldMk cId="3744893186" sldId="306"/>
            <ac:grpSpMk id="19" creationId="{EF7FD77C-53A4-A508-3424-36D16CBE465C}"/>
          </ac:grpSpMkLst>
        </pc:grpChg>
        <pc:grpChg chg="del">
          <ac:chgData name="Brittany Lovely" userId="2179ef8d-189d-4026-bc2f-586078a24bba" providerId="ADAL" clId="{4469A390-5A8A-4804-8CF6-88C8DCEFA192}" dt="2026-07-31T16:17:55.276" v="26" actId="478"/>
          <ac:grpSpMkLst>
            <pc:docMk/>
            <pc:sldMk cId="3744893186" sldId="306"/>
            <ac:grpSpMk id="29" creationId="{A3723524-1A06-A832-26F4-96D26EF1A5A9}"/>
          </ac:grpSpMkLst>
        </pc:grpChg>
        <pc:grpChg chg="del">
          <ac:chgData name="Brittany Lovely" userId="2179ef8d-189d-4026-bc2f-586078a24bba" providerId="ADAL" clId="{4469A390-5A8A-4804-8CF6-88C8DCEFA192}" dt="2026-07-31T16:17:55.276" v="26" actId="478"/>
          <ac:grpSpMkLst>
            <pc:docMk/>
            <pc:sldMk cId="3744893186" sldId="306"/>
            <ac:grpSpMk id="33" creationId="{2FC58E44-7720-4A69-18C9-B9A8D95C8CE2}"/>
          </ac:grpSpMkLst>
        </pc:grpChg>
      </pc:sldChg>
      <pc:sldChg chg="addSp delSp modSp mod setBg">
        <pc:chgData name="Brittany Lovely" userId="2179ef8d-189d-4026-bc2f-586078a24bba" providerId="ADAL" clId="{4469A390-5A8A-4804-8CF6-88C8DCEFA192}" dt="2026-07-31T16:17:35.995" v="17"/>
        <pc:sldMkLst>
          <pc:docMk/>
          <pc:sldMk cId="617005037" sldId="491"/>
        </pc:sldMkLst>
        <pc:spChg chg="del">
          <ac:chgData name="Brittany Lovely" userId="2179ef8d-189d-4026-bc2f-586078a24bba" providerId="ADAL" clId="{4469A390-5A8A-4804-8CF6-88C8DCEFA192}" dt="2026-07-31T16:17:29.565" v="13" actId="478"/>
          <ac:spMkLst>
            <pc:docMk/>
            <pc:sldMk cId="617005037" sldId="491"/>
            <ac:spMk id="2" creationId="{4D526711-1FD9-623C-6FD3-2459597B9851}"/>
          </ac:spMkLst>
        </pc:spChg>
        <pc:spChg chg="add del mod">
          <ac:chgData name="Brittany Lovely" userId="2179ef8d-189d-4026-bc2f-586078a24bba" providerId="ADAL" clId="{4469A390-5A8A-4804-8CF6-88C8DCEFA192}" dt="2026-07-31T16:17:30.785" v="14" actId="478"/>
          <ac:spMkLst>
            <pc:docMk/>
            <pc:sldMk cId="617005037" sldId="491"/>
            <ac:spMk id="5" creationId="{A6AB64C5-EF1A-F6A8-00A9-54EB5590BB35}"/>
          </ac:spMkLst>
        </pc:spChg>
        <pc:picChg chg="del">
          <ac:chgData name="Brittany Lovely" userId="2179ef8d-189d-4026-bc2f-586078a24bba" providerId="ADAL" clId="{4469A390-5A8A-4804-8CF6-88C8DCEFA192}" dt="2026-07-31T16:17:29.565" v="13" actId="478"/>
          <ac:picMkLst>
            <pc:docMk/>
            <pc:sldMk cId="617005037" sldId="491"/>
            <ac:picMk id="3" creationId="{D06FDB37-F20F-78AB-D8F8-6AA01D476818}"/>
          </ac:picMkLst>
        </pc:picChg>
      </pc:sldChg>
      <pc:sldChg chg="delSp mod setBg">
        <pc:chgData name="Brittany Lovely" userId="2179ef8d-189d-4026-bc2f-586078a24bba" providerId="ADAL" clId="{4469A390-5A8A-4804-8CF6-88C8DCEFA192}" dt="2026-07-31T16:27:12.985" v="110"/>
        <pc:sldMkLst>
          <pc:docMk/>
          <pc:sldMk cId="1094645380" sldId="499"/>
        </pc:sldMkLst>
        <pc:spChg chg="del">
          <ac:chgData name="Brittany Lovely" userId="2179ef8d-189d-4026-bc2f-586078a24bba" providerId="ADAL" clId="{4469A390-5A8A-4804-8CF6-88C8DCEFA192}" dt="2026-07-31T16:27:07.186" v="107" actId="478"/>
          <ac:spMkLst>
            <pc:docMk/>
            <pc:sldMk cId="1094645380" sldId="499"/>
            <ac:spMk id="2" creationId="{D068DDC3-1933-96B7-980F-9DC524F2D771}"/>
          </ac:spMkLst>
        </pc:spChg>
        <pc:spChg chg="del">
          <ac:chgData name="Brittany Lovely" userId="2179ef8d-189d-4026-bc2f-586078a24bba" providerId="ADAL" clId="{4469A390-5A8A-4804-8CF6-88C8DCEFA192}" dt="2026-07-31T16:27:07.186" v="107" actId="478"/>
          <ac:spMkLst>
            <pc:docMk/>
            <pc:sldMk cId="1094645380" sldId="499"/>
            <ac:spMk id="4" creationId="{584B2B44-43C4-E20C-0D46-47549E139831}"/>
          </ac:spMkLst>
        </pc:spChg>
        <pc:spChg chg="del">
          <ac:chgData name="Brittany Lovely" userId="2179ef8d-189d-4026-bc2f-586078a24bba" providerId="ADAL" clId="{4469A390-5A8A-4804-8CF6-88C8DCEFA192}" dt="2026-07-31T16:27:07.186" v="107" actId="478"/>
          <ac:spMkLst>
            <pc:docMk/>
            <pc:sldMk cId="1094645380" sldId="499"/>
            <ac:spMk id="6" creationId="{23BBEF34-2565-A4CE-E807-80AE274BF993}"/>
          </ac:spMkLst>
        </pc:spChg>
        <pc:picChg chg="del">
          <ac:chgData name="Brittany Lovely" userId="2179ef8d-189d-4026-bc2f-586078a24bba" providerId="ADAL" clId="{4469A390-5A8A-4804-8CF6-88C8DCEFA192}" dt="2026-07-31T16:27:07.186" v="107" actId="478"/>
          <ac:picMkLst>
            <pc:docMk/>
            <pc:sldMk cId="1094645380" sldId="499"/>
            <ac:picMk id="3" creationId="{93B7D7EA-324C-2C65-3CCA-F455C706F8C3}"/>
          </ac:picMkLst>
        </pc:picChg>
      </pc:sldChg>
      <pc:sldChg chg="delSp mod setBg">
        <pc:chgData name="Brittany Lovely" userId="2179ef8d-189d-4026-bc2f-586078a24bba" providerId="ADAL" clId="{4469A390-5A8A-4804-8CF6-88C8DCEFA192}" dt="2026-07-31T16:17:44.989" v="21"/>
        <pc:sldMkLst>
          <pc:docMk/>
          <pc:sldMk cId="804324291" sldId="527"/>
        </pc:sldMkLst>
        <pc:spChg chg="del">
          <ac:chgData name="Brittany Lovely" userId="2179ef8d-189d-4026-bc2f-586078a24bba" providerId="ADAL" clId="{4469A390-5A8A-4804-8CF6-88C8DCEFA192}" dt="2026-07-31T16:17:39.124" v="18" actId="478"/>
          <ac:spMkLst>
            <pc:docMk/>
            <pc:sldMk cId="804324291" sldId="527"/>
            <ac:spMk id="2" creationId="{18B98435-ABE5-CD6A-CC6F-2516EFC2C181}"/>
          </ac:spMkLst>
        </pc:spChg>
        <pc:spChg chg="del">
          <ac:chgData name="Brittany Lovely" userId="2179ef8d-189d-4026-bc2f-586078a24bba" providerId="ADAL" clId="{4469A390-5A8A-4804-8CF6-88C8DCEFA192}" dt="2026-07-31T16:17:39.124" v="18" actId="478"/>
          <ac:spMkLst>
            <pc:docMk/>
            <pc:sldMk cId="804324291" sldId="527"/>
            <ac:spMk id="29" creationId="{612B0C56-26B7-69C9-01A6-BA856E6F136C}"/>
          </ac:spMkLst>
        </pc:spChg>
        <pc:spChg chg="del">
          <ac:chgData name="Brittany Lovely" userId="2179ef8d-189d-4026-bc2f-586078a24bba" providerId="ADAL" clId="{4469A390-5A8A-4804-8CF6-88C8DCEFA192}" dt="2026-07-31T16:17:39.124" v="18" actId="478"/>
          <ac:spMkLst>
            <pc:docMk/>
            <pc:sldMk cId="804324291" sldId="527"/>
            <ac:spMk id="49" creationId="{7CA662C7-9A7B-2EFF-1008-51B6176EA74B}"/>
          </ac:spMkLst>
        </pc:spChg>
        <pc:spChg chg="del">
          <ac:chgData name="Brittany Lovely" userId="2179ef8d-189d-4026-bc2f-586078a24bba" providerId="ADAL" clId="{4469A390-5A8A-4804-8CF6-88C8DCEFA192}" dt="2026-07-31T16:17:39.124" v="18" actId="478"/>
          <ac:spMkLst>
            <pc:docMk/>
            <pc:sldMk cId="804324291" sldId="527"/>
            <ac:spMk id="65" creationId="{3AEC7AFD-F802-E8D1-87A5-5DF28B81D5F9}"/>
          </ac:spMkLst>
        </pc:spChg>
        <pc:spChg chg="del">
          <ac:chgData name="Brittany Lovely" userId="2179ef8d-189d-4026-bc2f-586078a24bba" providerId="ADAL" clId="{4469A390-5A8A-4804-8CF6-88C8DCEFA192}" dt="2026-07-31T16:17:39.124" v="18" actId="478"/>
          <ac:spMkLst>
            <pc:docMk/>
            <pc:sldMk cId="804324291" sldId="527"/>
            <ac:spMk id="66" creationId="{C593AA66-54D3-722A-FEE8-77B85B37EC4B}"/>
          </ac:spMkLst>
        </pc:spChg>
        <pc:spChg chg="del">
          <ac:chgData name="Brittany Lovely" userId="2179ef8d-189d-4026-bc2f-586078a24bba" providerId="ADAL" clId="{4469A390-5A8A-4804-8CF6-88C8DCEFA192}" dt="2026-07-31T16:17:39.124" v="18" actId="478"/>
          <ac:spMkLst>
            <pc:docMk/>
            <pc:sldMk cId="804324291" sldId="527"/>
            <ac:spMk id="71" creationId="{3BD8B899-BF45-A9BF-1959-DF1FECB98871}"/>
          </ac:spMkLst>
        </pc:spChg>
        <pc:spChg chg="del">
          <ac:chgData name="Brittany Lovely" userId="2179ef8d-189d-4026-bc2f-586078a24bba" providerId="ADAL" clId="{4469A390-5A8A-4804-8CF6-88C8DCEFA192}" dt="2026-07-31T16:17:39.124" v="18" actId="478"/>
          <ac:spMkLst>
            <pc:docMk/>
            <pc:sldMk cId="804324291" sldId="527"/>
            <ac:spMk id="73" creationId="{BEA627D4-F616-0EF8-671E-9200DD4882AD}"/>
          </ac:spMkLst>
        </pc:spChg>
        <pc:spChg chg="del">
          <ac:chgData name="Brittany Lovely" userId="2179ef8d-189d-4026-bc2f-586078a24bba" providerId="ADAL" clId="{4469A390-5A8A-4804-8CF6-88C8DCEFA192}" dt="2026-07-31T16:17:39.124" v="18" actId="478"/>
          <ac:spMkLst>
            <pc:docMk/>
            <pc:sldMk cId="804324291" sldId="527"/>
            <ac:spMk id="74" creationId="{6E6879D2-5BD5-AE29-E95B-8D9707B9AEC2}"/>
          </ac:spMkLst>
        </pc:spChg>
        <pc:picChg chg="del">
          <ac:chgData name="Brittany Lovely" userId="2179ef8d-189d-4026-bc2f-586078a24bba" providerId="ADAL" clId="{4469A390-5A8A-4804-8CF6-88C8DCEFA192}" dt="2026-07-31T16:17:39.124" v="18" actId="478"/>
          <ac:picMkLst>
            <pc:docMk/>
            <pc:sldMk cId="804324291" sldId="527"/>
            <ac:picMk id="3" creationId="{66863521-81B2-0EBC-58E1-6C28F79920A0}"/>
          </ac:picMkLst>
        </pc:picChg>
      </pc:sldChg>
      <pc:sldChg chg="addSp delSp modSp mod setBg">
        <pc:chgData name="Brittany Lovely" userId="2179ef8d-189d-4026-bc2f-586078a24bba" providerId="ADAL" clId="{4469A390-5A8A-4804-8CF6-88C8DCEFA192}" dt="2026-07-31T16:18:09.819" v="34"/>
        <pc:sldMkLst>
          <pc:docMk/>
          <pc:sldMk cId="1154741691" sldId="530"/>
        </pc:sldMkLst>
        <pc:spChg chg="del">
          <ac:chgData name="Brittany Lovely" userId="2179ef8d-189d-4026-bc2f-586078a24bba" providerId="ADAL" clId="{4469A390-5A8A-4804-8CF6-88C8DCEFA192}" dt="2026-07-31T16:18:02.695" v="30" actId="478"/>
          <ac:spMkLst>
            <pc:docMk/>
            <pc:sldMk cId="1154741691" sldId="530"/>
            <ac:spMk id="2" creationId="{4D526711-1FD9-623C-6FD3-2459597B9851}"/>
          </ac:spMkLst>
        </pc:spChg>
        <pc:spChg chg="add del mod">
          <ac:chgData name="Brittany Lovely" userId="2179ef8d-189d-4026-bc2f-586078a24bba" providerId="ADAL" clId="{4469A390-5A8A-4804-8CF6-88C8DCEFA192}" dt="2026-07-31T16:18:04.478" v="31" actId="478"/>
          <ac:spMkLst>
            <pc:docMk/>
            <pc:sldMk cId="1154741691" sldId="530"/>
            <ac:spMk id="5" creationId="{C109373A-91B9-1289-C624-8B1B26848024}"/>
          </ac:spMkLst>
        </pc:spChg>
        <pc:picChg chg="del">
          <ac:chgData name="Brittany Lovely" userId="2179ef8d-189d-4026-bc2f-586078a24bba" providerId="ADAL" clId="{4469A390-5A8A-4804-8CF6-88C8DCEFA192}" dt="2026-07-31T16:18:02.695" v="30" actId="478"/>
          <ac:picMkLst>
            <pc:docMk/>
            <pc:sldMk cId="1154741691" sldId="530"/>
            <ac:picMk id="3" creationId="{4A254F69-D8BF-2301-AFF6-19E754858A83}"/>
          </ac:picMkLst>
        </pc:picChg>
      </pc:sldChg>
      <pc:sldChg chg="delSp mod setBg">
        <pc:chgData name="Brittany Lovely" userId="2179ef8d-189d-4026-bc2f-586078a24bba" providerId="ADAL" clId="{4469A390-5A8A-4804-8CF6-88C8DCEFA192}" dt="2026-07-31T16:18:24.905" v="42"/>
        <pc:sldMkLst>
          <pc:docMk/>
          <pc:sldMk cId="1251836880" sldId="533"/>
        </pc:sldMkLst>
        <pc:spChg chg="del">
          <ac:chgData name="Brittany Lovely" userId="2179ef8d-189d-4026-bc2f-586078a24bba" providerId="ADAL" clId="{4469A390-5A8A-4804-8CF6-88C8DCEFA192}" dt="2026-07-31T16:18:19.817" v="39" actId="478"/>
          <ac:spMkLst>
            <pc:docMk/>
            <pc:sldMk cId="1251836880" sldId="533"/>
            <ac:spMk id="2" creationId="{3FC9FBBD-DC81-A835-D090-DF453F63C4CC}"/>
          </ac:spMkLst>
        </pc:spChg>
        <pc:spChg chg="del">
          <ac:chgData name="Brittany Lovely" userId="2179ef8d-189d-4026-bc2f-586078a24bba" providerId="ADAL" clId="{4469A390-5A8A-4804-8CF6-88C8DCEFA192}" dt="2026-07-31T16:18:19.817" v="39" actId="478"/>
          <ac:spMkLst>
            <pc:docMk/>
            <pc:sldMk cId="1251836880" sldId="533"/>
            <ac:spMk id="3" creationId="{D5A46877-D05F-79D0-7D34-551549FCD249}"/>
          </ac:spMkLst>
        </pc:spChg>
        <pc:spChg chg="del">
          <ac:chgData name="Brittany Lovely" userId="2179ef8d-189d-4026-bc2f-586078a24bba" providerId="ADAL" clId="{4469A390-5A8A-4804-8CF6-88C8DCEFA192}" dt="2026-07-31T16:18:19.817" v="39" actId="478"/>
          <ac:spMkLst>
            <pc:docMk/>
            <pc:sldMk cId="1251836880" sldId="533"/>
            <ac:spMk id="5" creationId="{0F038B64-22BD-3261-8DF2-22710B7627EE}"/>
          </ac:spMkLst>
        </pc:spChg>
        <pc:spChg chg="del">
          <ac:chgData name="Brittany Lovely" userId="2179ef8d-189d-4026-bc2f-586078a24bba" providerId="ADAL" clId="{4469A390-5A8A-4804-8CF6-88C8DCEFA192}" dt="2026-07-31T16:18:19.817" v="39" actId="478"/>
          <ac:spMkLst>
            <pc:docMk/>
            <pc:sldMk cId="1251836880" sldId="533"/>
            <ac:spMk id="6" creationId="{0B94F341-DDD3-B673-533E-BEA76AD42FB6}"/>
          </ac:spMkLst>
        </pc:spChg>
        <pc:spChg chg="del">
          <ac:chgData name="Brittany Lovely" userId="2179ef8d-189d-4026-bc2f-586078a24bba" providerId="ADAL" clId="{4469A390-5A8A-4804-8CF6-88C8DCEFA192}" dt="2026-07-31T16:18:19.817" v="39" actId="478"/>
          <ac:spMkLst>
            <pc:docMk/>
            <pc:sldMk cId="1251836880" sldId="533"/>
            <ac:spMk id="9" creationId="{F5CD09F5-75AD-3488-D7F9-DFA1737E0F88}"/>
          </ac:spMkLst>
        </pc:spChg>
        <pc:spChg chg="del">
          <ac:chgData name="Brittany Lovely" userId="2179ef8d-189d-4026-bc2f-586078a24bba" providerId="ADAL" clId="{4469A390-5A8A-4804-8CF6-88C8DCEFA192}" dt="2026-07-31T16:18:19.817" v="39" actId="478"/>
          <ac:spMkLst>
            <pc:docMk/>
            <pc:sldMk cId="1251836880" sldId="533"/>
            <ac:spMk id="10" creationId="{CAA77780-DB50-E179-7747-DE5BDDC708A3}"/>
          </ac:spMkLst>
        </pc:spChg>
        <pc:spChg chg="del">
          <ac:chgData name="Brittany Lovely" userId="2179ef8d-189d-4026-bc2f-586078a24bba" providerId="ADAL" clId="{4469A390-5A8A-4804-8CF6-88C8DCEFA192}" dt="2026-07-31T16:18:19.817" v="39" actId="478"/>
          <ac:spMkLst>
            <pc:docMk/>
            <pc:sldMk cId="1251836880" sldId="533"/>
            <ac:spMk id="11" creationId="{E4BD57C5-8EA3-C4B1-0716-9FE478593EA6}"/>
          </ac:spMkLst>
        </pc:spChg>
        <pc:spChg chg="del">
          <ac:chgData name="Brittany Lovely" userId="2179ef8d-189d-4026-bc2f-586078a24bba" providerId="ADAL" clId="{4469A390-5A8A-4804-8CF6-88C8DCEFA192}" dt="2026-07-31T16:18:19.817" v="39" actId="478"/>
          <ac:spMkLst>
            <pc:docMk/>
            <pc:sldMk cId="1251836880" sldId="533"/>
            <ac:spMk id="16" creationId="{80364F95-FE9C-D48E-07A6-03CEFF807DD9}"/>
          </ac:spMkLst>
        </pc:spChg>
        <pc:picChg chg="del">
          <ac:chgData name="Brittany Lovely" userId="2179ef8d-189d-4026-bc2f-586078a24bba" providerId="ADAL" clId="{4469A390-5A8A-4804-8CF6-88C8DCEFA192}" dt="2026-07-31T16:18:19.817" v="39" actId="478"/>
          <ac:picMkLst>
            <pc:docMk/>
            <pc:sldMk cId="1251836880" sldId="533"/>
            <ac:picMk id="4" creationId="{8F0E1C61-5055-3B66-5D78-391115B9D22A}"/>
          </ac:picMkLst>
        </pc:picChg>
        <pc:picChg chg="del">
          <ac:chgData name="Brittany Lovely" userId="2179ef8d-189d-4026-bc2f-586078a24bba" providerId="ADAL" clId="{4469A390-5A8A-4804-8CF6-88C8DCEFA192}" dt="2026-07-31T16:18:19.817" v="39" actId="478"/>
          <ac:picMkLst>
            <pc:docMk/>
            <pc:sldMk cId="1251836880" sldId="533"/>
            <ac:picMk id="7" creationId="{07D64E3C-898B-8A0C-E3B5-0A2F83A83BEC}"/>
          </ac:picMkLst>
        </pc:picChg>
      </pc:sldChg>
      <pc:sldChg chg="addSp delSp modSp mod setBg">
        <pc:chgData name="Brittany Lovely" userId="2179ef8d-189d-4026-bc2f-586078a24bba" providerId="ADAL" clId="{4469A390-5A8A-4804-8CF6-88C8DCEFA192}" dt="2026-07-31T16:18:45.599" v="47"/>
        <pc:sldMkLst>
          <pc:docMk/>
          <pc:sldMk cId="729435402" sldId="534"/>
        </pc:sldMkLst>
        <pc:spChg chg="del">
          <ac:chgData name="Brittany Lovely" userId="2179ef8d-189d-4026-bc2f-586078a24bba" providerId="ADAL" clId="{4469A390-5A8A-4804-8CF6-88C8DCEFA192}" dt="2026-07-31T16:18:35.499" v="43" actId="478"/>
          <ac:spMkLst>
            <pc:docMk/>
            <pc:sldMk cId="729435402" sldId="534"/>
            <ac:spMk id="2" creationId="{4D526711-1FD9-623C-6FD3-2459597B9851}"/>
          </ac:spMkLst>
        </pc:spChg>
        <pc:spChg chg="add del mod">
          <ac:chgData name="Brittany Lovely" userId="2179ef8d-189d-4026-bc2f-586078a24bba" providerId="ADAL" clId="{4469A390-5A8A-4804-8CF6-88C8DCEFA192}" dt="2026-07-31T16:18:37.949" v="44" actId="478"/>
          <ac:spMkLst>
            <pc:docMk/>
            <pc:sldMk cId="729435402" sldId="534"/>
            <ac:spMk id="5" creationId="{54088FF1-04D7-F7EF-A7BA-4CB27398FF39}"/>
          </ac:spMkLst>
        </pc:spChg>
        <pc:picChg chg="del">
          <ac:chgData name="Brittany Lovely" userId="2179ef8d-189d-4026-bc2f-586078a24bba" providerId="ADAL" clId="{4469A390-5A8A-4804-8CF6-88C8DCEFA192}" dt="2026-07-31T16:18:35.499" v="43" actId="478"/>
          <ac:picMkLst>
            <pc:docMk/>
            <pc:sldMk cId="729435402" sldId="534"/>
            <ac:picMk id="3" creationId="{B500C44E-D49D-81E0-0FA0-D3E9F3440AAB}"/>
          </ac:picMkLst>
        </pc:picChg>
      </pc:sldChg>
      <pc:sldChg chg="addSp delSp modSp mod setBg">
        <pc:chgData name="Brittany Lovely" userId="2179ef8d-189d-4026-bc2f-586078a24bba" providerId="ADAL" clId="{4469A390-5A8A-4804-8CF6-88C8DCEFA192}" dt="2026-07-31T16:18:57.996" v="52"/>
        <pc:sldMkLst>
          <pc:docMk/>
          <pc:sldMk cId="2575305524" sldId="535"/>
        </pc:sldMkLst>
        <pc:spChg chg="del">
          <ac:chgData name="Brittany Lovely" userId="2179ef8d-189d-4026-bc2f-586078a24bba" providerId="ADAL" clId="{4469A390-5A8A-4804-8CF6-88C8DCEFA192}" dt="2026-07-31T16:18:50.300" v="48" actId="478"/>
          <ac:spMkLst>
            <pc:docMk/>
            <pc:sldMk cId="2575305524" sldId="535"/>
            <ac:spMk id="3" creationId="{4A784F64-29B4-C327-74E9-286C833A2C72}"/>
          </ac:spMkLst>
        </pc:spChg>
        <pc:spChg chg="add del mod">
          <ac:chgData name="Brittany Lovely" userId="2179ef8d-189d-4026-bc2f-586078a24bba" providerId="ADAL" clId="{4469A390-5A8A-4804-8CF6-88C8DCEFA192}" dt="2026-07-31T16:18:52.241" v="49" actId="478"/>
          <ac:spMkLst>
            <pc:docMk/>
            <pc:sldMk cId="2575305524" sldId="535"/>
            <ac:spMk id="7" creationId="{3B880524-DE0C-142E-E9C9-7561CBC8EB90}"/>
          </ac:spMkLst>
        </pc:spChg>
        <pc:spChg chg="del">
          <ac:chgData name="Brittany Lovely" userId="2179ef8d-189d-4026-bc2f-586078a24bba" providerId="ADAL" clId="{4469A390-5A8A-4804-8CF6-88C8DCEFA192}" dt="2026-07-31T16:18:50.300" v="48" actId="478"/>
          <ac:spMkLst>
            <pc:docMk/>
            <pc:sldMk cId="2575305524" sldId="535"/>
            <ac:spMk id="21" creationId="{2FA4F292-F162-0FCF-D62D-0CB75937E878}"/>
          </ac:spMkLst>
        </pc:spChg>
        <pc:spChg chg="del">
          <ac:chgData name="Brittany Lovely" userId="2179ef8d-189d-4026-bc2f-586078a24bba" providerId="ADAL" clId="{4469A390-5A8A-4804-8CF6-88C8DCEFA192}" dt="2026-07-31T16:18:50.300" v="48" actId="478"/>
          <ac:spMkLst>
            <pc:docMk/>
            <pc:sldMk cId="2575305524" sldId="535"/>
            <ac:spMk id="22" creationId="{DA885A09-CF93-1837-B82C-8F059D53118D}"/>
          </ac:spMkLst>
        </pc:spChg>
        <pc:spChg chg="del">
          <ac:chgData name="Brittany Lovely" userId="2179ef8d-189d-4026-bc2f-586078a24bba" providerId="ADAL" clId="{4469A390-5A8A-4804-8CF6-88C8DCEFA192}" dt="2026-07-31T16:18:50.300" v="48" actId="478"/>
          <ac:spMkLst>
            <pc:docMk/>
            <pc:sldMk cId="2575305524" sldId="535"/>
            <ac:spMk id="29" creationId="{E0673D61-B69D-2F7D-A804-9D11A284C0C2}"/>
          </ac:spMkLst>
        </pc:spChg>
        <pc:grpChg chg="del">
          <ac:chgData name="Brittany Lovely" userId="2179ef8d-189d-4026-bc2f-586078a24bba" providerId="ADAL" clId="{4469A390-5A8A-4804-8CF6-88C8DCEFA192}" dt="2026-07-31T16:18:50.300" v="48" actId="478"/>
          <ac:grpSpMkLst>
            <pc:docMk/>
            <pc:sldMk cId="2575305524" sldId="535"/>
            <ac:grpSpMk id="19" creationId="{5E3B6C16-077B-DD3B-8BC3-24A21E9F4EB0}"/>
          </ac:grpSpMkLst>
        </pc:grpChg>
      </pc:sldChg>
      <pc:sldChg chg="addSp delSp modSp mod setBg">
        <pc:chgData name="Brittany Lovely" userId="2179ef8d-189d-4026-bc2f-586078a24bba" providerId="ADAL" clId="{4469A390-5A8A-4804-8CF6-88C8DCEFA192}" dt="2026-07-31T16:19:08.982" v="57"/>
        <pc:sldMkLst>
          <pc:docMk/>
          <pc:sldMk cId="4139727982" sldId="536"/>
        </pc:sldMkLst>
        <pc:spChg chg="del">
          <ac:chgData name="Brittany Lovely" userId="2179ef8d-189d-4026-bc2f-586078a24bba" providerId="ADAL" clId="{4469A390-5A8A-4804-8CF6-88C8DCEFA192}" dt="2026-07-31T16:19:01.172" v="53" actId="478"/>
          <ac:spMkLst>
            <pc:docMk/>
            <pc:sldMk cId="4139727982" sldId="536"/>
            <ac:spMk id="2" creationId="{4D526711-1FD9-623C-6FD3-2459597B9851}"/>
          </ac:spMkLst>
        </pc:spChg>
        <pc:spChg chg="add del mod">
          <ac:chgData name="Brittany Lovely" userId="2179ef8d-189d-4026-bc2f-586078a24bba" providerId="ADAL" clId="{4469A390-5A8A-4804-8CF6-88C8DCEFA192}" dt="2026-07-31T16:19:02.585" v="54" actId="478"/>
          <ac:spMkLst>
            <pc:docMk/>
            <pc:sldMk cId="4139727982" sldId="536"/>
            <ac:spMk id="5" creationId="{BD038575-DCF6-ADA2-FE0A-D0A05F72B832}"/>
          </ac:spMkLst>
        </pc:spChg>
        <pc:picChg chg="del">
          <ac:chgData name="Brittany Lovely" userId="2179ef8d-189d-4026-bc2f-586078a24bba" providerId="ADAL" clId="{4469A390-5A8A-4804-8CF6-88C8DCEFA192}" dt="2026-07-31T16:19:01.172" v="53" actId="478"/>
          <ac:picMkLst>
            <pc:docMk/>
            <pc:sldMk cId="4139727982" sldId="536"/>
            <ac:picMk id="3" creationId="{AD347A69-849D-F1F2-7DDD-5EE4EF93DFA3}"/>
          </ac:picMkLst>
        </pc:picChg>
      </pc:sldChg>
      <pc:sldChg chg="delSp mod setBg">
        <pc:chgData name="Brittany Lovely" userId="2179ef8d-189d-4026-bc2f-586078a24bba" providerId="ADAL" clId="{4469A390-5A8A-4804-8CF6-88C8DCEFA192}" dt="2026-07-31T16:19:42.594" v="73"/>
        <pc:sldMkLst>
          <pc:docMk/>
          <pc:sldMk cId="1520044223" sldId="538"/>
        </pc:sldMkLst>
        <pc:spChg chg="del">
          <ac:chgData name="Brittany Lovely" userId="2179ef8d-189d-4026-bc2f-586078a24bba" providerId="ADAL" clId="{4469A390-5A8A-4804-8CF6-88C8DCEFA192}" dt="2026-07-31T16:19:38.091" v="70" actId="478"/>
          <ac:spMkLst>
            <pc:docMk/>
            <pc:sldMk cId="1520044223" sldId="538"/>
            <ac:spMk id="2" creationId="{084B30AD-CF8C-0893-D5C9-CBBF65007A18}"/>
          </ac:spMkLst>
        </pc:spChg>
        <pc:spChg chg="del">
          <ac:chgData name="Brittany Lovely" userId="2179ef8d-189d-4026-bc2f-586078a24bba" providerId="ADAL" clId="{4469A390-5A8A-4804-8CF6-88C8DCEFA192}" dt="2026-07-31T16:19:38.091" v="70" actId="478"/>
          <ac:spMkLst>
            <pc:docMk/>
            <pc:sldMk cId="1520044223" sldId="538"/>
            <ac:spMk id="7" creationId="{AD34750F-B06D-E2A2-1B5A-51D326569279}"/>
          </ac:spMkLst>
        </pc:spChg>
        <pc:spChg chg="del">
          <ac:chgData name="Brittany Lovely" userId="2179ef8d-189d-4026-bc2f-586078a24bba" providerId="ADAL" clId="{4469A390-5A8A-4804-8CF6-88C8DCEFA192}" dt="2026-07-31T16:19:38.091" v="70" actId="478"/>
          <ac:spMkLst>
            <pc:docMk/>
            <pc:sldMk cId="1520044223" sldId="538"/>
            <ac:spMk id="11" creationId="{2876A743-F6E9-5934-FD99-547D89E03E45}"/>
          </ac:spMkLst>
        </pc:spChg>
        <pc:spChg chg="del">
          <ac:chgData name="Brittany Lovely" userId="2179ef8d-189d-4026-bc2f-586078a24bba" providerId="ADAL" clId="{4469A390-5A8A-4804-8CF6-88C8DCEFA192}" dt="2026-07-31T16:19:38.091" v="70" actId="478"/>
          <ac:spMkLst>
            <pc:docMk/>
            <pc:sldMk cId="1520044223" sldId="538"/>
            <ac:spMk id="16" creationId="{ADCF8BB8-C932-5A51-3060-E3FBC71C0D77}"/>
          </ac:spMkLst>
        </pc:spChg>
        <pc:spChg chg="del">
          <ac:chgData name="Brittany Lovely" userId="2179ef8d-189d-4026-bc2f-586078a24bba" providerId="ADAL" clId="{4469A390-5A8A-4804-8CF6-88C8DCEFA192}" dt="2026-07-31T16:19:38.091" v="70" actId="478"/>
          <ac:spMkLst>
            <pc:docMk/>
            <pc:sldMk cId="1520044223" sldId="538"/>
            <ac:spMk id="21" creationId="{942BF295-7C3F-D253-F951-2B2AA97101E8}"/>
          </ac:spMkLst>
        </pc:spChg>
        <pc:spChg chg="del">
          <ac:chgData name="Brittany Lovely" userId="2179ef8d-189d-4026-bc2f-586078a24bba" providerId="ADAL" clId="{4469A390-5A8A-4804-8CF6-88C8DCEFA192}" dt="2026-07-31T16:19:38.091" v="70" actId="478"/>
          <ac:spMkLst>
            <pc:docMk/>
            <pc:sldMk cId="1520044223" sldId="538"/>
            <ac:spMk id="25" creationId="{04198733-2EB7-E2F6-A876-D3103EAFEFBD}"/>
          </ac:spMkLst>
        </pc:spChg>
        <pc:spChg chg="del">
          <ac:chgData name="Brittany Lovely" userId="2179ef8d-189d-4026-bc2f-586078a24bba" providerId="ADAL" clId="{4469A390-5A8A-4804-8CF6-88C8DCEFA192}" dt="2026-07-31T16:19:38.091" v="70" actId="478"/>
          <ac:spMkLst>
            <pc:docMk/>
            <pc:sldMk cId="1520044223" sldId="538"/>
            <ac:spMk id="28" creationId="{3CD3A312-E205-D8BF-A43B-55A3A0EABA26}"/>
          </ac:spMkLst>
        </pc:spChg>
        <pc:spChg chg="del">
          <ac:chgData name="Brittany Lovely" userId="2179ef8d-189d-4026-bc2f-586078a24bba" providerId="ADAL" clId="{4469A390-5A8A-4804-8CF6-88C8DCEFA192}" dt="2026-07-31T16:19:38.091" v="70" actId="478"/>
          <ac:spMkLst>
            <pc:docMk/>
            <pc:sldMk cId="1520044223" sldId="538"/>
            <ac:spMk id="32" creationId="{62D9EB99-CCA4-CF6C-A6DF-8C121B061388}"/>
          </ac:spMkLst>
        </pc:spChg>
        <pc:spChg chg="del">
          <ac:chgData name="Brittany Lovely" userId="2179ef8d-189d-4026-bc2f-586078a24bba" providerId="ADAL" clId="{4469A390-5A8A-4804-8CF6-88C8DCEFA192}" dt="2026-07-31T16:19:38.091" v="70" actId="478"/>
          <ac:spMkLst>
            <pc:docMk/>
            <pc:sldMk cId="1520044223" sldId="538"/>
            <ac:spMk id="33" creationId="{4AB01BE7-367B-2CEC-CE00-DF817895BC94}"/>
          </ac:spMkLst>
        </pc:spChg>
        <pc:picChg chg="del">
          <ac:chgData name="Brittany Lovely" userId="2179ef8d-189d-4026-bc2f-586078a24bba" providerId="ADAL" clId="{4469A390-5A8A-4804-8CF6-88C8DCEFA192}" dt="2026-07-31T16:19:38.091" v="70" actId="478"/>
          <ac:picMkLst>
            <pc:docMk/>
            <pc:sldMk cId="1520044223" sldId="538"/>
            <ac:picMk id="31" creationId="{87EA4220-5C90-158B-EA15-405FCC16313F}"/>
          </ac:picMkLst>
        </pc:picChg>
      </pc:sldChg>
      <pc:sldChg chg="addSp delSp modSp mod setBg">
        <pc:chgData name="Brittany Lovely" userId="2179ef8d-189d-4026-bc2f-586078a24bba" providerId="ADAL" clId="{4469A390-5A8A-4804-8CF6-88C8DCEFA192}" dt="2026-07-31T16:19:51.591" v="78"/>
        <pc:sldMkLst>
          <pc:docMk/>
          <pc:sldMk cId="823202104" sldId="539"/>
        </pc:sldMkLst>
        <pc:spChg chg="del">
          <ac:chgData name="Brittany Lovely" userId="2179ef8d-189d-4026-bc2f-586078a24bba" providerId="ADAL" clId="{4469A390-5A8A-4804-8CF6-88C8DCEFA192}" dt="2026-07-31T16:19:44.945" v="74" actId="478"/>
          <ac:spMkLst>
            <pc:docMk/>
            <pc:sldMk cId="823202104" sldId="539"/>
            <ac:spMk id="2" creationId="{4D526711-1FD9-623C-6FD3-2459597B9851}"/>
          </ac:spMkLst>
        </pc:spChg>
        <pc:spChg chg="add del mod">
          <ac:chgData name="Brittany Lovely" userId="2179ef8d-189d-4026-bc2f-586078a24bba" providerId="ADAL" clId="{4469A390-5A8A-4804-8CF6-88C8DCEFA192}" dt="2026-07-31T16:19:46.591" v="75" actId="478"/>
          <ac:spMkLst>
            <pc:docMk/>
            <pc:sldMk cId="823202104" sldId="539"/>
            <ac:spMk id="5" creationId="{66941364-781D-162B-C1F8-9A3AB718C4AD}"/>
          </ac:spMkLst>
        </pc:spChg>
        <pc:picChg chg="del">
          <ac:chgData name="Brittany Lovely" userId="2179ef8d-189d-4026-bc2f-586078a24bba" providerId="ADAL" clId="{4469A390-5A8A-4804-8CF6-88C8DCEFA192}" dt="2026-07-31T16:19:44.945" v="74" actId="478"/>
          <ac:picMkLst>
            <pc:docMk/>
            <pc:sldMk cId="823202104" sldId="539"/>
            <ac:picMk id="3" creationId="{3F25C373-7D42-C6F5-C01F-C5D5CB08EF25}"/>
          </ac:picMkLst>
        </pc:picChg>
      </pc:sldChg>
      <pc:sldChg chg="addSp delSp modSp mod setBg">
        <pc:chgData name="Brittany Lovely" userId="2179ef8d-189d-4026-bc2f-586078a24bba" providerId="ADAL" clId="{4469A390-5A8A-4804-8CF6-88C8DCEFA192}" dt="2026-07-31T16:26:20.052" v="89"/>
        <pc:sldMkLst>
          <pc:docMk/>
          <pc:sldMk cId="2479048891" sldId="541"/>
        </pc:sldMkLst>
        <pc:spChg chg="del">
          <ac:chgData name="Brittany Lovely" userId="2179ef8d-189d-4026-bc2f-586078a24bba" providerId="ADAL" clId="{4469A390-5A8A-4804-8CF6-88C8DCEFA192}" dt="2026-07-31T16:20:02.657" v="84" actId="478"/>
          <ac:spMkLst>
            <pc:docMk/>
            <pc:sldMk cId="2479048891" sldId="541"/>
            <ac:spMk id="2" creationId="{E3732792-E7BB-F006-F3DF-4079E0E91442}"/>
          </ac:spMkLst>
        </pc:spChg>
        <pc:spChg chg="del">
          <ac:chgData name="Brittany Lovely" userId="2179ef8d-189d-4026-bc2f-586078a24bba" providerId="ADAL" clId="{4469A390-5A8A-4804-8CF6-88C8DCEFA192}" dt="2026-07-31T16:20:05.488" v="85" actId="478"/>
          <ac:spMkLst>
            <pc:docMk/>
            <pc:sldMk cId="2479048891" sldId="541"/>
            <ac:spMk id="3" creationId="{4A784F64-29B4-C327-74E9-286C833A2C72}"/>
          </ac:spMkLst>
        </pc:spChg>
        <pc:spChg chg="del">
          <ac:chgData name="Brittany Lovely" userId="2179ef8d-189d-4026-bc2f-586078a24bba" providerId="ADAL" clId="{4469A390-5A8A-4804-8CF6-88C8DCEFA192}" dt="2026-07-31T16:20:02.657" v="84" actId="478"/>
          <ac:spMkLst>
            <pc:docMk/>
            <pc:sldMk cId="2479048891" sldId="541"/>
            <ac:spMk id="4" creationId="{B6AFDBC6-7CC2-112D-9FB2-E93B785BA9E4}"/>
          </ac:spMkLst>
        </pc:spChg>
        <pc:spChg chg="add del mod">
          <ac:chgData name="Brittany Lovely" userId="2179ef8d-189d-4026-bc2f-586078a24bba" providerId="ADAL" clId="{4469A390-5A8A-4804-8CF6-88C8DCEFA192}" dt="2026-07-31T16:20:07.470" v="86" actId="478"/>
          <ac:spMkLst>
            <pc:docMk/>
            <pc:sldMk cId="2479048891" sldId="541"/>
            <ac:spMk id="6" creationId="{ABEADB83-991F-25E2-72A3-9C6ECEEB3FA4}"/>
          </ac:spMkLst>
        </pc:spChg>
        <pc:spChg chg="del">
          <ac:chgData name="Brittany Lovely" userId="2179ef8d-189d-4026-bc2f-586078a24bba" providerId="ADAL" clId="{4469A390-5A8A-4804-8CF6-88C8DCEFA192}" dt="2026-07-31T16:20:02.657" v="84" actId="478"/>
          <ac:spMkLst>
            <pc:docMk/>
            <pc:sldMk cId="2479048891" sldId="541"/>
            <ac:spMk id="18" creationId="{C8BA6842-85B9-CC11-B3D5-39E09D347F80}"/>
          </ac:spMkLst>
        </pc:spChg>
        <pc:spChg chg="del">
          <ac:chgData name="Brittany Lovely" userId="2179ef8d-189d-4026-bc2f-586078a24bba" providerId="ADAL" clId="{4469A390-5A8A-4804-8CF6-88C8DCEFA192}" dt="2026-07-31T16:20:02.657" v="84" actId="478"/>
          <ac:spMkLst>
            <pc:docMk/>
            <pc:sldMk cId="2479048891" sldId="541"/>
            <ac:spMk id="19" creationId="{F154D3B8-5771-C547-2BFB-DEF41AA5095E}"/>
          </ac:spMkLst>
        </pc:spChg>
        <pc:spChg chg="del">
          <ac:chgData name="Brittany Lovely" userId="2179ef8d-189d-4026-bc2f-586078a24bba" providerId="ADAL" clId="{4469A390-5A8A-4804-8CF6-88C8DCEFA192}" dt="2026-07-31T16:20:02.657" v="84" actId="478"/>
          <ac:spMkLst>
            <pc:docMk/>
            <pc:sldMk cId="2479048891" sldId="541"/>
            <ac:spMk id="20" creationId="{ADA3E5E0-470A-CAA9-5B6F-934B1731CDD8}"/>
          </ac:spMkLst>
        </pc:spChg>
        <pc:spChg chg="del">
          <ac:chgData name="Brittany Lovely" userId="2179ef8d-189d-4026-bc2f-586078a24bba" providerId="ADAL" clId="{4469A390-5A8A-4804-8CF6-88C8DCEFA192}" dt="2026-07-31T16:20:02.657" v="84" actId="478"/>
          <ac:spMkLst>
            <pc:docMk/>
            <pc:sldMk cId="2479048891" sldId="541"/>
            <ac:spMk id="21" creationId="{5501B527-7F9E-1674-D563-62AF6EBD7CFA}"/>
          </ac:spMkLst>
        </pc:spChg>
      </pc:sldChg>
      <pc:sldChg chg="delSp mod setBg">
        <pc:chgData name="Brittany Lovely" userId="2179ef8d-189d-4026-bc2f-586078a24bba" providerId="ADAL" clId="{4469A390-5A8A-4804-8CF6-88C8DCEFA192}" dt="2026-07-31T16:26:32.054" v="93"/>
        <pc:sldMkLst>
          <pc:docMk/>
          <pc:sldMk cId="3178947426" sldId="542"/>
        </pc:sldMkLst>
        <pc:spChg chg="del">
          <ac:chgData name="Brittany Lovely" userId="2179ef8d-189d-4026-bc2f-586078a24bba" providerId="ADAL" clId="{4469A390-5A8A-4804-8CF6-88C8DCEFA192}" dt="2026-07-31T16:26:25.210" v="90" actId="478"/>
          <ac:spMkLst>
            <pc:docMk/>
            <pc:sldMk cId="3178947426" sldId="542"/>
            <ac:spMk id="2" creationId="{02FAA3B6-2D23-EB91-60F1-1D24DD8CBA5D}"/>
          </ac:spMkLst>
        </pc:spChg>
        <pc:spChg chg="del">
          <ac:chgData name="Brittany Lovely" userId="2179ef8d-189d-4026-bc2f-586078a24bba" providerId="ADAL" clId="{4469A390-5A8A-4804-8CF6-88C8DCEFA192}" dt="2026-07-31T16:26:25.210" v="90" actId="478"/>
          <ac:spMkLst>
            <pc:docMk/>
            <pc:sldMk cId="3178947426" sldId="542"/>
            <ac:spMk id="4" creationId="{F3596C68-0880-B6BE-2246-B834175DE526}"/>
          </ac:spMkLst>
        </pc:spChg>
        <pc:spChg chg="del">
          <ac:chgData name="Brittany Lovely" userId="2179ef8d-189d-4026-bc2f-586078a24bba" providerId="ADAL" clId="{4469A390-5A8A-4804-8CF6-88C8DCEFA192}" dt="2026-07-31T16:26:25.210" v="90" actId="478"/>
          <ac:spMkLst>
            <pc:docMk/>
            <pc:sldMk cId="3178947426" sldId="542"/>
            <ac:spMk id="7" creationId="{FC30CB0E-BEED-5C38-AC03-6538EA376C5A}"/>
          </ac:spMkLst>
        </pc:spChg>
        <pc:spChg chg="del">
          <ac:chgData name="Brittany Lovely" userId="2179ef8d-189d-4026-bc2f-586078a24bba" providerId="ADAL" clId="{4469A390-5A8A-4804-8CF6-88C8DCEFA192}" dt="2026-07-31T16:26:25.210" v="90" actId="478"/>
          <ac:spMkLst>
            <pc:docMk/>
            <pc:sldMk cId="3178947426" sldId="542"/>
            <ac:spMk id="10" creationId="{83AF0492-8ED9-CE97-7AF8-4CBC730A36EB}"/>
          </ac:spMkLst>
        </pc:spChg>
        <pc:spChg chg="del">
          <ac:chgData name="Brittany Lovely" userId="2179ef8d-189d-4026-bc2f-586078a24bba" providerId="ADAL" clId="{4469A390-5A8A-4804-8CF6-88C8DCEFA192}" dt="2026-07-31T16:26:25.210" v="90" actId="478"/>
          <ac:spMkLst>
            <pc:docMk/>
            <pc:sldMk cId="3178947426" sldId="542"/>
            <ac:spMk id="11" creationId="{913F932B-E844-EADE-860D-C9E3886306A5}"/>
          </ac:spMkLst>
        </pc:spChg>
        <pc:spChg chg="del">
          <ac:chgData name="Brittany Lovely" userId="2179ef8d-189d-4026-bc2f-586078a24bba" providerId="ADAL" clId="{4469A390-5A8A-4804-8CF6-88C8DCEFA192}" dt="2026-07-31T16:26:25.210" v="90" actId="478"/>
          <ac:spMkLst>
            <pc:docMk/>
            <pc:sldMk cId="3178947426" sldId="542"/>
            <ac:spMk id="17" creationId="{90E85BC5-6A65-63DD-5722-0969BFF5429E}"/>
          </ac:spMkLst>
        </pc:spChg>
        <pc:spChg chg="del">
          <ac:chgData name="Brittany Lovely" userId="2179ef8d-189d-4026-bc2f-586078a24bba" providerId="ADAL" clId="{4469A390-5A8A-4804-8CF6-88C8DCEFA192}" dt="2026-07-31T16:26:25.210" v="90" actId="478"/>
          <ac:spMkLst>
            <pc:docMk/>
            <pc:sldMk cId="3178947426" sldId="542"/>
            <ac:spMk id="20" creationId="{D12CBFC8-3285-5CA5-B246-D226DB8B9EA7}"/>
          </ac:spMkLst>
        </pc:spChg>
        <pc:spChg chg="del">
          <ac:chgData name="Brittany Lovely" userId="2179ef8d-189d-4026-bc2f-586078a24bba" providerId="ADAL" clId="{4469A390-5A8A-4804-8CF6-88C8DCEFA192}" dt="2026-07-31T16:26:25.210" v="90" actId="478"/>
          <ac:spMkLst>
            <pc:docMk/>
            <pc:sldMk cId="3178947426" sldId="542"/>
            <ac:spMk id="21" creationId="{8C050338-F374-CE7E-2518-E8678EA44F66}"/>
          </ac:spMkLst>
        </pc:spChg>
      </pc:sldChg>
      <pc:sldChg chg="delSp mod setBg">
        <pc:chgData name="Brittany Lovely" userId="2179ef8d-189d-4026-bc2f-586078a24bba" providerId="ADAL" clId="{4469A390-5A8A-4804-8CF6-88C8DCEFA192}" dt="2026-07-31T16:26:53.208" v="101"/>
        <pc:sldMkLst>
          <pc:docMk/>
          <pc:sldMk cId="2885165814" sldId="544"/>
        </pc:sldMkLst>
        <pc:spChg chg="del">
          <ac:chgData name="Brittany Lovely" userId="2179ef8d-189d-4026-bc2f-586078a24bba" providerId="ADAL" clId="{4469A390-5A8A-4804-8CF6-88C8DCEFA192}" dt="2026-07-31T16:26:47.186" v="98" actId="478"/>
          <ac:spMkLst>
            <pc:docMk/>
            <pc:sldMk cId="2885165814" sldId="544"/>
            <ac:spMk id="3" creationId="{472EC458-E719-7351-83C2-762D473036E5}"/>
          </ac:spMkLst>
        </pc:spChg>
        <pc:spChg chg="del">
          <ac:chgData name="Brittany Lovely" userId="2179ef8d-189d-4026-bc2f-586078a24bba" providerId="ADAL" clId="{4469A390-5A8A-4804-8CF6-88C8DCEFA192}" dt="2026-07-31T16:26:47.186" v="98" actId="478"/>
          <ac:spMkLst>
            <pc:docMk/>
            <pc:sldMk cId="2885165814" sldId="544"/>
            <ac:spMk id="15" creationId="{E0BE9AD1-69A2-6C97-1B68-36B44DBE32A2}"/>
          </ac:spMkLst>
        </pc:spChg>
        <pc:spChg chg="del">
          <ac:chgData name="Brittany Lovely" userId="2179ef8d-189d-4026-bc2f-586078a24bba" providerId="ADAL" clId="{4469A390-5A8A-4804-8CF6-88C8DCEFA192}" dt="2026-07-31T16:26:47.186" v="98" actId="478"/>
          <ac:spMkLst>
            <pc:docMk/>
            <pc:sldMk cId="2885165814" sldId="544"/>
            <ac:spMk id="17" creationId="{AB5CC476-1250-F5A8-F581-F97B9BFA7475}"/>
          </ac:spMkLst>
        </pc:spChg>
        <pc:spChg chg="del">
          <ac:chgData name="Brittany Lovely" userId="2179ef8d-189d-4026-bc2f-586078a24bba" providerId="ADAL" clId="{4469A390-5A8A-4804-8CF6-88C8DCEFA192}" dt="2026-07-31T16:26:47.186" v="98" actId="478"/>
          <ac:spMkLst>
            <pc:docMk/>
            <pc:sldMk cId="2885165814" sldId="544"/>
            <ac:spMk id="21" creationId="{9B7E20F7-00EB-B903-B4EB-6A2F090E59FD}"/>
          </ac:spMkLst>
        </pc:spChg>
        <pc:spChg chg="del">
          <ac:chgData name="Brittany Lovely" userId="2179ef8d-189d-4026-bc2f-586078a24bba" providerId="ADAL" clId="{4469A390-5A8A-4804-8CF6-88C8DCEFA192}" dt="2026-07-31T16:26:47.186" v="98" actId="478"/>
          <ac:spMkLst>
            <pc:docMk/>
            <pc:sldMk cId="2885165814" sldId="544"/>
            <ac:spMk id="23" creationId="{2C2CC661-7459-AA07-5167-65C0C2BE7A8A}"/>
          </ac:spMkLst>
        </pc:spChg>
        <pc:spChg chg="del">
          <ac:chgData name="Brittany Lovely" userId="2179ef8d-189d-4026-bc2f-586078a24bba" providerId="ADAL" clId="{4469A390-5A8A-4804-8CF6-88C8DCEFA192}" dt="2026-07-31T16:26:47.186" v="98" actId="478"/>
          <ac:spMkLst>
            <pc:docMk/>
            <pc:sldMk cId="2885165814" sldId="544"/>
            <ac:spMk id="24" creationId="{5300F9BB-59D5-B775-0132-54B82430C927}"/>
          </ac:spMkLst>
        </pc:spChg>
        <pc:spChg chg="del">
          <ac:chgData name="Brittany Lovely" userId="2179ef8d-189d-4026-bc2f-586078a24bba" providerId="ADAL" clId="{4469A390-5A8A-4804-8CF6-88C8DCEFA192}" dt="2026-07-31T16:26:47.186" v="98" actId="478"/>
          <ac:spMkLst>
            <pc:docMk/>
            <pc:sldMk cId="2885165814" sldId="544"/>
            <ac:spMk id="27" creationId="{C4F26835-855C-3F57-2791-DD955AE8A3C3}"/>
          </ac:spMkLst>
        </pc:spChg>
        <pc:spChg chg="del">
          <ac:chgData name="Brittany Lovely" userId="2179ef8d-189d-4026-bc2f-586078a24bba" providerId="ADAL" clId="{4469A390-5A8A-4804-8CF6-88C8DCEFA192}" dt="2026-07-31T16:26:47.186" v="98" actId="478"/>
          <ac:spMkLst>
            <pc:docMk/>
            <pc:sldMk cId="2885165814" sldId="544"/>
            <ac:spMk id="28" creationId="{D2B15D85-6E8A-07AD-819F-D01E527D2CEE}"/>
          </ac:spMkLst>
        </pc:spChg>
        <pc:spChg chg="del">
          <ac:chgData name="Brittany Lovely" userId="2179ef8d-189d-4026-bc2f-586078a24bba" providerId="ADAL" clId="{4469A390-5A8A-4804-8CF6-88C8DCEFA192}" dt="2026-07-31T16:26:47.186" v="98" actId="478"/>
          <ac:spMkLst>
            <pc:docMk/>
            <pc:sldMk cId="2885165814" sldId="544"/>
            <ac:spMk id="29" creationId="{998AD900-16B8-7A88-812C-6C2C1EF166EA}"/>
          </ac:spMkLst>
        </pc:spChg>
        <pc:spChg chg="del">
          <ac:chgData name="Brittany Lovely" userId="2179ef8d-189d-4026-bc2f-586078a24bba" providerId="ADAL" clId="{4469A390-5A8A-4804-8CF6-88C8DCEFA192}" dt="2026-07-31T16:26:47.186" v="98" actId="478"/>
          <ac:spMkLst>
            <pc:docMk/>
            <pc:sldMk cId="2885165814" sldId="544"/>
            <ac:spMk id="30" creationId="{EF0ACF4F-8604-B3F2-EB68-024BDFC176FD}"/>
          </ac:spMkLst>
        </pc:spChg>
      </pc:sldChg>
      <pc:sldChg chg="delSp mod setBg">
        <pc:chgData name="Brittany Lovely" userId="2179ef8d-189d-4026-bc2f-586078a24bba" providerId="ADAL" clId="{4469A390-5A8A-4804-8CF6-88C8DCEFA192}" dt="2026-07-31T16:17:09.213" v="3"/>
        <pc:sldMkLst>
          <pc:docMk/>
          <pc:sldMk cId="48156500" sldId="545"/>
        </pc:sldMkLst>
        <pc:spChg chg="del">
          <ac:chgData name="Brittany Lovely" userId="2179ef8d-189d-4026-bc2f-586078a24bba" providerId="ADAL" clId="{4469A390-5A8A-4804-8CF6-88C8DCEFA192}" dt="2026-07-31T16:16:58.268" v="0" actId="478"/>
          <ac:spMkLst>
            <pc:docMk/>
            <pc:sldMk cId="48156500" sldId="545"/>
            <ac:spMk id="10" creationId="{DDFC9335-8BE8-DFEE-B8E4-247C908BE28D}"/>
          </ac:spMkLst>
        </pc:spChg>
        <pc:picChg chg="del">
          <ac:chgData name="Brittany Lovely" userId="2179ef8d-189d-4026-bc2f-586078a24bba" providerId="ADAL" clId="{4469A390-5A8A-4804-8CF6-88C8DCEFA192}" dt="2026-07-31T16:16:58.268" v="0" actId="478"/>
          <ac:picMkLst>
            <pc:docMk/>
            <pc:sldMk cId="48156500" sldId="545"/>
            <ac:picMk id="2" creationId="{F0888849-CFFE-C878-0C76-3D6FE2E85D64}"/>
          </ac:picMkLst>
        </pc:picChg>
        <pc:picChg chg="del">
          <ac:chgData name="Brittany Lovely" userId="2179ef8d-189d-4026-bc2f-586078a24bba" providerId="ADAL" clId="{4469A390-5A8A-4804-8CF6-88C8DCEFA192}" dt="2026-07-31T16:16:58.268" v="0" actId="478"/>
          <ac:picMkLst>
            <pc:docMk/>
            <pc:sldMk cId="48156500" sldId="545"/>
            <ac:picMk id="6" creationId="{A8C69258-5C52-8514-1C4B-FC73C5063951}"/>
          </ac:picMkLst>
        </pc:picChg>
        <pc:picChg chg="del">
          <ac:chgData name="Brittany Lovely" userId="2179ef8d-189d-4026-bc2f-586078a24bba" providerId="ADAL" clId="{4469A390-5A8A-4804-8CF6-88C8DCEFA192}" dt="2026-07-31T16:16:58.268" v="0" actId="478"/>
          <ac:picMkLst>
            <pc:docMk/>
            <pc:sldMk cId="48156500" sldId="545"/>
            <ac:picMk id="13" creationId="{6ABD5581-9DE9-0BE0-AF8D-AF29F832EF2C}"/>
          </ac:picMkLst>
        </pc:picChg>
      </pc:sldChg>
      <pc:sldChg chg="delSp mod setBg">
        <pc:chgData name="Brittany Lovely" userId="2179ef8d-189d-4026-bc2f-586078a24bba" providerId="ADAL" clId="{4469A390-5A8A-4804-8CF6-88C8DCEFA192}" dt="2026-07-31T16:19:27.788" v="65"/>
        <pc:sldMkLst>
          <pc:docMk/>
          <pc:sldMk cId="3238899960" sldId="2147140185"/>
        </pc:sldMkLst>
        <pc:spChg chg="del">
          <ac:chgData name="Brittany Lovely" userId="2179ef8d-189d-4026-bc2f-586078a24bba" providerId="ADAL" clId="{4469A390-5A8A-4804-8CF6-88C8DCEFA192}" dt="2026-07-31T16:19:22.416" v="62" actId="478"/>
          <ac:spMkLst>
            <pc:docMk/>
            <pc:sldMk cId="3238899960" sldId="2147140185"/>
            <ac:spMk id="30" creationId="{045CE89B-9DE7-9BDE-64F7-A87FDFAF2098}"/>
          </ac:spMkLst>
        </pc:spChg>
        <pc:spChg chg="del">
          <ac:chgData name="Brittany Lovely" userId="2179ef8d-189d-4026-bc2f-586078a24bba" providerId="ADAL" clId="{4469A390-5A8A-4804-8CF6-88C8DCEFA192}" dt="2026-07-31T16:19:22.416" v="62" actId="478"/>
          <ac:spMkLst>
            <pc:docMk/>
            <pc:sldMk cId="3238899960" sldId="2147140185"/>
            <ac:spMk id="32" creationId="{C7474CF6-139E-27D1-0D64-28B71C77B9E0}"/>
          </ac:spMkLst>
        </pc:spChg>
        <pc:spChg chg="del">
          <ac:chgData name="Brittany Lovely" userId="2179ef8d-189d-4026-bc2f-586078a24bba" providerId="ADAL" clId="{4469A390-5A8A-4804-8CF6-88C8DCEFA192}" dt="2026-07-31T16:19:22.416" v="62" actId="478"/>
          <ac:spMkLst>
            <pc:docMk/>
            <pc:sldMk cId="3238899960" sldId="2147140185"/>
            <ac:spMk id="36" creationId="{B5B8155A-01A3-84FC-DCA7-24DF2BFCD693}"/>
          </ac:spMkLst>
        </pc:spChg>
        <pc:spChg chg="del">
          <ac:chgData name="Brittany Lovely" userId="2179ef8d-189d-4026-bc2f-586078a24bba" providerId="ADAL" clId="{4469A390-5A8A-4804-8CF6-88C8DCEFA192}" dt="2026-07-31T16:19:22.416" v="62" actId="478"/>
          <ac:spMkLst>
            <pc:docMk/>
            <pc:sldMk cId="3238899960" sldId="2147140185"/>
            <ac:spMk id="38" creationId="{5EBF645E-02F2-BAF6-3EC5-90EA9E9343C5}"/>
          </ac:spMkLst>
        </pc:spChg>
        <pc:spChg chg="del">
          <ac:chgData name="Brittany Lovely" userId="2179ef8d-189d-4026-bc2f-586078a24bba" providerId="ADAL" clId="{4469A390-5A8A-4804-8CF6-88C8DCEFA192}" dt="2026-07-31T16:19:22.416" v="62" actId="478"/>
          <ac:spMkLst>
            <pc:docMk/>
            <pc:sldMk cId="3238899960" sldId="2147140185"/>
            <ac:spMk id="63" creationId="{17900BDE-8B1A-8D3B-9461-FB1785FDE820}"/>
          </ac:spMkLst>
        </pc:spChg>
        <pc:spChg chg="del">
          <ac:chgData name="Brittany Lovely" userId="2179ef8d-189d-4026-bc2f-586078a24bba" providerId="ADAL" clId="{4469A390-5A8A-4804-8CF6-88C8DCEFA192}" dt="2026-07-31T16:19:22.416" v="62" actId="478"/>
          <ac:spMkLst>
            <pc:docMk/>
            <pc:sldMk cId="3238899960" sldId="2147140185"/>
            <ac:spMk id="64" creationId="{02A42CED-853B-542E-6667-F32FA56660BC}"/>
          </ac:spMkLst>
        </pc:spChg>
        <pc:spChg chg="del">
          <ac:chgData name="Brittany Lovely" userId="2179ef8d-189d-4026-bc2f-586078a24bba" providerId="ADAL" clId="{4469A390-5A8A-4804-8CF6-88C8DCEFA192}" dt="2026-07-31T16:19:22.416" v="62" actId="478"/>
          <ac:spMkLst>
            <pc:docMk/>
            <pc:sldMk cId="3238899960" sldId="2147140185"/>
            <ac:spMk id="79" creationId="{A13A2A22-5BF5-2CE8-C130-3AC3D8B0DBB5}"/>
          </ac:spMkLst>
        </pc:spChg>
        <pc:spChg chg="del">
          <ac:chgData name="Brittany Lovely" userId="2179ef8d-189d-4026-bc2f-586078a24bba" providerId="ADAL" clId="{4469A390-5A8A-4804-8CF6-88C8DCEFA192}" dt="2026-07-31T16:19:22.416" v="62" actId="478"/>
          <ac:spMkLst>
            <pc:docMk/>
            <pc:sldMk cId="3238899960" sldId="2147140185"/>
            <ac:spMk id="83" creationId="{B1D76D98-901E-246C-BFAF-FF46F089D9BC}"/>
          </ac:spMkLst>
        </pc:spChg>
        <pc:spChg chg="del">
          <ac:chgData name="Brittany Lovely" userId="2179ef8d-189d-4026-bc2f-586078a24bba" providerId="ADAL" clId="{4469A390-5A8A-4804-8CF6-88C8DCEFA192}" dt="2026-07-31T16:19:22.416" v="62" actId="478"/>
          <ac:spMkLst>
            <pc:docMk/>
            <pc:sldMk cId="3238899960" sldId="2147140185"/>
            <ac:spMk id="87" creationId="{68BAF6D6-D65E-821E-13D1-8D915C13BF1A}"/>
          </ac:spMkLst>
        </pc:spChg>
        <pc:spChg chg="del">
          <ac:chgData name="Brittany Lovely" userId="2179ef8d-189d-4026-bc2f-586078a24bba" providerId="ADAL" clId="{4469A390-5A8A-4804-8CF6-88C8DCEFA192}" dt="2026-07-31T16:19:22.416" v="62" actId="478"/>
          <ac:spMkLst>
            <pc:docMk/>
            <pc:sldMk cId="3238899960" sldId="2147140185"/>
            <ac:spMk id="88" creationId="{1B499292-9A9D-4345-26F8-0FEB659856B7}"/>
          </ac:spMkLst>
        </pc:spChg>
      </pc:sldChg>
      <pc:sldChg chg="addSp delSp modSp mod setBg">
        <pc:chgData name="Brittany Lovely" userId="2179ef8d-189d-4026-bc2f-586078a24bba" providerId="ADAL" clId="{4469A390-5A8A-4804-8CF6-88C8DCEFA192}" dt="2026-07-31T16:17:19.924" v="8"/>
        <pc:sldMkLst>
          <pc:docMk/>
          <pc:sldMk cId="3010401428" sldId="2147140186"/>
        </pc:sldMkLst>
        <pc:spChg chg="del">
          <ac:chgData name="Brittany Lovely" userId="2179ef8d-189d-4026-bc2f-586078a24bba" providerId="ADAL" clId="{4469A390-5A8A-4804-8CF6-88C8DCEFA192}" dt="2026-07-31T16:17:11.741" v="4" actId="478"/>
          <ac:spMkLst>
            <pc:docMk/>
            <pc:sldMk cId="3010401428" sldId="2147140186"/>
            <ac:spMk id="2" creationId="{123802D0-8F43-E9B5-8489-289F43C18F15}"/>
          </ac:spMkLst>
        </pc:spChg>
        <pc:spChg chg="del">
          <ac:chgData name="Brittany Lovely" userId="2179ef8d-189d-4026-bc2f-586078a24bba" providerId="ADAL" clId="{4469A390-5A8A-4804-8CF6-88C8DCEFA192}" dt="2026-07-31T16:17:11.741" v="4" actId="478"/>
          <ac:spMkLst>
            <pc:docMk/>
            <pc:sldMk cId="3010401428" sldId="2147140186"/>
            <ac:spMk id="3" creationId="{AEFC5C0A-9F1D-1567-8FA5-99B874BD1C60}"/>
          </ac:spMkLst>
        </pc:spChg>
        <pc:spChg chg="add del mod">
          <ac:chgData name="Brittany Lovely" userId="2179ef8d-189d-4026-bc2f-586078a24bba" providerId="ADAL" clId="{4469A390-5A8A-4804-8CF6-88C8DCEFA192}" dt="2026-07-31T16:17:14" v="5" actId="478"/>
          <ac:spMkLst>
            <pc:docMk/>
            <pc:sldMk cId="3010401428" sldId="2147140186"/>
            <ac:spMk id="4" creationId="{B3C001F0-7894-F073-F6F8-CCE45E00CDA8}"/>
          </ac:spMkLst>
        </pc:spChg>
        <pc:spChg chg="del">
          <ac:chgData name="Brittany Lovely" userId="2179ef8d-189d-4026-bc2f-586078a24bba" providerId="ADAL" clId="{4469A390-5A8A-4804-8CF6-88C8DCEFA192}" dt="2026-07-31T16:17:11.741" v="4" actId="478"/>
          <ac:spMkLst>
            <pc:docMk/>
            <pc:sldMk cId="3010401428" sldId="2147140186"/>
            <ac:spMk id="5" creationId="{D3AB3A05-9DFA-A05D-E607-1179713F4F34}"/>
          </ac:spMkLst>
        </pc:spChg>
        <pc:spChg chg="del">
          <ac:chgData name="Brittany Lovely" userId="2179ef8d-189d-4026-bc2f-586078a24bba" providerId="ADAL" clId="{4469A390-5A8A-4804-8CF6-88C8DCEFA192}" dt="2026-07-31T16:17:11.741" v="4" actId="478"/>
          <ac:spMkLst>
            <pc:docMk/>
            <pc:sldMk cId="3010401428" sldId="2147140186"/>
            <ac:spMk id="6" creationId="{704F6063-18F1-0501-E783-7957BD51868C}"/>
          </ac:spMkLst>
        </pc:spChg>
        <pc:spChg chg="del">
          <ac:chgData name="Brittany Lovely" userId="2179ef8d-189d-4026-bc2f-586078a24bba" providerId="ADAL" clId="{4469A390-5A8A-4804-8CF6-88C8DCEFA192}" dt="2026-07-31T16:17:11.741" v="4" actId="478"/>
          <ac:spMkLst>
            <pc:docMk/>
            <pc:sldMk cId="3010401428" sldId="2147140186"/>
            <ac:spMk id="7" creationId="{975EB35E-0B51-DC02-7F5B-5679B57F3CB9}"/>
          </ac:spMkLst>
        </pc:spChg>
        <pc:spChg chg="del">
          <ac:chgData name="Brittany Lovely" userId="2179ef8d-189d-4026-bc2f-586078a24bba" providerId="ADAL" clId="{4469A390-5A8A-4804-8CF6-88C8DCEFA192}" dt="2026-07-31T16:17:11.741" v="4" actId="478"/>
          <ac:spMkLst>
            <pc:docMk/>
            <pc:sldMk cId="3010401428" sldId="2147140186"/>
            <ac:spMk id="9" creationId="{2749D80A-EDC1-C32C-2E30-37ABDD5D640B}"/>
          </ac:spMkLst>
        </pc:spChg>
        <pc:spChg chg="del">
          <ac:chgData name="Brittany Lovely" userId="2179ef8d-189d-4026-bc2f-586078a24bba" providerId="ADAL" clId="{4469A390-5A8A-4804-8CF6-88C8DCEFA192}" dt="2026-07-31T16:17:11.741" v="4" actId="478"/>
          <ac:spMkLst>
            <pc:docMk/>
            <pc:sldMk cId="3010401428" sldId="2147140186"/>
            <ac:spMk id="12" creationId="{7E6996FC-06D2-CCF4-7A2D-8C0E20C0FE46}"/>
          </ac:spMkLst>
        </pc:spChg>
        <pc:spChg chg="del">
          <ac:chgData name="Brittany Lovely" userId="2179ef8d-189d-4026-bc2f-586078a24bba" providerId="ADAL" clId="{4469A390-5A8A-4804-8CF6-88C8DCEFA192}" dt="2026-07-31T16:17:11.741" v="4" actId="478"/>
          <ac:spMkLst>
            <pc:docMk/>
            <pc:sldMk cId="3010401428" sldId="2147140186"/>
            <ac:spMk id="14" creationId="{9504C504-4CAD-C214-8A1C-6ED5E04CF189}"/>
          </ac:spMkLst>
        </pc:spChg>
        <pc:spChg chg="del">
          <ac:chgData name="Brittany Lovely" userId="2179ef8d-189d-4026-bc2f-586078a24bba" providerId="ADAL" clId="{4469A390-5A8A-4804-8CF6-88C8DCEFA192}" dt="2026-07-31T16:17:11.741" v="4" actId="478"/>
          <ac:spMkLst>
            <pc:docMk/>
            <pc:sldMk cId="3010401428" sldId="2147140186"/>
            <ac:spMk id="15" creationId="{5DB71DBB-F89B-3F17-3C87-CF22FC0303B2}"/>
          </ac:spMkLst>
        </pc:spChg>
      </pc:sldChg>
      <pc:sldChg chg="delSp mod setBg">
        <pc:chgData name="Brittany Lovely" userId="2179ef8d-189d-4026-bc2f-586078a24bba" providerId="ADAL" clId="{4469A390-5A8A-4804-8CF6-88C8DCEFA192}" dt="2026-07-31T16:17:53.168" v="25"/>
        <pc:sldMkLst>
          <pc:docMk/>
          <pc:sldMk cId="3379053023" sldId="2147140189"/>
        </pc:sldMkLst>
        <pc:spChg chg="del">
          <ac:chgData name="Brittany Lovely" userId="2179ef8d-189d-4026-bc2f-586078a24bba" providerId="ADAL" clId="{4469A390-5A8A-4804-8CF6-88C8DCEFA192}" dt="2026-07-31T16:17:47.434" v="22" actId="478"/>
          <ac:spMkLst>
            <pc:docMk/>
            <pc:sldMk cId="3379053023" sldId="2147140189"/>
            <ac:spMk id="13" creationId="{CEC7D007-0375-2A77-1CBF-6BA657BBFDD8}"/>
          </ac:spMkLst>
        </pc:spChg>
        <pc:spChg chg="del">
          <ac:chgData name="Brittany Lovely" userId="2179ef8d-189d-4026-bc2f-586078a24bba" providerId="ADAL" clId="{4469A390-5A8A-4804-8CF6-88C8DCEFA192}" dt="2026-07-31T16:17:47.434" v="22" actId="478"/>
          <ac:spMkLst>
            <pc:docMk/>
            <pc:sldMk cId="3379053023" sldId="2147140189"/>
            <ac:spMk id="17" creationId="{DFB1B712-F413-A02D-DECB-00559F65A420}"/>
          </ac:spMkLst>
        </pc:spChg>
        <pc:spChg chg="del">
          <ac:chgData name="Brittany Lovely" userId="2179ef8d-189d-4026-bc2f-586078a24bba" providerId="ADAL" clId="{4469A390-5A8A-4804-8CF6-88C8DCEFA192}" dt="2026-07-31T16:17:47.434" v="22" actId="478"/>
          <ac:spMkLst>
            <pc:docMk/>
            <pc:sldMk cId="3379053023" sldId="2147140189"/>
            <ac:spMk id="20" creationId="{8B7A7766-FBF7-EAB6-E5F7-7F2D5214B433}"/>
          </ac:spMkLst>
        </pc:spChg>
        <pc:spChg chg="del">
          <ac:chgData name="Brittany Lovely" userId="2179ef8d-189d-4026-bc2f-586078a24bba" providerId="ADAL" clId="{4469A390-5A8A-4804-8CF6-88C8DCEFA192}" dt="2026-07-31T16:17:47.434" v="22" actId="478"/>
          <ac:spMkLst>
            <pc:docMk/>
            <pc:sldMk cId="3379053023" sldId="2147140189"/>
            <ac:spMk id="23" creationId="{8395AAC6-8DC8-4627-48A2-5D48E22BA30A}"/>
          </ac:spMkLst>
        </pc:spChg>
        <pc:spChg chg="del">
          <ac:chgData name="Brittany Lovely" userId="2179ef8d-189d-4026-bc2f-586078a24bba" providerId="ADAL" clId="{4469A390-5A8A-4804-8CF6-88C8DCEFA192}" dt="2026-07-31T16:17:47.434" v="22" actId="478"/>
          <ac:spMkLst>
            <pc:docMk/>
            <pc:sldMk cId="3379053023" sldId="2147140189"/>
            <ac:spMk id="24" creationId="{D7FC6F49-381C-0946-959C-578F20DF632A}"/>
          </ac:spMkLst>
        </pc:spChg>
        <pc:spChg chg="del">
          <ac:chgData name="Brittany Lovely" userId="2179ef8d-189d-4026-bc2f-586078a24bba" providerId="ADAL" clId="{4469A390-5A8A-4804-8CF6-88C8DCEFA192}" dt="2026-07-31T16:17:47.434" v="22" actId="478"/>
          <ac:spMkLst>
            <pc:docMk/>
            <pc:sldMk cId="3379053023" sldId="2147140189"/>
            <ac:spMk id="25" creationId="{6882F063-6BCF-939D-1059-E7C79E747586}"/>
          </ac:spMkLst>
        </pc:spChg>
        <pc:spChg chg="del">
          <ac:chgData name="Brittany Lovely" userId="2179ef8d-189d-4026-bc2f-586078a24bba" providerId="ADAL" clId="{4469A390-5A8A-4804-8CF6-88C8DCEFA192}" dt="2026-07-31T16:17:47.434" v="22" actId="478"/>
          <ac:spMkLst>
            <pc:docMk/>
            <pc:sldMk cId="3379053023" sldId="2147140189"/>
            <ac:spMk id="26" creationId="{52C32173-AA3C-0F54-0F4C-00FA04E878A0}"/>
          </ac:spMkLst>
        </pc:spChg>
        <pc:spChg chg="del">
          <ac:chgData name="Brittany Lovely" userId="2179ef8d-189d-4026-bc2f-586078a24bba" providerId="ADAL" clId="{4469A390-5A8A-4804-8CF6-88C8DCEFA192}" dt="2026-07-31T16:17:47.434" v="22" actId="478"/>
          <ac:spMkLst>
            <pc:docMk/>
            <pc:sldMk cId="3379053023" sldId="2147140189"/>
            <ac:spMk id="28" creationId="{9171509B-272B-4AB2-C751-2BBC813D640B}"/>
          </ac:spMkLst>
        </pc:spChg>
        <pc:spChg chg="del">
          <ac:chgData name="Brittany Lovely" userId="2179ef8d-189d-4026-bc2f-586078a24bba" providerId="ADAL" clId="{4469A390-5A8A-4804-8CF6-88C8DCEFA192}" dt="2026-07-31T16:17:47.434" v="22" actId="478"/>
          <ac:spMkLst>
            <pc:docMk/>
            <pc:sldMk cId="3379053023" sldId="2147140189"/>
            <ac:spMk id="29" creationId="{2DC2571B-32FB-D053-2C57-385B28068AAA}"/>
          </ac:spMkLst>
        </pc:spChg>
        <pc:spChg chg="del">
          <ac:chgData name="Brittany Lovely" userId="2179ef8d-189d-4026-bc2f-586078a24bba" providerId="ADAL" clId="{4469A390-5A8A-4804-8CF6-88C8DCEFA192}" dt="2026-07-31T16:17:47.434" v="22" actId="478"/>
          <ac:spMkLst>
            <pc:docMk/>
            <pc:sldMk cId="3379053023" sldId="2147140189"/>
            <ac:spMk id="30" creationId="{5EF37762-63D2-EBC4-A884-EA78BAADC21F}"/>
          </ac:spMkLst>
        </pc:spChg>
      </pc:sldChg>
      <pc:sldChg chg="delSp mod setBg">
        <pc:chgData name="Brittany Lovely" userId="2179ef8d-189d-4026-bc2f-586078a24bba" providerId="ADAL" clId="{4469A390-5A8A-4804-8CF6-88C8DCEFA192}" dt="2026-07-31T16:18:17.371" v="38"/>
        <pc:sldMkLst>
          <pc:docMk/>
          <pc:sldMk cId="1483976610" sldId="2147140190"/>
        </pc:sldMkLst>
        <pc:spChg chg="del">
          <ac:chgData name="Brittany Lovely" userId="2179ef8d-189d-4026-bc2f-586078a24bba" providerId="ADAL" clId="{4469A390-5A8A-4804-8CF6-88C8DCEFA192}" dt="2026-07-31T16:18:12.044" v="35" actId="478"/>
          <ac:spMkLst>
            <pc:docMk/>
            <pc:sldMk cId="1483976610" sldId="2147140190"/>
            <ac:spMk id="92" creationId="{90034458-0C88-9926-A1F8-66C4A9E75255}"/>
          </ac:spMkLst>
        </pc:spChg>
        <pc:spChg chg="del">
          <ac:chgData name="Brittany Lovely" userId="2179ef8d-189d-4026-bc2f-586078a24bba" providerId="ADAL" clId="{4469A390-5A8A-4804-8CF6-88C8DCEFA192}" dt="2026-07-31T16:18:12.044" v="35" actId="478"/>
          <ac:spMkLst>
            <pc:docMk/>
            <pc:sldMk cId="1483976610" sldId="2147140190"/>
            <ac:spMk id="93" creationId="{DF08640B-5E51-40A3-74C0-132D205AF396}"/>
          </ac:spMkLst>
        </pc:spChg>
        <pc:spChg chg="del">
          <ac:chgData name="Brittany Lovely" userId="2179ef8d-189d-4026-bc2f-586078a24bba" providerId="ADAL" clId="{4469A390-5A8A-4804-8CF6-88C8DCEFA192}" dt="2026-07-31T16:18:12.044" v="35" actId="478"/>
          <ac:spMkLst>
            <pc:docMk/>
            <pc:sldMk cId="1483976610" sldId="2147140190"/>
            <ac:spMk id="107" creationId="{3368C0FC-BEAD-77BF-41AD-3EB9ACED681B}"/>
          </ac:spMkLst>
        </pc:spChg>
        <pc:spChg chg="del">
          <ac:chgData name="Brittany Lovely" userId="2179ef8d-189d-4026-bc2f-586078a24bba" providerId="ADAL" clId="{4469A390-5A8A-4804-8CF6-88C8DCEFA192}" dt="2026-07-31T16:18:12.044" v="35" actId="478"/>
          <ac:spMkLst>
            <pc:docMk/>
            <pc:sldMk cId="1483976610" sldId="2147140190"/>
            <ac:spMk id="108" creationId="{6BB08632-B356-8908-6E25-42FC70C0F5CB}"/>
          </ac:spMkLst>
        </pc:spChg>
        <pc:spChg chg="del">
          <ac:chgData name="Brittany Lovely" userId="2179ef8d-189d-4026-bc2f-586078a24bba" providerId="ADAL" clId="{4469A390-5A8A-4804-8CF6-88C8DCEFA192}" dt="2026-07-31T16:18:12.044" v="35" actId="478"/>
          <ac:spMkLst>
            <pc:docMk/>
            <pc:sldMk cId="1483976610" sldId="2147140190"/>
            <ac:spMk id="109" creationId="{E2183216-C59B-A069-F74A-765F7597AE93}"/>
          </ac:spMkLst>
        </pc:spChg>
        <pc:spChg chg="del">
          <ac:chgData name="Brittany Lovely" userId="2179ef8d-189d-4026-bc2f-586078a24bba" providerId="ADAL" clId="{4469A390-5A8A-4804-8CF6-88C8DCEFA192}" dt="2026-07-31T16:18:12.044" v="35" actId="478"/>
          <ac:spMkLst>
            <pc:docMk/>
            <pc:sldMk cId="1483976610" sldId="2147140190"/>
            <ac:spMk id="110" creationId="{E290ABDA-4ED3-9A82-258C-DF6644D2BFE5}"/>
          </ac:spMkLst>
        </pc:spChg>
        <pc:spChg chg="del">
          <ac:chgData name="Brittany Lovely" userId="2179ef8d-189d-4026-bc2f-586078a24bba" providerId="ADAL" clId="{4469A390-5A8A-4804-8CF6-88C8DCEFA192}" dt="2026-07-31T16:18:12.044" v="35" actId="478"/>
          <ac:spMkLst>
            <pc:docMk/>
            <pc:sldMk cId="1483976610" sldId="2147140190"/>
            <ac:spMk id="112" creationId="{0308588A-4ED8-272E-3D40-D9A3703B7C3D}"/>
          </ac:spMkLst>
        </pc:spChg>
        <pc:spChg chg="del">
          <ac:chgData name="Brittany Lovely" userId="2179ef8d-189d-4026-bc2f-586078a24bba" providerId="ADAL" clId="{4469A390-5A8A-4804-8CF6-88C8DCEFA192}" dt="2026-07-31T16:18:12.044" v="35" actId="478"/>
          <ac:spMkLst>
            <pc:docMk/>
            <pc:sldMk cId="1483976610" sldId="2147140190"/>
            <ac:spMk id="122" creationId="{620E29E4-1B2B-C2F0-375C-684DCFCE4C72}"/>
          </ac:spMkLst>
        </pc:spChg>
        <pc:spChg chg="del">
          <ac:chgData name="Brittany Lovely" userId="2179ef8d-189d-4026-bc2f-586078a24bba" providerId="ADAL" clId="{4469A390-5A8A-4804-8CF6-88C8DCEFA192}" dt="2026-07-31T16:18:12.044" v="35" actId="478"/>
          <ac:spMkLst>
            <pc:docMk/>
            <pc:sldMk cId="1483976610" sldId="2147140190"/>
            <ac:spMk id="124" creationId="{46E256F7-832D-1ABB-50DD-A2DB741A915F}"/>
          </ac:spMkLst>
        </pc:spChg>
        <pc:spChg chg="del">
          <ac:chgData name="Brittany Lovely" userId="2179ef8d-189d-4026-bc2f-586078a24bba" providerId="ADAL" clId="{4469A390-5A8A-4804-8CF6-88C8DCEFA192}" dt="2026-07-31T16:18:12.044" v="35" actId="478"/>
          <ac:spMkLst>
            <pc:docMk/>
            <pc:sldMk cId="1483976610" sldId="2147140190"/>
            <ac:spMk id="126" creationId="{F4759023-01B6-87FF-39F4-1C472F163F2C}"/>
          </ac:spMkLst>
        </pc:spChg>
      </pc:sldChg>
      <pc:sldChg chg="delSp mod setBg">
        <pc:chgData name="Brittany Lovely" userId="2179ef8d-189d-4026-bc2f-586078a24bba" providerId="ADAL" clId="{4469A390-5A8A-4804-8CF6-88C8DCEFA192}" dt="2026-07-31T16:26:43.830" v="97"/>
        <pc:sldMkLst>
          <pc:docMk/>
          <pc:sldMk cId="3192736670" sldId="2147140191"/>
        </pc:sldMkLst>
        <pc:spChg chg="del">
          <ac:chgData name="Brittany Lovely" userId="2179ef8d-189d-4026-bc2f-586078a24bba" providerId="ADAL" clId="{4469A390-5A8A-4804-8CF6-88C8DCEFA192}" dt="2026-07-31T16:26:36.276" v="94" actId="478"/>
          <ac:spMkLst>
            <pc:docMk/>
            <pc:sldMk cId="3192736670" sldId="2147140191"/>
            <ac:spMk id="4" creationId="{6084AC14-4FC8-B9C8-4749-707DECA38D4B}"/>
          </ac:spMkLst>
        </pc:spChg>
        <pc:spChg chg="del">
          <ac:chgData name="Brittany Lovely" userId="2179ef8d-189d-4026-bc2f-586078a24bba" providerId="ADAL" clId="{4469A390-5A8A-4804-8CF6-88C8DCEFA192}" dt="2026-07-31T16:26:36.276" v="94" actId="478"/>
          <ac:spMkLst>
            <pc:docMk/>
            <pc:sldMk cId="3192736670" sldId="2147140191"/>
            <ac:spMk id="5" creationId="{3992D36B-FE08-B165-7E3B-71E3580C0D19}"/>
          </ac:spMkLst>
        </pc:spChg>
        <pc:spChg chg="del">
          <ac:chgData name="Brittany Lovely" userId="2179ef8d-189d-4026-bc2f-586078a24bba" providerId="ADAL" clId="{4469A390-5A8A-4804-8CF6-88C8DCEFA192}" dt="2026-07-31T16:26:36.276" v="94" actId="478"/>
          <ac:spMkLst>
            <pc:docMk/>
            <pc:sldMk cId="3192736670" sldId="2147140191"/>
            <ac:spMk id="6" creationId="{9A78E212-A8A9-AFC7-1B00-0A395506D3E7}"/>
          </ac:spMkLst>
        </pc:spChg>
        <pc:spChg chg="del">
          <ac:chgData name="Brittany Lovely" userId="2179ef8d-189d-4026-bc2f-586078a24bba" providerId="ADAL" clId="{4469A390-5A8A-4804-8CF6-88C8DCEFA192}" dt="2026-07-31T16:26:36.276" v="94" actId="478"/>
          <ac:spMkLst>
            <pc:docMk/>
            <pc:sldMk cId="3192736670" sldId="2147140191"/>
            <ac:spMk id="7" creationId="{AF8F78A7-64AC-09B0-0881-7A75B158147C}"/>
          </ac:spMkLst>
        </pc:spChg>
        <pc:spChg chg="del">
          <ac:chgData name="Brittany Lovely" userId="2179ef8d-189d-4026-bc2f-586078a24bba" providerId="ADAL" clId="{4469A390-5A8A-4804-8CF6-88C8DCEFA192}" dt="2026-07-31T16:26:36.276" v="94" actId="478"/>
          <ac:spMkLst>
            <pc:docMk/>
            <pc:sldMk cId="3192736670" sldId="2147140191"/>
            <ac:spMk id="8" creationId="{F71EB82D-ED9B-2230-A4DA-9EED704F37C6}"/>
          </ac:spMkLst>
        </pc:spChg>
        <pc:spChg chg="del">
          <ac:chgData name="Brittany Lovely" userId="2179ef8d-189d-4026-bc2f-586078a24bba" providerId="ADAL" clId="{4469A390-5A8A-4804-8CF6-88C8DCEFA192}" dt="2026-07-31T16:26:36.276" v="94" actId="478"/>
          <ac:spMkLst>
            <pc:docMk/>
            <pc:sldMk cId="3192736670" sldId="2147140191"/>
            <ac:spMk id="9" creationId="{8D19C416-9127-1852-4F84-8BD0D99ACA43}"/>
          </ac:spMkLst>
        </pc:spChg>
        <pc:picChg chg="del">
          <ac:chgData name="Brittany Lovely" userId="2179ef8d-189d-4026-bc2f-586078a24bba" providerId="ADAL" clId="{4469A390-5A8A-4804-8CF6-88C8DCEFA192}" dt="2026-07-31T16:26:36.276" v="94" actId="478"/>
          <ac:picMkLst>
            <pc:docMk/>
            <pc:sldMk cId="3192736670" sldId="2147140191"/>
            <ac:picMk id="2" creationId="{D69B9C75-52B5-201B-E964-A7B0DB05EF8D}"/>
          </ac:picMkLst>
        </pc:picChg>
      </pc:sldChg>
      <pc:sldChg chg="addSp delSp modSp mod setBg">
        <pc:chgData name="Brittany Lovely" userId="2179ef8d-189d-4026-bc2f-586078a24bba" providerId="ADAL" clId="{4469A390-5A8A-4804-8CF6-88C8DCEFA192}" dt="2026-07-31T16:27:04.402" v="106"/>
        <pc:sldMkLst>
          <pc:docMk/>
          <pc:sldMk cId="883772764" sldId="2147140192"/>
        </pc:sldMkLst>
        <pc:spChg chg="del">
          <ac:chgData name="Brittany Lovely" userId="2179ef8d-189d-4026-bc2f-586078a24bba" providerId="ADAL" clId="{4469A390-5A8A-4804-8CF6-88C8DCEFA192}" dt="2026-07-31T16:26:57.099" v="102" actId="478"/>
          <ac:spMkLst>
            <pc:docMk/>
            <pc:sldMk cId="883772764" sldId="2147140192"/>
            <ac:spMk id="2" creationId="{3DBF0DE5-9EF7-8C2B-468E-CE573F8A2AC6}"/>
          </ac:spMkLst>
        </pc:spChg>
        <pc:spChg chg="add del mod">
          <ac:chgData name="Brittany Lovely" userId="2179ef8d-189d-4026-bc2f-586078a24bba" providerId="ADAL" clId="{4469A390-5A8A-4804-8CF6-88C8DCEFA192}" dt="2026-07-31T16:26:58.800" v="103" actId="478"/>
          <ac:spMkLst>
            <pc:docMk/>
            <pc:sldMk cId="883772764" sldId="2147140192"/>
            <ac:spMk id="4" creationId="{2A59CB43-0009-0BE8-029B-0570979B6486}"/>
          </ac:spMkLst>
        </pc:spChg>
        <pc:spChg chg="del">
          <ac:chgData name="Brittany Lovely" userId="2179ef8d-189d-4026-bc2f-586078a24bba" providerId="ADAL" clId="{4469A390-5A8A-4804-8CF6-88C8DCEFA192}" dt="2026-07-31T16:26:57.099" v="102" actId="478"/>
          <ac:spMkLst>
            <pc:docMk/>
            <pc:sldMk cId="883772764" sldId="2147140192"/>
            <ac:spMk id="10" creationId="{21A51239-CB32-F89C-F420-F3CECC593FA1}"/>
          </ac:spMkLst>
        </pc:spChg>
        <pc:spChg chg="del">
          <ac:chgData name="Brittany Lovely" userId="2179ef8d-189d-4026-bc2f-586078a24bba" providerId="ADAL" clId="{4469A390-5A8A-4804-8CF6-88C8DCEFA192}" dt="2026-07-31T16:26:57.099" v="102" actId="478"/>
          <ac:spMkLst>
            <pc:docMk/>
            <pc:sldMk cId="883772764" sldId="2147140192"/>
            <ac:spMk id="13" creationId="{6E36A03E-0635-B0C5-0793-CE3614D357C4}"/>
          </ac:spMkLst>
        </pc:spChg>
        <pc:picChg chg="del">
          <ac:chgData name="Brittany Lovely" userId="2179ef8d-189d-4026-bc2f-586078a24bba" providerId="ADAL" clId="{4469A390-5A8A-4804-8CF6-88C8DCEFA192}" dt="2026-07-31T16:26:57.099" v="102" actId="478"/>
          <ac:picMkLst>
            <pc:docMk/>
            <pc:sldMk cId="883772764" sldId="2147140192"/>
            <ac:picMk id="3" creationId="{7C85F835-0908-7F57-7FB1-22C9BCFF10CF}"/>
          </ac:picMkLst>
        </pc:picChg>
        <pc:picChg chg="del">
          <ac:chgData name="Brittany Lovely" userId="2179ef8d-189d-4026-bc2f-586078a24bba" providerId="ADAL" clId="{4469A390-5A8A-4804-8CF6-88C8DCEFA192}" dt="2026-07-31T16:26:57.099" v="102" actId="478"/>
          <ac:picMkLst>
            <pc:docMk/>
            <pc:sldMk cId="883772764" sldId="2147140192"/>
            <ac:picMk id="6" creationId="{011E33B3-3A02-5BCA-BD88-EF99D3F1B09B}"/>
          </ac:picMkLst>
        </pc:picChg>
        <pc:picChg chg="del">
          <ac:chgData name="Brittany Lovely" userId="2179ef8d-189d-4026-bc2f-586078a24bba" providerId="ADAL" clId="{4469A390-5A8A-4804-8CF6-88C8DCEFA192}" dt="2026-07-31T16:26:57.099" v="102" actId="478"/>
          <ac:picMkLst>
            <pc:docMk/>
            <pc:sldMk cId="883772764" sldId="2147140192"/>
            <ac:picMk id="1026" creationId="{F287A6FA-AC00-C08D-21CF-1E4A1FE0D600}"/>
          </ac:picMkLst>
        </pc:picChg>
      </pc:sldChg>
      <pc:sldChg chg="delSp mod setBg">
        <pc:chgData name="Brittany Lovely" userId="2179ef8d-189d-4026-bc2f-586078a24bba" providerId="ADAL" clId="{4469A390-5A8A-4804-8CF6-88C8DCEFA192}" dt="2026-07-31T16:19:35.594" v="69"/>
        <pc:sldMkLst>
          <pc:docMk/>
          <pc:sldMk cId="0" sldId="2147140193"/>
        </pc:sldMkLst>
        <pc:spChg chg="del">
          <ac:chgData name="Brittany Lovely" userId="2179ef8d-189d-4026-bc2f-586078a24bba" providerId="ADAL" clId="{4469A390-5A8A-4804-8CF6-88C8DCEFA192}" dt="2026-07-31T16:19:30.411" v="66" actId="478"/>
          <ac:spMkLst>
            <pc:docMk/>
            <pc:sldMk cId="0" sldId="2147140193"/>
            <ac:spMk id="3" creationId="{2CFDF2EF-17DA-9DA1-1EBF-44BCB77DE0E4}"/>
          </ac:spMkLst>
        </pc:spChg>
        <pc:spChg chg="del">
          <ac:chgData name="Brittany Lovely" userId="2179ef8d-189d-4026-bc2f-586078a24bba" providerId="ADAL" clId="{4469A390-5A8A-4804-8CF6-88C8DCEFA192}" dt="2026-07-31T16:19:30.411" v="66" actId="478"/>
          <ac:spMkLst>
            <pc:docMk/>
            <pc:sldMk cId="0" sldId="2147140193"/>
            <ac:spMk id="4" creationId="{CE486B62-FA2B-5BB2-9AAD-3C684DBA5D48}"/>
          </ac:spMkLst>
        </pc:spChg>
        <pc:spChg chg="del">
          <ac:chgData name="Brittany Lovely" userId="2179ef8d-189d-4026-bc2f-586078a24bba" providerId="ADAL" clId="{4469A390-5A8A-4804-8CF6-88C8DCEFA192}" dt="2026-07-31T16:19:30.411" v="66" actId="478"/>
          <ac:spMkLst>
            <pc:docMk/>
            <pc:sldMk cId="0" sldId="2147140193"/>
            <ac:spMk id="6" creationId="{36C2D30D-E6D1-CD4B-12C9-FFF066F71D83}"/>
          </ac:spMkLst>
        </pc:spChg>
        <pc:spChg chg="del">
          <ac:chgData name="Brittany Lovely" userId="2179ef8d-189d-4026-bc2f-586078a24bba" providerId="ADAL" clId="{4469A390-5A8A-4804-8CF6-88C8DCEFA192}" dt="2026-07-31T16:19:30.411" v="66" actId="478"/>
          <ac:spMkLst>
            <pc:docMk/>
            <pc:sldMk cId="0" sldId="2147140193"/>
            <ac:spMk id="11" creationId="{5E29C822-77C8-8B8C-2203-2EE53015D7CA}"/>
          </ac:spMkLst>
        </pc:spChg>
        <pc:spChg chg="del">
          <ac:chgData name="Brittany Lovely" userId="2179ef8d-189d-4026-bc2f-586078a24bba" providerId="ADAL" clId="{4469A390-5A8A-4804-8CF6-88C8DCEFA192}" dt="2026-07-31T16:19:30.411" v="66" actId="478"/>
          <ac:spMkLst>
            <pc:docMk/>
            <pc:sldMk cId="0" sldId="2147140193"/>
            <ac:spMk id="14" creationId="{C79E07A7-5CB5-9883-3BBC-FF7C964DC766}"/>
          </ac:spMkLst>
        </pc:spChg>
        <pc:spChg chg="del">
          <ac:chgData name="Brittany Lovely" userId="2179ef8d-189d-4026-bc2f-586078a24bba" providerId="ADAL" clId="{4469A390-5A8A-4804-8CF6-88C8DCEFA192}" dt="2026-07-31T16:19:30.411" v="66" actId="478"/>
          <ac:spMkLst>
            <pc:docMk/>
            <pc:sldMk cId="0" sldId="2147140193"/>
            <ac:spMk id="16" creationId="{C97892D3-8446-D69D-CB8B-25305192D5C2}"/>
          </ac:spMkLst>
        </pc:spChg>
        <pc:spChg chg="del">
          <ac:chgData name="Brittany Lovely" userId="2179ef8d-189d-4026-bc2f-586078a24bba" providerId="ADAL" clId="{4469A390-5A8A-4804-8CF6-88C8DCEFA192}" dt="2026-07-31T16:19:30.411" v="66" actId="478"/>
          <ac:spMkLst>
            <pc:docMk/>
            <pc:sldMk cId="0" sldId="2147140193"/>
            <ac:spMk id="18" creationId="{7E919AF9-6E74-68CC-2D6F-60D4CADE5E8B}"/>
          </ac:spMkLst>
        </pc:spChg>
        <pc:spChg chg="del">
          <ac:chgData name="Brittany Lovely" userId="2179ef8d-189d-4026-bc2f-586078a24bba" providerId="ADAL" clId="{4469A390-5A8A-4804-8CF6-88C8DCEFA192}" dt="2026-07-31T16:19:30.411" v="66" actId="478"/>
          <ac:spMkLst>
            <pc:docMk/>
            <pc:sldMk cId="0" sldId="2147140193"/>
            <ac:spMk id="29" creationId="{268044D4-F191-5FD1-5800-02149EA0556E}"/>
          </ac:spMkLst>
        </pc:spChg>
        <pc:spChg chg="del">
          <ac:chgData name="Brittany Lovely" userId="2179ef8d-189d-4026-bc2f-586078a24bba" providerId="ADAL" clId="{4469A390-5A8A-4804-8CF6-88C8DCEFA192}" dt="2026-07-31T16:19:30.411" v="66" actId="478"/>
          <ac:spMkLst>
            <pc:docMk/>
            <pc:sldMk cId="0" sldId="2147140193"/>
            <ac:spMk id="31" creationId="{60192306-7C8E-6407-F069-7E9A630C02E5}"/>
          </ac:spMkLst>
        </pc:spChg>
        <pc:picChg chg="del">
          <ac:chgData name="Brittany Lovely" userId="2179ef8d-189d-4026-bc2f-586078a24bba" providerId="ADAL" clId="{4469A390-5A8A-4804-8CF6-88C8DCEFA192}" dt="2026-07-31T16:19:30.411" v="66" actId="478"/>
          <ac:picMkLst>
            <pc:docMk/>
            <pc:sldMk cId="0" sldId="2147140193"/>
            <ac:picMk id="20" creationId="{1FBC6EFC-89D5-A069-D713-268B5061DC3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2CFF2C-EDCC-4885-83AE-37F59EBD11E8}" type="datetimeFigureOut">
              <a:rPr lang="en-US" smtClean="0"/>
              <a:t>7/31/2026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A79CAE6-4230-4D38-A568-8AF4F6758127}" type="slidenum">
              <a:rPr lang="en-US" smtClean="0"/>
              <a:t>‹#›</a:t>
            </a:fld>
            <a:endParaRPr lang="en-US"/>
          </a:p>
        </p:txBody>
      </p:sp>
    </p:spTree>
    <p:extLst>
      <p:ext uri="{BB962C8B-B14F-4D97-AF65-F5344CB8AC3E}">
        <p14:creationId xmlns:p14="http://schemas.microsoft.com/office/powerpoint/2010/main" val="1751773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5E35197-6DA9-744D-98ED-310B7A3B435B}" type="slidenum">
              <a:rPr lang="en-US" smtClean="0"/>
              <a:t>1</a:t>
            </a:fld>
            <a:endParaRPr lang="en-US"/>
          </a:p>
        </p:txBody>
      </p:sp>
    </p:spTree>
    <p:extLst>
      <p:ext uri="{BB962C8B-B14F-4D97-AF65-F5344CB8AC3E}">
        <p14:creationId xmlns:p14="http://schemas.microsoft.com/office/powerpoint/2010/main" val="1041484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AE335-197D-9102-8048-71310E48B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65A08D-ECB4-1720-8D60-250885BED8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BFE20A-94FE-F598-691A-5B055EE52EE8}"/>
              </a:ext>
            </a:extLst>
          </p:cNvPr>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p>
          <a:p>
            <a:endParaRPr lang="en-US" sz="1200" b="1" kern="1200" dirty="0">
              <a:solidFill>
                <a:schemeClr val="tx1"/>
              </a:solidFill>
              <a:effectLst/>
              <a:latin typeface="+mn-lt"/>
              <a:ea typeface="+mn-ea"/>
              <a:cs typeface="+mn-cs"/>
            </a:endParaRPr>
          </a:p>
          <a:p>
            <a:pPr>
              <a:defRPr b="0" i="0"/>
            </a:pPr>
            <a:r>
              <a:rPr lang="1034" sz="1200" kern="1200" dirty="0">
                <a:solidFill>
                  <a:schemeClr val="tx1"/>
                </a:solidFill>
                <a:effectLst/>
                <a:latin typeface="+mn-lt"/>
                <a:ea typeface="+mn-ea"/>
                <a:cs typeface="+mn-cs"/>
              </a:rPr>
              <a:t>Aparte del cáncer de piel, el cáncer de próstata es el cáncer más común en los hombres. Aproximadamente 1 de cada 8 hombres será diagnosticado con cáncer de próstata durante su vida. </a:t>
            </a:r>
            <a:endParaRPr lang="en-US" sz="1200" kern="1200" dirty="0">
              <a:solidFill>
                <a:schemeClr val="tx1"/>
              </a:solidFill>
              <a:effectLst/>
              <a:latin typeface="+mn-lt"/>
              <a:ea typeface="+mn-ea"/>
              <a:cs typeface="+mn-cs"/>
            </a:endParaRPr>
          </a:p>
          <a:p>
            <a:pPr>
              <a:defRPr b="0" i="0"/>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b="0" i="0"/>
            </a:pPr>
            <a:r>
              <a:rPr lang="es-ES" sz="1200" dirty="0">
                <a:latin typeface="Poppins" pitchFamily="2" charset="77"/>
                <a:cs typeface="Poppins" pitchFamily="2" charset="77"/>
              </a:rPr>
              <a:t>Es la </a:t>
            </a:r>
            <a:r>
              <a:rPr lang="es-ES" sz="1200" b="1" dirty="0">
                <a:latin typeface="Poppins" pitchFamily="2" charset="77"/>
                <a:cs typeface="Poppins" pitchFamily="2" charset="77"/>
              </a:rPr>
              <a:t>segunda principal causa de muerte por cáncer </a:t>
            </a:r>
            <a:r>
              <a:rPr lang="es-ES" sz="1200" dirty="0">
                <a:latin typeface="Poppins" pitchFamily="2" charset="77"/>
                <a:cs typeface="Poppins" pitchFamily="2" charset="77"/>
              </a:rPr>
              <a:t>en los hombres en los Estados Unidos.</a:t>
            </a:r>
          </a:p>
          <a:p>
            <a:pPr>
              <a:defRPr b="0" i="0"/>
            </a:pPr>
            <a:endParaRPr lang="1034"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dirty="0">
                <a:solidFill>
                  <a:schemeClr val="bg1"/>
                </a:solidFill>
                <a:effectLst/>
                <a:latin typeface="Poppins" pitchFamily="2" charset="77"/>
                <a:cs typeface="Poppins" pitchFamily="2" charset="77"/>
              </a:rPr>
              <a:t>Descubramos qué medidas puede tomar para prevenir, detectar y conocer su riesgo de padecer cáncer de próstata.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B61D11B2-002A-48BB-7F0C-68DF706BA77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542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b="0" i="0"/>
            </a:pPr>
            <a:r>
              <a:rPr lang="1034" sz="1200" b="1" kern="1200" dirty="0">
                <a:solidFill>
                  <a:schemeClr val="tx1"/>
                </a:solidFill>
                <a:effectLst/>
                <a:latin typeface="+mn-lt"/>
                <a:ea typeface="+mn-ea"/>
                <a:cs typeface="+mn-cs"/>
              </a:rPr>
              <a:t>Notas del orador</a:t>
            </a:r>
            <a:br>
              <a:rPr lang="1034" sz="1200" b="1" kern="1200" dirty="0">
                <a:solidFill>
                  <a:schemeClr val="tx1"/>
                </a:solidFill>
                <a:effectLst/>
                <a:latin typeface="+mn-lt"/>
                <a:ea typeface="+mn-ea"/>
                <a:cs typeface="+mn-cs"/>
              </a:rPr>
            </a:br>
            <a:br>
              <a:rPr lang="1034" sz="1200" b="0" kern="1200" dirty="0">
                <a:solidFill>
                  <a:schemeClr val="tx1"/>
                </a:solidFill>
                <a:effectLst/>
                <a:latin typeface="+mn-lt"/>
                <a:ea typeface="+mn-ea"/>
                <a:cs typeface="+mn-cs"/>
              </a:rPr>
            </a:br>
            <a:r>
              <a:rPr lang="1034" sz="1200" b="0" kern="1200" dirty="0">
                <a:solidFill>
                  <a:schemeClr val="tx1"/>
                </a:solidFill>
                <a:effectLst/>
                <a:latin typeface="+mn-lt"/>
                <a:ea typeface="+mn-ea"/>
                <a:cs typeface="+mn-cs"/>
              </a:rPr>
              <a:t>Este es un resumen de lo que vamos a hablar hoy.</a:t>
            </a:r>
          </a:p>
          <a:p>
            <a:endParaRPr lang="en-US" dirty="0"/>
          </a:p>
        </p:txBody>
      </p:sp>
      <p:sp>
        <p:nvSpPr>
          <p:cNvPr id="4" name="Slide Number Placeholder 3"/>
          <p:cNvSpPr>
            <a:spLocks noGrp="1"/>
          </p:cNvSpPr>
          <p:nvPr>
            <p:ph type="sldNum" sz="quarter" idx="5"/>
          </p:nvPr>
        </p:nvSpPr>
        <p:spPr/>
        <p:txBody>
          <a:bodyPr/>
          <a:lstStyle/>
          <a:p>
            <a:fld id="{EBC877D4-C115-4B9D-B6EE-99781311D293}" type="slidenum">
              <a:rPr lang="en-US" smtClean="0"/>
              <a:t>3</a:t>
            </a:fld>
            <a:endParaRPr lang="en-US"/>
          </a:p>
        </p:txBody>
      </p:sp>
    </p:spTree>
    <p:extLst>
      <p:ext uri="{BB962C8B-B14F-4D97-AF65-F5344CB8AC3E}">
        <p14:creationId xmlns:p14="http://schemas.microsoft.com/office/powerpoint/2010/main" val="2960869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t>Notas del orador</a:t>
            </a:r>
            <a:br>
              <a:rPr lang="1034" b="1" dirty="0">
                <a:cs typeface="+mn-lt"/>
              </a:rPr>
            </a:br>
            <a:br>
              <a:rPr lang="1034" b="1" dirty="0">
                <a:cs typeface="+mn-lt"/>
              </a:rPr>
            </a:br>
            <a:r>
              <a:rPr lang="1034" sz="1200" dirty="0"/>
              <a:t>Para comprender el cáncer de próstata, es útil conocer la ubicación y la función de la próstata. A continuación repasaremos algunos </a:t>
            </a:r>
            <a:r>
              <a:rPr lang="1034" b="0" dirty="0"/>
              <a:t>datos básicos sobre el cáncer de próstata.</a:t>
            </a:r>
          </a:p>
        </p:txBody>
      </p:sp>
      <p:sp>
        <p:nvSpPr>
          <p:cNvPr id="4" name="Slide Number Placeholder 3"/>
          <p:cNvSpPr>
            <a:spLocks noGrp="1"/>
          </p:cNvSpPr>
          <p:nvPr>
            <p:ph type="sldNum" sz="quarter" idx="5"/>
          </p:nvPr>
        </p:nvSpPr>
        <p:spPr/>
        <p:txBody>
          <a:bodyPr/>
          <a:lstStyle/>
          <a:p>
            <a:fld id="{5A79CAE6-4230-4D38-A568-8AF4F6758127}" type="slidenum">
              <a:rPr lang="en-US" smtClean="0"/>
              <a:t>4</a:t>
            </a:fld>
            <a:endParaRPr lang="en-US"/>
          </a:p>
        </p:txBody>
      </p:sp>
    </p:spTree>
    <p:extLst>
      <p:ext uri="{BB962C8B-B14F-4D97-AF65-F5344CB8AC3E}">
        <p14:creationId xmlns:p14="http://schemas.microsoft.com/office/powerpoint/2010/main" val="4072021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b="0" i="0"/>
            </a:pPr>
            <a:r>
              <a:rPr lang="1034" sz="1200" b="1" kern="1200" dirty="0">
                <a:solidFill>
                  <a:schemeClr val="tx1"/>
                </a:solidFill>
                <a:effectLst/>
                <a:latin typeface="+mn-lt"/>
                <a:ea typeface="+mn-ea"/>
                <a:cs typeface="+mn-cs"/>
              </a:rPr>
              <a:t>Notas del orador</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b="0" kern="1200" dirty="0">
                <a:solidFill>
                  <a:schemeClr val="tx1"/>
                </a:solidFill>
                <a:effectLst/>
                <a:latin typeface="+mn-lt"/>
                <a:ea typeface="+mn-ea"/>
                <a:cs typeface="+mn-cs"/>
              </a:rPr>
              <a:t>Primero, identifiquemos qué es la próstata y dónde está ubicada.</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b="1" kern="1200" dirty="0">
                <a:solidFill>
                  <a:schemeClr val="tx1"/>
                </a:solidFill>
                <a:effectLst/>
                <a:latin typeface="+mn-lt"/>
                <a:ea typeface="+mn-ea"/>
                <a:cs typeface="+mn-cs"/>
              </a:rPr>
              <a:t>Punto 1: </a:t>
            </a:r>
            <a:r>
              <a:rPr lang="1034" sz="1200" b="0" kern="1200" dirty="0">
                <a:solidFill>
                  <a:schemeClr val="tx1"/>
                </a:solidFill>
                <a:effectLst/>
                <a:latin typeface="+mn-lt"/>
                <a:ea typeface="+mn-ea"/>
                <a:cs typeface="+mn-cs"/>
              </a:rPr>
              <a:t>La próstata es una glándula que rodea la uretra, que es el conducto que transporta la orina y el semen fuera del cuerpo a través del pene.</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b="1" kern="1200" dirty="0">
                <a:solidFill>
                  <a:schemeClr val="tx1"/>
                </a:solidFill>
                <a:effectLst/>
                <a:latin typeface="+mn-lt"/>
                <a:ea typeface="+mn-ea"/>
                <a:cs typeface="+mn-cs"/>
              </a:rPr>
              <a:t>Punto 2: </a:t>
            </a:r>
            <a:r>
              <a:rPr lang="1034" sz="1200" b="0" kern="1200" dirty="0">
                <a:solidFill>
                  <a:schemeClr val="tx1"/>
                </a:solidFill>
                <a:effectLst/>
                <a:latin typeface="+mn-lt"/>
                <a:ea typeface="+mn-ea"/>
                <a:cs typeface="+mn-cs"/>
              </a:rPr>
              <a:t>La función de la próstata es producir parte del líquido que protege </a:t>
            </a:r>
            <a:r>
              <a:rPr lang="1034" sz="1200" strike="sngStrike" kern="1200" dirty="0">
                <a:solidFill>
                  <a:schemeClr val="tx1"/>
                </a:solidFill>
                <a:effectLst/>
                <a:latin typeface="+mn-lt"/>
                <a:ea typeface="+mn-ea"/>
                <a:cs typeface="+mn-cs"/>
              </a:rPr>
              <a:t>y nutre</a:t>
            </a:r>
            <a:r>
              <a:rPr lang="1034" sz="1200" kern="1200" dirty="0">
                <a:solidFill>
                  <a:schemeClr val="tx1"/>
                </a:solidFill>
                <a:effectLst/>
                <a:latin typeface="+mn-lt"/>
                <a:ea typeface="+mn-ea"/>
                <a:cs typeface="+mn-cs"/>
              </a:rPr>
              <a:t> los espermatozoides en el semen. </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b="1" kern="1200" dirty="0">
                <a:solidFill>
                  <a:schemeClr val="tx1"/>
                </a:solidFill>
                <a:latin typeface="+mn-lt"/>
                <a:ea typeface="+mn-ea"/>
                <a:cs typeface="+mn-cs"/>
              </a:rPr>
              <a:t>Punto 3: </a:t>
            </a:r>
            <a:r>
              <a:rPr lang="1034" sz="1200" b="0" kern="1200" dirty="0">
                <a:solidFill>
                  <a:schemeClr val="tx1"/>
                </a:solidFill>
                <a:latin typeface="+mn-lt"/>
                <a:ea typeface="+mn-ea"/>
                <a:cs typeface="+mn-cs"/>
              </a:rPr>
              <a:t>El tamaño de la próstata puede cambiar a medida que el hombre envejece. En los hombres más jóvenes, es aproximadamente del tamaño de una nuez, pero puede ser mucho más grande en los hombres mayores.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96726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1AC1C-8D32-D185-9A55-C218342B7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CA117-216B-145D-D887-9282CFB42E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1897FA-D99E-6818-3D7C-659D2C09E1D9}"/>
              </a:ext>
            </a:extLst>
          </p:cNvPr>
          <p:cNvSpPr>
            <a:spLocks noGrp="1"/>
          </p:cNvSpPr>
          <p:nvPr>
            <p:ph type="body" idx="1"/>
          </p:nvPr>
        </p:nvSpPr>
        <p:spPr/>
        <p:txBody>
          <a:bodyPr/>
          <a:lstStyle/>
          <a:p>
            <a:pPr>
              <a:defRPr b="0" i="0"/>
            </a:pPr>
            <a:r>
              <a:rPr lang="1034" b="1" dirty="0"/>
              <a:t>Notas del orador</a:t>
            </a:r>
          </a:p>
          <a:p>
            <a:endParaRPr lang="en-US" b="1" dirty="0"/>
          </a:p>
          <a:p>
            <a:pPr marL="571500" indent="-571500">
              <a:lnSpc>
                <a:spcPct val="100000"/>
              </a:lnSpc>
              <a:spcAft>
                <a:spcPts val="600"/>
              </a:spcAft>
              <a:defRPr b="0" i="0"/>
            </a:pPr>
            <a:r>
              <a:rPr lang="1034" sz="1200" dirty="0">
                <a:latin typeface="Source Sans Pro" panose="020B0503030403020204" pitchFamily="34" charset="77"/>
              </a:rPr>
              <a:t>El cáncer es el crecimiento descontrolado de células anormales.</a:t>
            </a:r>
          </a:p>
          <a:p>
            <a:pPr marL="571500" indent="-571500">
              <a:lnSpc>
                <a:spcPct val="100000"/>
              </a:lnSpc>
              <a:spcAft>
                <a:spcPts val="600"/>
              </a:spcAft>
            </a:pPr>
            <a:endParaRPr lang="en-US" sz="1200" dirty="0">
              <a:latin typeface="Source Sans Pro" panose="020B0503030403020204" pitchFamily="34" charset="77"/>
            </a:endParaRPr>
          </a:p>
          <a:p>
            <a:pPr marL="571500" indent="-571500">
              <a:lnSpc>
                <a:spcPct val="100000"/>
              </a:lnSpc>
              <a:spcAft>
                <a:spcPts val="600"/>
              </a:spcAft>
              <a:defRPr b="0" i="0"/>
            </a:pPr>
            <a:r>
              <a:rPr lang="1034" sz="1200" dirty="0">
                <a:latin typeface="Source Sans Pro" panose="020B0503030403020204" pitchFamily="34" charset="77"/>
              </a:rPr>
              <a:t>Las células cancerosas pueden invadir y dañar el tejido normal.</a:t>
            </a:r>
          </a:p>
          <a:p>
            <a:endParaRPr lang="en-US" b="0" dirty="0"/>
          </a:p>
          <a:p>
            <a:pPr>
              <a:defRPr b="0" i="0"/>
            </a:pPr>
            <a:r>
              <a:rPr lang="1034" b="0" dirty="0"/>
              <a:t>Los cánceres de próstata empiezan en las células de la próstata. Por lo general, tienen un crecimiento lento, pero pueden crecer y propagarse rápidamente.</a:t>
            </a:r>
          </a:p>
        </p:txBody>
      </p:sp>
      <p:sp>
        <p:nvSpPr>
          <p:cNvPr id="4" name="Slide Number Placeholder 3">
            <a:extLst>
              <a:ext uri="{FF2B5EF4-FFF2-40B4-BE49-F238E27FC236}">
                <a16:creationId xmlns:a16="http://schemas.microsoft.com/office/drawing/2014/main" id="{A87E18C7-2C86-2EFD-BFD8-592D83BDC5B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9188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t>Notas del orador</a:t>
            </a:r>
            <a:br>
              <a:rPr lang="1034" b="1" dirty="0"/>
            </a:br>
            <a:endParaRPr lang="en-US" b="1" dirty="0"/>
          </a:p>
          <a:p>
            <a:pPr>
              <a:defRPr b="0" i="0"/>
            </a:pPr>
            <a:r>
              <a:rPr lang="1034" b="0" dirty="0"/>
              <a:t>No se conoce la causa exacta del cáncer de próstata; sin embargo, lo más probable es que esté relacionad</a:t>
            </a:r>
            <a:r>
              <a:rPr lang="es-PE" b="0" dirty="0"/>
              <a:t>a</a:t>
            </a:r>
            <a:r>
              <a:rPr lang="1034" b="0" dirty="0"/>
              <a:t> con cambios en el ADN. El ADN es la sustancia presente en nuestras células que forma nuestros genes, que son las instrucciones para el funcionamiento de una célula. Los cambios en el ADN, llamados mutaciones, pueden causar cáncer. </a:t>
            </a:r>
          </a:p>
          <a:p>
            <a:endParaRPr lang="en-US" dirty="0"/>
          </a:p>
          <a:p>
            <a:pPr>
              <a:defRPr b="0" i="0"/>
            </a:pPr>
            <a:r>
              <a:rPr lang="1034" b="0" dirty="0"/>
              <a:t>Las </a:t>
            </a:r>
            <a:r>
              <a:rPr lang="1034" b="1" dirty="0"/>
              <a:t>mutaciones genéticas</a:t>
            </a:r>
            <a:r>
              <a:rPr lang="1034" b="0" dirty="0"/>
              <a:t> pueden heredarse o adquirirse más adelante en la vida:</a:t>
            </a:r>
          </a:p>
          <a:p>
            <a:endParaRPr lang="en-US" dirty="0"/>
          </a:p>
          <a:p>
            <a:pPr marL="171450" marR="0" lvl="0" indent="-171450" algn="l" defTabSz="914400" rtl="0" eaLnBrk="1" fontAlgn="auto" latinLnBrk="0" hangingPunct="1">
              <a:lnSpc>
                <a:spcPct val="100000"/>
              </a:lnSpc>
              <a:spcBef>
                <a:spcPct val="0"/>
              </a:spcBef>
              <a:spcAft>
                <a:spcPct val="0"/>
              </a:spcAft>
              <a:buClrTx/>
              <a:buSzTx/>
              <a:buFont typeface="Arial" pitchFamily="34" charset="0"/>
              <a:buChar char="•"/>
              <a:defRPr b="0" i="0"/>
            </a:pPr>
            <a:r>
              <a:rPr lang="1034" b="1" dirty="0"/>
              <a:t>Mutaciones genéticas heredadas: </a:t>
            </a:r>
            <a:r>
              <a:rPr lang="1034" b="0" dirty="0"/>
              <a:t>Son genes que se transmiten de </a:t>
            </a:r>
            <a:r>
              <a:rPr lang="es-PE" b="0" dirty="0"/>
              <a:t>una </a:t>
            </a:r>
            <a:r>
              <a:rPr lang="1034" b="0" dirty="0"/>
              <a:t>generación a otra. Se cree que los cambios genéticos heredados desempeñan un rol en casi el 10% de los cánceres de próstata. Varios genes hereditarios se han relacionado con el cáncer de próstata hereditario, entre ellos </a:t>
            </a:r>
            <a:r>
              <a:rPr lang="1034" sz="1200" b="1" i="1" kern="1200" dirty="0">
                <a:solidFill>
                  <a:schemeClr val="tx1"/>
                </a:solidFill>
                <a:effectLst/>
                <a:latin typeface="+mn-lt"/>
                <a:ea typeface="+mn-ea"/>
                <a:cs typeface="+mn-cs"/>
              </a:rPr>
              <a:t>BRCA1</a:t>
            </a:r>
            <a:r>
              <a:rPr lang="1034" sz="1200" b="0" i="0" kern="1200" dirty="0">
                <a:solidFill>
                  <a:schemeClr val="tx1"/>
                </a:solidFill>
                <a:effectLst/>
                <a:latin typeface="+mn-lt"/>
                <a:ea typeface="+mn-ea"/>
                <a:cs typeface="+mn-cs"/>
              </a:rPr>
              <a:t> y </a:t>
            </a:r>
            <a:r>
              <a:rPr lang="en-US" sz="1200" b="1" i="1" kern="1200" dirty="0">
                <a:solidFill>
                  <a:schemeClr val="tx1"/>
                </a:solidFill>
                <a:effectLst/>
                <a:latin typeface="+mn-lt"/>
                <a:ea typeface="+mn-ea"/>
                <a:cs typeface="+mn-cs"/>
              </a:rPr>
              <a:t>BRCA2</a:t>
            </a:r>
            <a:r>
              <a:rPr lang="1034" sz="1200" b="1" i="1" kern="1200" dirty="0">
                <a:solidFill>
                  <a:schemeClr val="tx1"/>
                </a:solidFill>
                <a:effectLst/>
                <a:latin typeface="+mn-lt"/>
                <a:ea typeface="+mn-ea"/>
                <a:cs typeface="+mn-cs"/>
              </a:rPr>
              <a:t>; CHEK2, ATM, PALB2 y RAD51D; genes de reparación de desajustes de ADN (como MSH2, MSH6, MLH1 y PMS2); RNASEL (anteriormente HPC1)</a:t>
            </a:r>
            <a:r>
              <a:rPr lang="1034" sz="1200" b="0" i="1" kern="1200" dirty="0">
                <a:solidFill>
                  <a:schemeClr val="tx1"/>
                </a:solidFill>
                <a:effectLst/>
                <a:latin typeface="+mn-lt"/>
                <a:ea typeface="+mn-ea"/>
                <a:cs typeface="+mn-cs"/>
              </a:rPr>
              <a:t>;</a:t>
            </a:r>
            <a:r>
              <a:rPr lang="1034" sz="1200" b="0" i="0" kern="1200" dirty="0">
                <a:solidFill>
                  <a:schemeClr val="tx1"/>
                </a:solidFill>
                <a:effectLst/>
                <a:latin typeface="+mn-lt"/>
                <a:ea typeface="+mn-ea"/>
                <a:cs typeface="+mn-cs"/>
              </a:rPr>
              <a:t> y </a:t>
            </a:r>
            <a:r>
              <a:rPr lang="en-US" sz="1200" b="1" i="1" kern="1200" dirty="0">
                <a:solidFill>
                  <a:schemeClr val="tx1"/>
                </a:solidFill>
                <a:effectLst/>
                <a:latin typeface="+mn-lt"/>
                <a:ea typeface="+mn-ea"/>
                <a:cs typeface="+mn-cs"/>
              </a:rPr>
              <a:t>HOXB13</a:t>
            </a:r>
            <a:r>
              <a:rPr lang="1034" sz="1200" b="1" i="1" kern="1200" dirty="0">
                <a:solidFill>
                  <a:schemeClr val="tx1"/>
                </a:solidFill>
                <a:effectLst/>
                <a:latin typeface="+mn-lt"/>
                <a:ea typeface="+mn-ea"/>
                <a:cs typeface="+mn-cs"/>
              </a:rPr>
              <a:t>.</a:t>
            </a:r>
          </a:p>
          <a:p>
            <a:pPr marL="171450" marR="0" lvl="0" indent="-171450" algn="l" defTabSz="914400" rtl="0" eaLnBrk="1" fontAlgn="auto" latinLnBrk="0" hangingPunct="1">
              <a:lnSpc>
                <a:spcPct val="100000"/>
              </a:lnSpc>
              <a:spcBef>
                <a:spcPct val="0"/>
              </a:spcBef>
              <a:spcAft>
                <a:spcPct val="0"/>
              </a:spcAft>
              <a:buClrTx/>
              <a:buSzTx/>
              <a:buFont typeface="Arial" pitchFamily="34" charset="0"/>
              <a:buChar char="•"/>
              <a:defRPr/>
            </a:pPr>
            <a:endParaRPr lang="en-US" sz="1200" b="1" i="1"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ct val="0"/>
              </a:spcBef>
              <a:spcAft>
                <a:spcPct val="0"/>
              </a:spcAft>
              <a:buClrTx/>
              <a:buSzTx/>
              <a:buFont typeface="Arial" pitchFamily="34" charset="0"/>
              <a:buChar char="•"/>
              <a:defRPr b="0" i="0"/>
            </a:pPr>
            <a:r>
              <a:rPr lang="1034" sz="1200" b="1" kern="1200" dirty="0">
                <a:solidFill>
                  <a:schemeClr val="tx1"/>
                </a:solidFill>
                <a:effectLst/>
                <a:latin typeface="+mn-lt"/>
                <a:ea typeface="+mn-ea"/>
                <a:cs typeface="+mn-cs"/>
              </a:rPr>
              <a:t>Mutaciones genéticas adquiridas: </a:t>
            </a:r>
            <a:r>
              <a:rPr lang="1034" sz="1200" b="0" kern="1200" dirty="0">
                <a:solidFill>
                  <a:schemeClr val="tx1"/>
                </a:solidFill>
                <a:effectLst/>
                <a:latin typeface="+mn-lt"/>
                <a:ea typeface="+mn-ea"/>
                <a:cs typeface="+mn-cs"/>
              </a:rPr>
              <a:t>Cambios que se producen durante la vida de una persona. Estas mutaciones no se transmiten a los hijos. Estos cambios se encuentran solo en células que provienen de la célula mutada original. Se llaman mutaciones adquiridas. La mayoría de las mutaciones genéticas relacionadas con el cáncer de próstata parecen desarrollarse durante la vida de un hombre en lugar de haber sido heredadas.</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C877D4-C115-4B9D-B6EE-99781311D2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3537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cs typeface="Calibri"/>
              </a:rPr>
              <a:t>Notas del orador</a:t>
            </a:r>
            <a:endParaRPr lang="en-US" b="1" dirty="0"/>
          </a:p>
          <a:p>
            <a:endParaRPr lang="en-US" dirty="0"/>
          </a:p>
          <a:p>
            <a:pPr>
              <a:defRPr b="0" i="0"/>
            </a:pPr>
            <a:r>
              <a:rPr lang="1034" sz="1200" kern="1200" dirty="0">
                <a:solidFill>
                  <a:schemeClr val="tx1"/>
                </a:solidFill>
                <a:latin typeface="+mn-lt"/>
                <a:ea typeface="+mn-ea"/>
                <a:cs typeface="+mn-cs"/>
              </a:rPr>
              <a:t>Un factor de riesgo es cualquier cosa que afecte su probabilidad de contraer una enfermedad como el cáncer. Los distintos tipos de cáncer tienen diferentes factores de riesgo. Algunos factores de riesgo, como fumar y la exposición excesiva al sol, se pueden cambiar. Otros factores, como la edad o el historial familiar, no se pueden cambiar.</a:t>
            </a:r>
            <a:endParaRPr lang="en-US" dirty="0">
              <a:cs typeface="Calibri"/>
            </a:endParaRP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latin typeface="+mn-lt"/>
                <a:ea typeface="+mn-ea"/>
                <a:cs typeface="+mn-cs"/>
              </a:rPr>
              <a:t>Tener un factor de riesgo, o incluso varios factores de riesgo, no significa que padecerá la enfermedad. Muchas personas con uno o más factores de riesgo nunca desarrollan cáncer, mientras que otras que desarrollan cáncer pueden tener pocos o ningún factor de riesgo conocido.</a:t>
            </a: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latin typeface="+mn-lt"/>
                <a:ea typeface="+mn-ea"/>
                <a:cs typeface="+mn-cs"/>
              </a:rPr>
              <a:t>Los investigadores han encontrado varios factores que podrían afectar el riesgo de que un hombre desarrolle cáncer de próstata.</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1281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4A79F3-58F2-4561-53C1-F820C9D61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2DE18-DBD4-3139-05CD-C9E0C086CB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7B1143-58A2-6BD2-7FFF-00A91D18E1AD}"/>
              </a:ext>
            </a:extLst>
          </p:cNvPr>
          <p:cNvSpPr>
            <a:spLocks noGrp="1"/>
          </p:cNvSpPr>
          <p:nvPr>
            <p:ph type="body" idx="1"/>
          </p:nvPr>
        </p:nvSpPr>
        <p:spPr/>
        <p:txBody>
          <a:bodyPr/>
          <a:lstStyle/>
          <a:p>
            <a:pPr marL="457200" indent="-457200">
              <a:lnSpc>
                <a:spcPct val="100000"/>
              </a:lnSpc>
              <a:defRPr b="0" i="0"/>
            </a:pPr>
            <a:r>
              <a:rPr lang="1034" altLang="en-US" sz="2400" b="1" dirty="0">
                <a:ea typeface="ＭＳ Ｐゴシック" panose="020B0600070205080204" pitchFamily="34" charset="-128"/>
              </a:rPr>
              <a:t>Notas del orador</a:t>
            </a:r>
          </a:p>
          <a:p>
            <a:pPr marL="457200" indent="-457200"/>
            <a:endParaRPr lang="en-US" altLang="en-US" sz="2400" b="1" dirty="0">
              <a:ea typeface="ＭＳ Ｐゴシック"/>
            </a:endParaRPr>
          </a:p>
          <a:p>
            <a:pPr marL="457200" indent="-457200">
              <a:lnSpc>
                <a:spcPct val="100000"/>
              </a:lnSpc>
              <a:defRPr b="0" i="0"/>
            </a:pPr>
            <a:r>
              <a:rPr lang="1034" altLang="en-US" sz="2400" b="1" dirty="0">
                <a:ea typeface="ＭＳ Ｐゴシック"/>
              </a:rPr>
              <a:t>Edad</a:t>
            </a:r>
            <a:endParaRPr lang="en-US" dirty="0">
              <a:ea typeface="ＭＳ Ｐゴシック"/>
            </a:endParaRPr>
          </a:p>
          <a:p>
            <a:pPr lvl="1">
              <a:lnSpc>
                <a:spcPct val="100000"/>
              </a:lnSpc>
              <a:defRPr b="0" i="0"/>
            </a:pPr>
            <a:r>
              <a:rPr lang="1034" altLang="en-US" sz="2000" b="0" dirty="0">
                <a:ea typeface="ＭＳ Ｐゴシック" panose="020B0600070205080204" pitchFamily="34" charset="-128"/>
              </a:rPr>
              <a:t>La probabilidad de tener cáncer de próstata aumenta rápidamente después de los 50 años.</a:t>
            </a:r>
            <a:br>
              <a:rPr lang="1034" altLang="en-US" sz="2000" b="0" dirty="0">
                <a:ea typeface="ＭＳ Ｐゴシック" panose="020B0600070205080204" pitchFamily="34" charset="-128"/>
              </a:rPr>
            </a:br>
            <a:endParaRPr lang="en-US" altLang="en-US" sz="2000" b="0" dirty="0">
              <a:ea typeface="ＭＳ Ｐゴシック" panose="020B0600070205080204" pitchFamily="34" charset="-128"/>
            </a:endParaRPr>
          </a:p>
          <a:p>
            <a:pPr marL="457200" indent="-457200">
              <a:lnSpc>
                <a:spcPct val="100000"/>
              </a:lnSpc>
              <a:defRPr b="0" i="0"/>
            </a:pPr>
            <a:r>
              <a:rPr lang="1034" altLang="en-US" sz="2400" b="1" dirty="0">
                <a:ea typeface="ＭＳ Ｐゴシック" panose="020B0600070205080204" pitchFamily="34" charset="-128"/>
              </a:rPr>
              <a:t>Raza/Grupo étnico</a:t>
            </a:r>
          </a:p>
          <a:p>
            <a:pPr marL="969917" lvl="4" indent="-342900">
              <a:buSzPct val="60000"/>
              <a:defRPr b="0" i="0"/>
            </a:pPr>
            <a:r>
              <a:rPr lang="1034" altLang="en-US" sz="2000" dirty="0">
                <a:ea typeface="ＭＳ Ｐゴシック" panose="020B0600070205080204" pitchFamily="34" charset="-128"/>
              </a:rPr>
              <a:t>Los hombres afroamericanos y los hombres caribeños de</a:t>
            </a:r>
            <a:r>
              <a:rPr lang="es-PE" altLang="en-US" sz="2000" dirty="0">
                <a:ea typeface="ＭＳ Ｐゴシック" panose="020B0600070205080204" pitchFamily="34" charset="-128"/>
              </a:rPr>
              <a:t> </a:t>
            </a:r>
            <a:r>
              <a:rPr lang="1034" altLang="en-US" sz="2000" dirty="0">
                <a:ea typeface="ＭＳ Ｐゴシック" panose="020B0600070205080204" pitchFamily="34" charset="-128"/>
              </a:rPr>
              <a:t>ascendencia africana tienen un riesgo mayor que los hombres de otras razas. </a:t>
            </a:r>
          </a:p>
          <a:p>
            <a:pPr marL="969917" lvl="4" indent="-342900">
              <a:buSzPct val="60000"/>
              <a:defRPr b="0" i="0"/>
            </a:pPr>
            <a:r>
              <a:rPr lang="1034" altLang="en-US" sz="2000" dirty="0">
                <a:ea typeface="ＭＳ Ｐゴシック" panose="020B0600070205080204" pitchFamily="34" charset="-128"/>
              </a:rPr>
              <a:t>Las razones de estas diferencias raciales y étnicas no están claras.</a:t>
            </a:r>
            <a:br>
              <a:rPr lang="1034" altLang="en-US" sz="2000" dirty="0">
                <a:ea typeface="ＭＳ Ｐゴシック" panose="020B0600070205080204" pitchFamily="34" charset="-128"/>
              </a:rPr>
            </a:br>
            <a:endParaRPr lang="en-US" altLang="en-US" sz="2000" dirty="0">
              <a:ea typeface="ＭＳ Ｐゴシック" panose="020B0600070205080204" pitchFamily="34" charset="-128"/>
            </a:endParaRPr>
          </a:p>
          <a:p>
            <a:pPr>
              <a:lnSpc>
                <a:spcPct val="100000"/>
              </a:lnSpc>
              <a:spcAft>
                <a:spcPts val="600"/>
              </a:spcAft>
              <a:defRPr b="0" i="0"/>
            </a:pPr>
            <a:r>
              <a:rPr lang="1034" altLang="en-US" sz="2400" b="1" dirty="0">
                <a:latin typeface="Source Sans Pro" panose="020B0503030403020204" pitchFamily="34" charset="77"/>
                <a:ea typeface="ＭＳ Ｐゴシック" panose="020B0600070205080204" pitchFamily="34" charset="-128"/>
              </a:rPr>
              <a:t>Dieta</a:t>
            </a:r>
          </a:p>
          <a:p>
            <a:pPr marL="969917" lvl="4" indent="-342900">
              <a:spcBef>
                <a:spcPts val="1000"/>
              </a:spcBef>
              <a:spcAft>
                <a:spcPts val="600"/>
              </a:spcAft>
              <a:buSzPct val="60000"/>
              <a:defRPr b="0" i="0"/>
            </a:pPr>
            <a:r>
              <a:rPr lang="1034" altLang="en-US" sz="2000" dirty="0">
                <a:latin typeface="Source Sans Pro" panose="020B0503030403020204" pitchFamily="34" charset="77"/>
                <a:ea typeface="ＭＳ Ｐゴシック" panose="020B0600070205080204" pitchFamily="34" charset="-128"/>
              </a:rPr>
              <a:t>Un alto contenido de carnes rojas o alimentos ricos en grasas (especialmente productos lácteos) y un bajo contenido de frutas y verduras pueden aumentar el riesgo.</a:t>
            </a:r>
            <a:br>
              <a:rPr lang="1034" altLang="en-US" sz="2000" dirty="0">
                <a:latin typeface="Source Sans Pro" panose="020B0503030403020204" pitchFamily="34" charset="77"/>
                <a:ea typeface="ＭＳ Ｐゴシック" panose="020B0600070205080204" pitchFamily="34" charset="-128"/>
              </a:rPr>
            </a:br>
            <a:endParaRPr lang="en-US" altLang="en-US" sz="2000" dirty="0">
              <a:latin typeface="Source Sans Pro" panose="020B0503030403020204" pitchFamily="34" charset="77"/>
              <a:ea typeface="ＭＳ Ｐゴシック" panose="020B0600070205080204" pitchFamily="34" charset="-128"/>
            </a:endParaRPr>
          </a:p>
          <a:p>
            <a:pPr>
              <a:lnSpc>
                <a:spcPct val="100000"/>
              </a:lnSpc>
              <a:spcAft>
                <a:spcPts val="600"/>
              </a:spcAft>
              <a:defRPr b="0" i="0"/>
            </a:pPr>
            <a:r>
              <a:rPr lang="1034" altLang="en-US" sz="2400" b="1" dirty="0">
                <a:latin typeface="Source Sans Pro" panose="020B0503030403020204" pitchFamily="34" charset="77"/>
                <a:ea typeface="ＭＳ Ｐゴシック" panose="020B0600070205080204" pitchFamily="34" charset="-128"/>
              </a:rPr>
              <a:t>Geografía</a:t>
            </a:r>
          </a:p>
          <a:p>
            <a:pPr marL="969917" lvl="4" indent="-342900">
              <a:spcBef>
                <a:spcPts val="1000"/>
              </a:spcBef>
              <a:spcAft>
                <a:spcPts val="600"/>
              </a:spcAft>
              <a:buSzPct val="60000"/>
              <a:defRPr b="0" i="0"/>
            </a:pPr>
            <a:r>
              <a:rPr lang="1034" altLang="en-US" sz="2000" dirty="0">
                <a:latin typeface="Source Sans Pro" panose="020B0503030403020204" pitchFamily="34" charset="77"/>
                <a:ea typeface="ＭＳ Ｐゴシック" panose="020B0600070205080204" pitchFamily="34" charset="-128"/>
              </a:rPr>
              <a:t>El cáncer de próstata es más común en América del Norte, el noroeste de Europa, Australia y las islas del Caribe. Es menos común en Asia, África, América Central y América del Sur. </a:t>
            </a:r>
          </a:p>
          <a:p>
            <a:pPr marL="969917" lvl="4" indent="-342900">
              <a:buSzPct val="60000"/>
            </a:pPr>
            <a:endParaRPr lang="en-US" b="1" dirty="0">
              <a:cs typeface="Calibri"/>
            </a:endParaRPr>
          </a:p>
        </p:txBody>
      </p:sp>
      <p:sp>
        <p:nvSpPr>
          <p:cNvPr id="4" name="Slide Number Placeholder 3">
            <a:extLst>
              <a:ext uri="{FF2B5EF4-FFF2-40B4-BE49-F238E27FC236}">
                <a16:creationId xmlns:a16="http://schemas.microsoft.com/office/drawing/2014/main" id="{B8896432-02E7-F22E-4940-A8E4813CD24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3557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p>
          <a:p>
            <a:endParaRPr lang="en-US" b="1" dirty="0"/>
          </a:p>
          <a:p>
            <a:pPr>
              <a:defRPr b="0" i="0"/>
            </a:pPr>
            <a:r>
              <a:rPr lang="es-PE" sz="1200" b="1" kern="1200" dirty="0">
                <a:solidFill>
                  <a:schemeClr val="tx1"/>
                </a:solidFill>
                <a:effectLst/>
                <a:latin typeface="+mn-lt"/>
                <a:ea typeface="+mn-ea"/>
                <a:cs typeface="+mn-cs"/>
              </a:rPr>
              <a:t>Historial</a:t>
            </a:r>
            <a:r>
              <a:rPr lang="1034" sz="1200" b="1" kern="1200" dirty="0">
                <a:solidFill>
                  <a:schemeClr val="tx1"/>
                </a:solidFill>
                <a:effectLst/>
                <a:latin typeface="+mn-lt"/>
                <a:ea typeface="+mn-ea"/>
                <a:cs typeface="+mn-cs"/>
              </a:rPr>
              <a:t> familia</a:t>
            </a:r>
            <a:r>
              <a:rPr lang="es-PE" sz="1200" b="1" kern="1200" dirty="0">
                <a:solidFill>
                  <a:schemeClr val="tx1"/>
                </a:solidFill>
                <a:effectLst/>
                <a:latin typeface="+mn-lt"/>
                <a:ea typeface="+mn-ea"/>
                <a:cs typeface="+mn-cs"/>
              </a:rPr>
              <a:t>r</a:t>
            </a:r>
            <a:endParaRPr lang="en-US" b="1" dirty="0">
              <a:ea typeface="+mn-ea"/>
              <a:cs typeface="+mn-cs"/>
            </a:endParaRPr>
          </a:p>
          <a:p>
            <a:pPr marL="171450" indent="-171450">
              <a:buFont typeface="Arial" pitchFamily="34" charset="0"/>
              <a:buChar char="•"/>
              <a:defRPr b="0" i="0"/>
            </a:pPr>
            <a:r>
              <a:rPr lang="1034" sz="1200" kern="1200" dirty="0">
                <a:solidFill>
                  <a:schemeClr val="tx1"/>
                </a:solidFill>
                <a:effectLst/>
                <a:latin typeface="+mn-lt"/>
                <a:ea typeface="+mn-ea"/>
                <a:cs typeface="+mn-cs"/>
              </a:rPr>
              <a:t>El cáncer de próstata parece ser hereditario en algunas familias, lo que sugiere que en algunos casos puede haber un factor hereditario o genético. </a:t>
            </a:r>
          </a:p>
          <a:p>
            <a:pPr marL="969917" lvl="4" indent="-342900">
              <a:spcBef>
                <a:spcPts val="1000"/>
              </a:spcBef>
              <a:spcAft>
                <a:spcPts val="600"/>
              </a:spcAft>
              <a:buSzPct val="60000"/>
              <a:defRPr b="0" i="0"/>
            </a:pPr>
            <a:r>
              <a:rPr lang="1034" altLang="en-US" sz="1200" dirty="0">
                <a:latin typeface="Source Sans Pro" panose="020B0503030403020204" pitchFamily="34" charset="77"/>
                <a:ea typeface="ＭＳ Ｐゴシック" panose="020B0600070205080204" pitchFamily="34" charset="-128"/>
              </a:rPr>
              <a:t>El riesgo es mayor para los hombres que tienen un hermano con la enfermedad que para los hombres que tienen un padre con la enfermedad.</a:t>
            </a:r>
          </a:p>
          <a:p>
            <a:pPr marL="969917" lvl="4" indent="-342900">
              <a:spcBef>
                <a:spcPts val="1000"/>
              </a:spcBef>
              <a:spcAft>
                <a:spcPts val="600"/>
              </a:spcAft>
              <a:buSzPct val="60000"/>
              <a:defRPr b="0" i="0"/>
            </a:pPr>
            <a:r>
              <a:rPr lang="1034" altLang="en-US" sz="1200" dirty="0">
                <a:latin typeface="Source Sans Pro" panose="020B0503030403020204" pitchFamily="34" charset="77"/>
                <a:ea typeface="ＭＳ Ｐゴシック" panose="020B0600070205080204" pitchFamily="34" charset="-128"/>
              </a:rPr>
              <a:t>El riesgo es mucho mayor para los hombres con varios familiares afectados, en especial si sus familiares eran jóvenes al momento en que se detectó el cáncer.</a:t>
            </a:r>
            <a:endParaRPr lang="en-US" altLang="en-US" sz="1400" dirty="0">
              <a:latin typeface="Source Sans Pro" panose="020B0503030403020204" pitchFamily="34" charset="77"/>
              <a:ea typeface="ＭＳ Ｐゴシック" panose="020B0600070205080204" pitchFamily="34" charset="-128"/>
            </a:endParaRPr>
          </a:p>
          <a:p>
            <a:pPr marL="171450" indent="-171450">
              <a:buFont typeface="Arial" pitchFamily="34" charset="0"/>
              <a:buChar char="•"/>
            </a:pPr>
            <a:endParaRPr lang="en-US" sz="1200" kern="1200" dirty="0">
              <a:solidFill>
                <a:schemeClr val="tx1"/>
              </a:solidFill>
              <a:effectLst/>
              <a:latin typeface="+mn-lt"/>
              <a:ea typeface="+mn-ea"/>
              <a:cs typeface="+mn-cs"/>
            </a:endParaRPr>
          </a:p>
          <a:p>
            <a:pPr marL="171450" indent="-171450">
              <a:buFont typeface="Arial" pitchFamily="34" charset="0"/>
              <a:buChar char="•"/>
              <a:defRPr b="0" i="0"/>
            </a:pPr>
            <a:r>
              <a:rPr lang="1034" sz="1200" kern="1200" dirty="0">
                <a:solidFill>
                  <a:schemeClr val="tx1"/>
                </a:solidFill>
                <a:effectLst/>
                <a:latin typeface="+mn-lt"/>
                <a:ea typeface="+mn-ea"/>
                <a:cs typeface="+mn-cs"/>
              </a:rPr>
              <a:t>Si bien el historial familiar aumenta el riesgo de que un hombre padezca cáncer de próstata, la mayoría de los hombres diagnosticados con cáncer de próstata no tienen un historial familiar. </a:t>
            </a:r>
          </a:p>
          <a:p>
            <a:pPr marL="171450" indent="-171450">
              <a:buFont typeface="Arial" pitchFamily="34" charset="0"/>
              <a:buChar char="•"/>
            </a:pPr>
            <a:endParaRPr lang="en-US" sz="1200" kern="1200" dirty="0">
              <a:solidFill>
                <a:schemeClr val="tx1"/>
              </a:solidFill>
              <a:effectLst/>
              <a:latin typeface="+mn-lt"/>
              <a:ea typeface="+mn-ea"/>
              <a:cs typeface="+mn-cs"/>
            </a:endParaRPr>
          </a:p>
          <a:p>
            <a:pPr>
              <a:defRPr b="0" i="0"/>
            </a:pPr>
            <a:r>
              <a:rPr lang="1034" b="1" dirty="0"/>
              <a:t>Cambios genéticos</a:t>
            </a:r>
            <a:endParaRPr lang="en-US" dirty="0">
              <a:cs typeface="Calibri"/>
            </a:endParaRPr>
          </a:p>
          <a:p>
            <a:pPr marL="171450" marR="0" lvl="0" indent="-171450" algn="l" defTabSz="914400" rtl="0" eaLnBrk="1" fontAlgn="auto" latinLnBrk="0" hangingPunct="1">
              <a:lnSpc>
                <a:spcPct val="100000"/>
              </a:lnSpc>
              <a:spcBef>
                <a:spcPct val="0"/>
              </a:spcBef>
              <a:spcAft>
                <a:spcPct val="0"/>
              </a:spcAft>
              <a:buClrTx/>
              <a:buSzTx/>
              <a:buFont typeface="Arial,Sans-Serif"/>
              <a:buChar char="•"/>
              <a:defRPr b="0" i="0"/>
            </a:pPr>
            <a:r>
              <a:rPr lang="1034" altLang="en-US" sz="1200" dirty="0">
                <a:latin typeface="Source Sans Pro" panose="020B0503030403020204" pitchFamily="34" charset="77"/>
                <a:ea typeface="ＭＳ Ｐゴシック" panose="020B0600070205080204" pitchFamily="34" charset="-128"/>
              </a:rPr>
              <a:t>Tal como hemos comentado, algunos genes hereditarios parecen aumentar el riesgo. Esto representa solo un número muy pequeño de casos. </a:t>
            </a:r>
            <a:endParaRPr lang="en-US" dirty="0"/>
          </a:p>
          <a:p>
            <a:pPr marL="171450" indent="-171450">
              <a:buFont typeface="Arial,Sans-Serif"/>
              <a:buChar char="•"/>
              <a:defRPr b="0" i="0"/>
            </a:pPr>
            <a:r>
              <a:rPr lang="1034" dirty="0"/>
              <a:t>Las mutaciones (cambios) heredadas de los genes </a:t>
            </a:r>
            <a:r>
              <a:rPr lang="1034" b="1" i="1" dirty="0"/>
              <a:t>BRCA1</a:t>
            </a:r>
            <a:r>
              <a:rPr lang="1034" dirty="0"/>
              <a:t> o </a:t>
            </a:r>
            <a:r>
              <a:rPr lang="1034" b="1" i="1" dirty="0"/>
              <a:t>BRCA2</a:t>
            </a:r>
            <a:r>
              <a:rPr lang="1034" dirty="0"/>
              <a:t> pueden aumentar el riesgo de cáncer de próstata en los hombres (especialmente las mutaciones en </a:t>
            </a:r>
            <a:r>
              <a:rPr lang="1034" i="1" dirty="0"/>
              <a:t>BRCA2</a:t>
            </a:r>
            <a:r>
              <a:rPr lang="1034" dirty="0"/>
              <a:t>).</a:t>
            </a:r>
            <a:endParaRPr lang="en-US" dirty="0">
              <a:cs typeface="Calibri"/>
            </a:endParaRPr>
          </a:p>
          <a:p>
            <a:pPr marL="171450" indent="-171450">
              <a:buFont typeface="Arial,Sans-Serif"/>
              <a:buChar char="•"/>
              <a:defRPr b="0" i="0"/>
            </a:pPr>
            <a:r>
              <a:rPr lang="1034" dirty="0"/>
              <a:t>Los hombres con </a:t>
            </a:r>
            <a:r>
              <a:rPr lang="1034" b="1" dirty="0"/>
              <a:t>síndrome de Lynch</a:t>
            </a:r>
            <a:r>
              <a:rPr lang="1034" dirty="0"/>
              <a:t> (también conocido como </a:t>
            </a:r>
            <a:r>
              <a:rPr lang="1034" b="1" dirty="0"/>
              <a:t>cáncer colorrectal hereditario no asociado a poliposis</a:t>
            </a:r>
            <a:r>
              <a:rPr lang="1034" dirty="0"/>
              <a:t>, o </a:t>
            </a:r>
            <a:r>
              <a:rPr lang="1034" b="1" dirty="0"/>
              <a:t>HNPCC</a:t>
            </a:r>
            <a:r>
              <a:rPr lang="1034" dirty="0"/>
              <a:t>), una afección causada por cambios genéticos heredados, tienen un mayor riesgo de padecer varios tipos de cáncer, incluyendo el cáncer de próstata.</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55236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latin typeface="+mn-lt"/>
                <a:ea typeface="+mn-ea"/>
                <a:cs typeface="+mn-cs"/>
              </a:rPr>
              <a:t>Notas del orador</a:t>
            </a:r>
            <a:br>
              <a:rPr lang="1034" sz="1200" b="1" kern="1200" dirty="0">
                <a:solidFill>
                  <a:schemeClr val="tx1"/>
                </a:solidFill>
                <a:latin typeface="+mn-lt"/>
                <a:ea typeface="+mn-ea"/>
                <a:cs typeface="+mn-cs"/>
              </a:rPr>
            </a:br>
            <a:endParaRPr lang="en-US" sz="1200" b="1" kern="1200" dirty="0">
              <a:solidFill>
                <a:schemeClr val="tx1"/>
              </a:solidFill>
              <a:effectLst/>
              <a:latin typeface="+mn-lt"/>
              <a:ea typeface="+mn-ea"/>
              <a:cs typeface="+mn-cs"/>
            </a:endParaRPr>
          </a:p>
          <a:p>
            <a:pPr>
              <a:defRPr b="0" i="0"/>
            </a:pPr>
            <a:r>
              <a:rPr lang="1034" sz="1200" b="0" kern="1200" dirty="0">
                <a:solidFill>
                  <a:schemeClr val="tx1"/>
                </a:solidFill>
                <a:latin typeface="+mn-lt"/>
                <a:ea typeface="+mn-ea"/>
                <a:cs typeface="+mn-cs"/>
              </a:rPr>
              <a:t>Es posible que el cáncer de próstata no produzca síntomas de inmediato. Aquí revisaremos algunos de los síntomas que se reportan comúnmente.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19137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br>
              <a:rPr lang="1034" sz="1200" b="1" kern="1200" dirty="0">
                <a:solidFill>
                  <a:schemeClr val="tx1"/>
                </a:solidFill>
                <a:effectLst/>
                <a:latin typeface="+mn-lt"/>
                <a:ea typeface="+mn-ea"/>
                <a:cs typeface="+mn-cs"/>
              </a:rPr>
            </a:b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b="0" dirty="0">
                <a:latin typeface="Source Sans Pro" panose="020B0503030403020204" pitchFamily="34" charset="77"/>
              </a:rPr>
              <a:t>El cáncer de próstata en su etapa temprana por lo general no causa síntomas. Los cánceres de próstata más avanzados a veces pueden causar síntomas como:</a:t>
            </a:r>
          </a:p>
          <a:p>
            <a:endParaRPr lang="en-US" sz="1200" b="1" kern="1200" dirty="0">
              <a:solidFill>
                <a:schemeClr val="tx1"/>
              </a:solidFill>
              <a:effectLst/>
              <a:latin typeface="+mn-lt"/>
              <a:ea typeface="+mn-ea"/>
              <a:cs typeface="+mn-cs"/>
            </a:endParaRPr>
          </a:p>
          <a:p>
            <a:pPr>
              <a:defRPr b="0" i="0"/>
            </a:pPr>
            <a:r>
              <a:rPr lang="1034" sz="1200" b="1" kern="1200" dirty="0">
                <a:solidFill>
                  <a:schemeClr val="tx1"/>
                </a:solidFill>
                <a:effectLst/>
                <a:latin typeface="+mn-lt"/>
                <a:ea typeface="+mn-ea"/>
                <a:cs typeface="+mn-cs"/>
              </a:rPr>
              <a:t>Punto 1:</a:t>
            </a:r>
          </a:p>
          <a:p>
            <a:pPr marL="171450" indent="-171450">
              <a:buFont typeface="Arial" pitchFamily="34" charset="0"/>
              <a:buChar char="•"/>
              <a:defRPr b="0" i="0"/>
            </a:pPr>
            <a:r>
              <a:rPr lang="1034" sz="1200" kern="1200" dirty="0">
                <a:solidFill>
                  <a:schemeClr val="tx1"/>
                </a:solidFill>
                <a:effectLst/>
                <a:latin typeface="+mn-lt"/>
                <a:ea typeface="+mn-ea"/>
                <a:cs typeface="+mn-cs"/>
              </a:rPr>
              <a:t>Los problemas para orinar pueden incluir un chorro de orina lento o débil o la necesidad de orinar con más frecuencia, en especial durante la noche.</a:t>
            </a:r>
          </a:p>
          <a:p>
            <a:endParaRPr lang="en-US" sz="1200" kern="1200" dirty="0">
              <a:solidFill>
                <a:schemeClr val="tx1"/>
              </a:solidFill>
              <a:effectLst/>
              <a:latin typeface="+mn-lt"/>
              <a:ea typeface="+mn-ea"/>
              <a:cs typeface="+mn-cs"/>
            </a:endParaRPr>
          </a:p>
          <a:p>
            <a:pPr>
              <a:defRPr b="0" i="0"/>
            </a:pPr>
            <a:r>
              <a:rPr lang="1034" sz="1200" b="1" kern="1200" dirty="0">
                <a:solidFill>
                  <a:schemeClr val="tx1"/>
                </a:solidFill>
                <a:effectLst/>
                <a:latin typeface="+mn-lt"/>
                <a:ea typeface="+mn-ea"/>
                <a:cs typeface="+mn-cs"/>
              </a:rPr>
              <a:t>Puntos 5 y 6</a:t>
            </a:r>
            <a:r>
              <a:rPr lang="1034" sz="1200" b="0" kern="1200" dirty="0">
                <a:solidFill>
                  <a:schemeClr val="tx1"/>
                </a:solidFill>
                <a:effectLst/>
                <a:latin typeface="+mn-lt"/>
                <a:ea typeface="+mn-ea"/>
                <a:cs typeface="+mn-cs"/>
              </a:rPr>
              <a:t>:</a:t>
            </a:r>
          </a:p>
          <a:p>
            <a:pPr marL="171450" indent="-171450">
              <a:buFont typeface="Arial" pitchFamily="34" charset="0"/>
              <a:buChar char="•"/>
              <a:defRPr b="0" i="0"/>
            </a:pPr>
            <a:r>
              <a:rPr lang="1034" sz="1200" kern="1200" dirty="0">
                <a:solidFill>
                  <a:schemeClr val="tx1"/>
                </a:solidFill>
                <a:effectLst/>
                <a:latin typeface="+mn-lt"/>
                <a:ea typeface="+mn-ea"/>
                <a:cs typeface="+mn-cs"/>
              </a:rPr>
              <a:t>La debilidad o el entumecimiento en las piernas o los pies y la pérdida del control de la vejiga o los intestinos pueden ser causados por el cáncer que presiona la médula espinal.</a:t>
            </a:r>
          </a:p>
          <a:p>
            <a:pPr>
              <a:defRPr b="0" i="0"/>
            </a:pPr>
            <a:r>
              <a:rPr lang="1034" sz="1200" kern="1200" dirty="0">
                <a:solidFill>
                  <a:schemeClr val="tx1"/>
                </a:solidFill>
                <a:effectLst/>
                <a:latin typeface="+mn-lt"/>
                <a:ea typeface="+mn-ea"/>
                <a:cs typeface="+mn-cs"/>
              </a:rPr>
              <a:t> </a:t>
            </a:r>
          </a:p>
          <a:p>
            <a:pPr>
              <a:defRPr b="0" i="0"/>
            </a:pPr>
            <a:r>
              <a:rPr lang="1034" sz="1200" kern="1200" dirty="0">
                <a:solidFill>
                  <a:schemeClr val="tx1"/>
                </a:solidFill>
                <a:effectLst/>
                <a:latin typeface="+mn-lt"/>
                <a:ea typeface="+mn-ea"/>
                <a:cs typeface="+mn-cs"/>
              </a:rPr>
              <a:t>La mayoría de estos síntomas pueden ser causados por algo distinto al cáncer de próstata. Aun así, es importante informar a su proveedor de atención médica si tiene alguno de estos síntomas para que se pueda encontrar la causa y tratarla, si es necesario.</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51430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p>
          <a:p>
            <a:endParaRPr lang="en-US" sz="1200" b="1" kern="1200" dirty="0">
              <a:solidFill>
                <a:schemeClr val="tx1"/>
              </a:solidFill>
              <a:effectLst/>
              <a:latin typeface="+mn-lt"/>
              <a:ea typeface="+mn-ea"/>
              <a:cs typeface="+mn-cs"/>
            </a:endParaRPr>
          </a:p>
          <a:p>
            <a:pPr>
              <a:defRPr b="0" i="0"/>
            </a:pPr>
            <a:r>
              <a:rPr lang="1034" sz="1200" kern="1200" dirty="0">
                <a:solidFill>
                  <a:schemeClr val="tx1"/>
                </a:solidFill>
                <a:effectLst/>
                <a:latin typeface="+mn-lt"/>
                <a:ea typeface="+mn-ea"/>
                <a:cs typeface="+mn-cs"/>
              </a:rPr>
              <a:t>No existe una forma segura de prevenir el cáncer de próstata. </a:t>
            </a:r>
          </a:p>
          <a:p>
            <a:pPr>
              <a:defRPr b="0" i="0"/>
            </a:pPr>
            <a:r>
              <a:rPr lang="1034" sz="1200" kern="1200" dirty="0">
                <a:solidFill>
                  <a:schemeClr val="tx1"/>
                </a:solidFill>
                <a:effectLst/>
                <a:latin typeface="+mn-lt"/>
                <a:ea typeface="+mn-ea"/>
                <a:cs typeface="+mn-cs"/>
              </a:rPr>
              <a:t> </a:t>
            </a:r>
          </a:p>
          <a:p>
            <a:pPr>
              <a:defRPr b="0" i="0"/>
            </a:pPr>
            <a:r>
              <a:rPr lang="1034" sz="1200" kern="1200" dirty="0">
                <a:solidFill>
                  <a:schemeClr val="tx1"/>
                </a:solidFill>
                <a:effectLst/>
                <a:latin typeface="+mn-lt"/>
                <a:ea typeface="+mn-ea"/>
                <a:cs typeface="+mn-cs"/>
              </a:rPr>
              <a:t>Sin embargo, hay cosas que todos pueden hacer para ayudar a reducir el riesgo de cáncer de próstata.</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1282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p>
          <a:p>
            <a:endParaRPr lang="en-US" sz="1200" b="1" kern="1200" dirty="0">
              <a:solidFill>
                <a:schemeClr val="tx1"/>
              </a:solidFill>
              <a:effectLst/>
              <a:latin typeface="+mn-lt"/>
              <a:ea typeface="+mn-ea"/>
              <a:cs typeface="+mn-cs"/>
            </a:endParaRPr>
          </a:p>
          <a:p>
            <a:pPr>
              <a:defRPr b="0" i="0"/>
            </a:pPr>
            <a:r>
              <a:rPr lang="1034" sz="1200" b="1" kern="1200" dirty="0">
                <a:solidFill>
                  <a:schemeClr val="tx1"/>
                </a:solidFill>
                <a:effectLst/>
                <a:latin typeface="+mn-lt"/>
                <a:ea typeface="+mn-ea"/>
                <a:cs typeface="+mn-cs"/>
              </a:rPr>
              <a:t>Punto 1:</a:t>
            </a:r>
            <a:endParaRPr lang="en-US" sz="1200" kern="1200" dirty="0">
              <a:solidFill>
                <a:schemeClr val="tx1"/>
              </a:solidFill>
              <a:effectLst/>
              <a:latin typeface="+mn-lt"/>
              <a:ea typeface="+mn-ea"/>
              <a:cs typeface="+mn-cs"/>
            </a:endParaRPr>
          </a:p>
          <a:p>
            <a:pPr>
              <a:defRPr b="0" i="0"/>
            </a:pPr>
            <a:r>
              <a:rPr lang="1034" sz="1200" kern="1200" dirty="0">
                <a:solidFill>
                  <a:schemeClr val="tx1"/>
                </a:solidFill>
                <a:effectLst/>
                <a:latin typeface="+mn-lt"/>
                <a:ea typeface="+mn-ea"/>
                <a:cs typeface="+mn-cs"/>
              </a:rPr>
              <a:t>Algunos estudios han encontrado que los hombres que tienen exceso de peso tienen un mayor riesgo de padecer cáncer de próstata avanzado o cáncer de próstata que probablemente sea mortal.</a:t>
            </a:r>
          </a:p>
          <a:p>
            <a:pPr>
              <a:defRPr b="0" i="0"/>
            </a:pPr>
            <a:r>
              <a:rPr lang="1034" sz="1200" kern="1200" dirty="0">
                <a:solidFill>
                  <a:schemeClr val="tx1"/>
                </a:solidFill>
                <a:effectLst/>
                <a:latin typeface="+mn-lt"/>
                <a:ea typeface="+mn-ea"/>
                <a:cs typeface="+mn-cs"/>
              </a:rPr>
              <a:t> </a:t>
            </a:r>
          </a:p>
          <a:p>
            <a:pPr>
              <a:defRPr b="0" i="0"/>
            </a:pPr>
            <a:r>
              <a:rPr lang="1034" sz="1200" b="1" kern="1200" dirty="0">
                <a:solidFill>
                  <a:schemeClr val="tx1"/>
                </a:solidFill>
                <a:effectLst/>
                <a:latin typeface="+mn-lt"/>
                <a:ea typeface="+mn-ea"/>
                <a:cs typeface="+mn-cs"/>
              </a:rPr>
              <a:t>Punto 2:</a:t>
            </a:r>
            <a:endParaRPr lang="en-US" sz="1200" kern="1200" dirty="0">
              <a:solidFill>
                <a:schemeClr val="tx1"/>
              </a:solidFill>
              <a:effectLst/>
              <a:latin typeface="+mn-lt"/>
              <a:ea typeface="+mn-ea"/>
              <a:cs typeface="+mn-cs"/>
            </a:endParaRPr>
          </a:p>
          <a:p>
            <a:pPr marL="171450" indent="-171450">
              <a:buFont typeface="Arial" pitchFamily="34" charset="0"/>
              <a:buChar char="•"/>
              <a:defRPr b="0" i="0"/>
            </a:pPr>
            <a:r>
              <a:rPr lang="1034" sz="1200" kern="1200" dirty="0">
                <a:solidFill>
                  <a:schemeClr val="tx1"/>
                </a:solidFill>
                <a:effectLst/>
                <a:latin typeface="+mn-lt"/>
                <a:ea typeface="+mn-ea"/>
                <a:cs typeface="+mn-cs"/>
              </a:rPr>
              <a:t>Los adultos deberían realizar entre </a:t>
            </a:r>
            <a:r>
              <a:rPr lang="1034" sz="1200" u="sng" kern="1200" dirty="0">
                <a:solidFill>
                  <a:schemeClr val="tx1"/>
                </a:solidFill>
                <a:effectLst/>
                <a:latin typeface="+mn-lt"/>
                <a:ea typeface="+mn-ea"/>
                <a:cs typeface="+mn-cs"/>
              </a:rPr>
              <a:t>150 y 300 minutos de actividad física de intensidad moderada a la semana</a:t>
            </a:r>
            <a:r>
              <a:rPr lang="1034" sz="1200" kern="1200" dirty="0">
                <a:solidFill>
                  <a:schemeClr val="tx1"/>
                </a:solidFill>
                <a:effectLst/>
                <a:latin typeface="+mn-lt"/>
                <a:ea typeface="+mn-ea"/>
                <a:cs typeface="+mn-cs"/>
              </a:rPr>
              <a:t>, o entre </a:t>
            </a:r>
            <a:r>
              <a:rPr lang="1034" sz="1200" u="sng" kern="1200" dirty="0">
                <a:solidFill>
                  <a:schemeClr val="tx1"/>
                </a:solidFill>
                <a:effectLst/>
                <a:latin typeface="+mn-lt"/>
                <a:ea typeface="+mn-ea"/>
                <a:cs typeface="+mn-cs"/>
              </a:rPr>
              <a:t>75 y 150 minutos de actividad física de intensidad vigorosa</a:t>
            </a:r>
            <a:r>
              <a:rPr lang="1034" sz="1200" kern="1200" dirty="0">
                <a:solidFill>
                  <a:schemeClr val="tx1"/>
                </a:solidFill>
                <a:effectLst/>
                <a:latin typeface="+mn-lt"/>
                <a:ea typeface="+mn-ea"/>
                <a:cs typeface="+mn-cs"/>
              </a:rPr>
              <a:t>, o una </a:t>
            </a:r>
            <a:r>
              <a:rPr lang="1034" sz="1200" u="sng" kern="1200" dirty="0">
                <a:solidFill>
                  <a:schemeClr val="tx1"/>
                </a:solidFill>
                <a:effectLst/>
                <a:latin typeface="+mn-lt"/>
                <a:ea typeface="+mn-ea"/>
                <a:cs typeface="+mn-cs"/>
              </a:rPr>
              <a:t>combinación equivalente; alcanzar o superar el límite superior de 300 minutos</a:t>
            </a:r>
            <a:r>
              <a:rPr lang="1034" sz="1200" u="none" kern="1200" dirty="0">
                <a:solidFill>
                  <a:schemeClr val="tx1"/>
                </a:solidFill>
                <a:effectLst/>
                <a:latin typeface="+mn-lt"/>
                <a:ea typeface="+mn-ea"/>
                <a:cs typeface="+mn-cs"/>
              </a:rPr>
              <a:t> </a:t>
            </a:r>
            <a:r>
              <a:rPr lang="1034" sz="1200" kern="1200" dirty="0">
                <a:solidFill>
                  <a:schemeClr val="tx1"/>
                </a:solidFill>
                <a:effectLst/>
                <a:latin typeface="+mn-lt"/>
                <a:ea typeface="+mn-ea"/>
                <a:cs typeface="+mn-cs"/>
              </a:rPr>
              <a:t>es mejo</a:t>
            </a:r>
            <a:r>
              <a:rPr lang="1034" sz="1200" b="0" kern="1200" dirty="0">
                <a:solidFill>
                  <a:schemeClr val="tx1"/>
                </a:solidFill>
                <a:effectLst/>
                <a:latin typeface="+mn-lt"/>
                <a:ea typeface="+mn-ea"/>
                <a:cs typeface="+mn-cs"/>
              </a:rPr>
              <a:t>r. </a:t>
            </a:r>
            <a:r>
              <a:rPr lang="es-PE" sz="1200" b="0" kern="1200" dirty="0">
                <a:solidFill>
                  <a:schemeClr val="tx1"/>
                </a:solidFill>
                <a:effectLst/>
                <a:latin typeface="+mn-lt"/>
                <a:ea typeface="+mn-ea"/>
                <a:cs typeface="+mn-cs"/>
              </a:rPr>
              <a:t>(</a:t>
            </a:r>
            <a:r>
              <a:rPr lang="1034" sz="1200" b="0" kern="1200" dirty="0">
                <a:solidFill>
                  <a:schemeClr val="tx1"/>
                </a:solidFill>
                <a:effectLst/>
                <a:latin typeface="+mn-lt"/>
                <a:ea typeface="+mn-ea"/>
                <a:cs typeface="+mn-cs"/>
              </a:rPr>
              <a:t>Las</a:t>
            </a:r>
            <a:r>
              <a:rPr lang="1034" sz="1200" b="1" kern="1200" dirty="0">
                <a:solidFill>
                  <a:schemeClr val="tx1"/>
                </a:solidFill>
                <a:effectLst/>
                <a:latin typeface="+mn-lt"/>
                <a:ea typeface="+mn-ea"/>
                <a:cs typeface="+mn-cs"/>
              </a:rPr>
              <a:t> actividades de intensidad moderada</a:t>
            </a:r>
            <a:r>
              <a:rPr lang="1034" sz="1200" kern="1200" dirty="0">
                <a:solidFill>
                  <a:schemeClr val="tx1"/>
                </a:solidFill>
                <a:effectLst/>
                <a:latin typeface="+mn-lt"/>
                <a:ea typeface="+mn-ea"/>
                <a:cs typeface="+mn-cs"/>
              </a:rPr>
              <a:t> son aquellas que requieren un esfuerzo equivalente al de una caminata rápida, mientras que las </a:t>
            </a:r>
            <a:r>
              <a:rPr lang="1034" sz="1200" b="1" kern="1200" dirty="0">
                <a:solidFill>
                  <a:schemeClr val="tx1"/>
                </a:solidFill>
                <a:effectLst/>
                <a:latin typeface="+mn-lt"/>
                <a:ea typeface="+mn-ea"/>
                <a:cs typeface="+mn-cs"/>
              </a:rPr>
              <a:t>actividades de intensidad vigorosa</a:t>
            </a:r>
            <a:r>
              <a:rPr lang="1034" sz="1200" kern="1200" dirty="0">
                <a:solidFill>
                  <a:schemeClr val="tx1"/>
                </a:solidFill>
                <a:effectLst/>
                <a:latin typeface="+mn-lt"/>
                <a:ea typeface="+mn-ea"/>
                <a:cs typeface="+mn-cs"/>
              </a:rPr>
              <a:t> por lo general involucran grandes grupos musculares y causan un aumento notable en la frecuencia cardíaca, la profundidad y frecuencia de la respiración y la sudoración).</a:t>
            </a:r>
          </a:p>
          <a:p>
            <a:pPr marL="171450" indent="-171450">
              <a:buFont typeface="Arial" pitchFamily="34" charset="0"/>
              <a:buChar char="•"/>
              <a:defRPr b="0" i="0"/>
            </a:pPr>
            <a:r>
              <a:rPr lang="1034" sz="1200" kern="1200" dirty="0">
                <a:solidFill>
                  <a:schemeClr val="tx1"/>
                </a:solidFill>
                <a:effectLst/>
                <a:latin typeface="+mn-lt"/>
                <a:ea typeface="+mn-ea"/>
                <a:cs typeface="+mn-cs"/>
              </a:rPr>
              <a:t>Limite el comportamiento sedentario, como sentarse, acostarse y mirar televisión y otras formas de entretenimiento con pantalla.</a:t>
            </a:r>
          </a:p>
        </p:txBody>
      </p:sp>
      <p:sp>
        <p:nvSpPr>
          <p:cNvPr id="4" name="Slide Number Placeholder 3"/>
          <p:cNvSpPr>
            <a:spLocks noGrp="1"/>
          </p:cNvSpPr>
          <p:nvPr>
            <p:ph type="sldNum" sz="quarter" idx="5"/>
          </p:nvPr>
        </p:nvSpPr>
        <p:spPr/>
        <p:txBody>
          <a:bodyPr/>
          <a:lstStyle/>
          <a:p>
            <a:fld id="{EBC877D4-C115-4B9D-B6EE-99781311D293}" type="slidenum">
              <a:rPr lang="en-US" smtClean="0"/>
              <a:t>14</a:t>
            </a:fld>
            <a:endParaRPr lang="en-US"/>
          </a:p>
        </p:txBody>
      </p:sp>
    </p:spTree>
    <p:extLst>
      <p:ext uri="{BB962C8B-B14F-4D97-AF65-F5344CB8AC3E}">
        <p14:creationId xmlns:p14="http://schemas.microsoft.com/office/powerpoint/2010/main" val="2718663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b="0" i="0"/>
            </a:pPr>
            <a:r>
              <a:rPr lang="1034" sz="1200" b="1" dirty="0">
                <a:effectLst/>
                <a:latin typeface="Segoe UI" panose="020B0502040204020203" pitchFamily="34" charset="0"/>
              </a:rPr>
              <a:t>Notas del orador</a:t>
            </a:r>
            <a:br>
              <a:rPr lang="1034" sz="1200" b="1" dirty="0">
                <a:effectLst/>
                <a:latin typeface="Segoe UI" panose="020B0502040204020203" pitchFamily="34" charset="0"/>
              </a:rPr>
            </a:br>
            <a:endParaRPr lang="en-US" sz="1200" b="1" dirty="0">
              <a:effectLst/>
              <a:latin typeface="Segoe UI" panose="020B0502040204020203" pitchFamily="34" charset="0"/>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dirty="0">
                <a:effectLst/>
                <a:latin typeface="Segoe UI" panose="020B0502040204020203" pitchFamily="34" charset="0"/>
              </a:rPr>
              <a:t>Las actividades de intensidad moderada son aquellas que requieren un esfuerzo equivalente al de una caminata rápida. Los ejemplos incluyen caminar, bailar, manejar bicicleta tranquilamente, patinar sobre hielo y sobre ruedas, jugar voleibol, jugar golf, softbol, béisbol, esquiar alpino, cortar el césped, hacer trabajos de jardinería en general y caminar y levantar objetos como parte de un trabajo. ​</a:t>
            </a:r>
            <a:br>
              <a:rPr lang="1034" sz="1200" dirty="0">
                <a:effectLst/>
                <a:latin typeface="Segoe UI" panose="020B0502040204020203" pitchFamily="34" charset="0"/>
              </a:rPr>
            </a:br>
            <a:r>
              <a:rPr lang="1034" sz="1200" dirty="0">
                <a:effectLst/>
                <a:latin typeface="Segoe UI" panose="020B0502040204020203" pitchFamily="34" charset="0"/>
              </a:rPr>
              <a:t>​</a:t>
            </a:r>
            <a:br>
              <a:rPr lang="1034" sz="1200" dirty="0">
                <a:effectLst/>
                <a:latin typeface="Segoe UI" panose="020B0502040204020203" pitchFamily="34" charset="0"/>
              </a:rPr>
            </a:br>
            <a:r>
              <a:rPr lang="1034" sz="1200" dirty="0">
                <a:effectLst/>
                <a:latin typeface="Segoe UI" panose="020B0502040204020203" pitchFamily="34" charset="0"/>
              </a:rPr>
              <a:t>Las actividades de intensidad vigorosa por lo general involucran grandes grupos musculares y provocan un aumento notable en la frecuencia cardíaca, la profundidad y frecuencia de la respiración y la sudoración. Los ejemplos incluyen trotar o correr, manejar bicicleta rápidamente, entrenamiento en circuito con pesas, danza aeróbica, artes marciales, saltar la cuerda, nadar, jugar fútbol, ​​baloncesto, lacrosse, esquí de fondo, cavar, transportar y cargar, carpintería y hacer trabajo manual pesado.​</a:t>
            </a:r>
            <a:br>
              <a:rPr lang="1034" sz="1200" dirty="0">
                <a:effectLst/>
                <a:latin typeface="Segoe UI" panose="020B0502040204020203" pitchFamily="34" charset="0"/>
              </a:rPr>
            </a:br>
            <a:endParaRPr lang="en-US" dirty="0"/>
          </a:p>
        </p:txBody>
      </p:sp>
      <p:sp>
        <p:nvSpPr>
          <p:cNvPr id="4" name="Slide Number Placeholder 3"/>
          <p:cNvSpPr>
            <a:spLocks noGrp="1"/>
          </p:cNvSpPr>
          <p:nvPr>
            <p:ph type="sldNum" sz="quarter" idx="5"/>
          </p:nvPr>
        </p:nvSpPr>
        <p:spPr/>
        <p:txBody>
          <a:bodyPr/>
          <a:lstStyle/>
          <a:p>
            <a:fld id="{EBC877D4-C115-4B9D-B6EE-99781311D293}" type="slidenum">
              <a:rPr lang="en-US" smtClean="0"/>
              <a:t>15</a:t>
            </a:fld>
            <a:endParaRPr lang="en-US"/>
          </a:p>
        </p:txBody>
      </p:sp>
    </p:spTree>
    <p:extLst>
      <p:ext uri="{BB962C8B-B14F-4D97-AF65-F5344CB8AC3E}">
        <p14:creationId xmlns:p14="http://schemas.microsoft.com/office/powerpoint/2010/main" val="94858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a:solidFill>
                  <a:schemeClr val="tx1"/>
                </a:solidFill>
                <a:effectLst/>
                <a:latin typeface="+mn-lt"/>
                <a:ea typeface="+mn-ea"/>
                <a:cs typeface="+mn-cs"/>
              </a:rPr>
              <a:t>Notas del orador</a:t>
            </a:r>
          </a:p>
          <a:p>
            <a:endParaRPr lang="en-US" sz="1200" b="1" kern="1200">
              <a:solidFill>
                <a:schemeClr val="tx1"/>
              </a:solidFill>
              <a:effectLst/>
              <a:latin typeface="+mn-lt"/>
              <a:ea typeface="+mn-ea"/>
              <a:cs typeface="+mn-cs"/>
            </a:endParaRPr>
          </a:p>
          <a:p>
            <a:pPr eaLnBrk="1" hangingPunct="1">
              <a:lnSpc>
                <a:spcPct val="80000"/>
              </a:lnSpc>
              <a:spcBef>
                <a:spcPct val="0"/>
              </a:spcBef>
              <a:defRPr b="0" i="0"/>
            </a:pPr>
            <a:r>
              <a:rPr lang="1034" altLang="en-US" b="1"/>
              <a:t>Siga un patrón de alimentación saludable:</a:t>
            </a:r>
          </a:p>
          <a:p>
            <a:pPr algn="l">
              <a:defRPr b="0" i="0"/>
            </a:pPr>
            <a:r>
              <a:rPr lang="1034" b="0" i="0">
                <a:solidFill>
                  <a:srgbClr val="1A1A1A"/>
                </a:solidFill>
                <a:effectLst/>
                <a:latin typeface="Source Sans Pro" panose="020B0503030403020204" pitchFamily="34" charset="77"/>
              </a:rPr>
              <a:t>Comer muchas frutas y verduras puede ayudar a reducir el riesgo de cáncer. Estos alimentos contienen importantes vitaminas, minerales, fitoquímicos y antioxidantes y suelen ser bajos en calorías. En general, los que tienen más color (verde oscuro, rojo, amarillo y naranja) tienen más nutrientes.</a:t>
            </a:r>
          </a:p>
          <a:p>
            <a:pPr algn="l"/>
            <a:endParaRPr lang="en-US" b="0" i="0">
              <a:solidFill>
                <a:srgbClr val="1A1A1A"/>
              </a:solidFill>
              <a:effectLst/>
              <a:latin typeface="Source Sans Pro" panose="020B0503030403020204" pitchFamily="34" charset="77"/>
            </a:endParaRPr>
          </a:p>
          <a:p>
            <a:pPr algn="l">
              <a:defRPr b="0" i="0"/>
            </a:pPr>
            <a:r>
              <a:rPr lang="1034" b="0" i="0">
                <a:solidFill>
                  <a:srgbClr val="1A1A1A"/>
                </a:solidFill>
                <a:effectLst/>
                <a:latin typeface="Source Sans Pro" panose="020B0503030403020204" pitchFamily="34" charset="77"/>
              </a:rPr>
              <a:t>Piense en cómo puede agregar más verduras, frutas y granos integrales a su dieta diaria a la vez que controla su consumo de carbohidratos refinados y azúcar.</a:t>
            </a:r>
          </a:p>
          <a:p>
            <a:pPr eaLnBrk="1" hangingPunct="1">
              <a:lnSpc>
                <a:spcPct val="80000"/>
              </a:lnSpc>
              <a:spcBef>
                <a:spcPct val="0"/>
              </a:spcBef>
            </a:pPr>
            <a:endParaRPr lang="en-US" altLang="en-US"/>
          </a:p>
          <a:p>
            <a:pPr eaLnBrk="1" hangingPunct="1">
              <a:lnSpc>
                <a:spcPct val="80000"/>
              </a:lnSpc>
              <a:spcBef>
                <a:spcPct val="0"/>
              </a:spcBef>
              <a:defRPr b="0" i="0"/>
            </a:pPr>
            <a:r>
              <a:rPr lang="1034" altLang="en-US" b="1"/>
              <a:t>Limitar la ingesta de ciertos alimentos:</a:t>
            </a:r>
          </a:p>
          <a:p>
            <a:pPr marL="0" marR="0" lvl="0" indent="0" algn="l" defTabSz="914400" rtl="0" eaLnBrk="1" fontAlgn="auto" latinLnBrk="0" hangingPunct="1">
              <a:lnSpc>
                <a:spcPct val="80000"/>
              </a:lnSpc>
              <a:spcBef>
                <a:spcPct val="0"/>
              </a:spcBef>
              <a:spcAft>
                <a:spcPct val="0"/>
              </a:spcAft>
              <a:buClrTx/>
              <a:buSzTx/>
              <a:buFontTx/>
              <a:buNone/>
              <a:defRPr/>
            </a:pPr>
            <a:endParaRPr lang="en-US" b="0" i="0">
              <a:solidFill>
                <a:srgbClr val="1A1A1A"/>
              </a:solidFill>
              <a:effectLst/>
              <a:latin typeface="Source Sans Pro" panose="020B0503030403020204" pitchFamily="34" charset="77"/>
            </a:endParaRPr>
          </a:p>
          <a:p>
            <a:pPr eaLnBrk="1" hangingPunct="1">
              <a:lnSpc>
                <a:spcPct val="80000"/>
              </a:lnSpc>
              <a:spcBef>
                <a:spcPct val="0"/>
              </a:spcBef>
              <a:defRPr b="0" i="0"/>
            </a:pPr>
            <a:r>
              <a:rPr lang="1034" altLang="en-US"/>
              <a:t>Muchos estudios han encontrado un vínculo entre las carnes rojas y un mayor riesgo de cáncer colorrectal.</a:t>
            </a:r>
          </a:p>
          <a:p>
            <a:pPr eaLnBrk="1" hangingPunct="1">
              <a:lnSpc>
                <a:spcPct val="80000"/>
              </a:lnSpc>
              <a:spcBef>
                <a:spcPct val="0"/>
              </a:spcBef>
              <a:defRPr b="0" i="0"/>
            </a:pPr>
            <a:r>
              <a:rPr lang="1034" altLang="en-US"/>
              <a:t>Ejemplos de carnes rojas: carne de res, cerdo y cordero</a:t>
            </a:r>
          </a:p>
          <a:p>
            <a:pPr eaLnBrk="1" hangingPunct="1">
              <a:lnSpc>
                <a:spcPct val="80000"/>
              </a:lnSpc>
              <a:spcBef>
                <a:spcPct val="0"/>
              </a:spcBef>
              <a:defRPr b="0" i="0"/>
            </a:pPr>
            <a:r>
              <a:rPr lang="1034" altLang="en-US"/>
              <a:t>Ejemplos de carnes procesadas: tocino, salchichas, fiambres y hot dogs</a:t>
            </a:r>
          </a:p>
          <a:p>
            <a:pPr marL="0" marR="0" lvl="0" indent="0" algn="l" defTabSz="914400" rtl="0" eaLnBrk="1" fontAlgn="auto" latinLnBrk="0" hangingPunct="1">
              <a:lnSpc>
                <a:spcPct val="80000"/>
              </a:lnSpc>
              <a:spcBef>
                <a:spcPct val="0"/>
              </a:spcBef>
              <a:spcAft>
                <a:spcPct val="0"/>
              </a:spcAft>
              <a:buClrTx/>
              <a:buSzTx/>
              <a:buFontTx/>
              <a:buNone/>
              <a:defRPr/>
            </a:pPr>
            <a:endParaRPr lang="en-US" b="0" i="0">
              <a:solidFill>
                <a:srgbClr val="1A1A1A"/>
              </a:solidFill>
              <a:effectLst/>
              <a:latin typeface="Source Sans Pro" panose="020B0503030403020204" pitchFamily="34" charset="77"/>
            </a:endParaRPr>
          </a:p>
          <a:p>
            <a:pPr marL="0" marR="0" lvl="0" indent="0" algn="l" defTabSz="914400" rtl="0" eaLnBrk="1" fontAlgn="auto" latinLnBrk="0" hangingPunct="1">
              <a:lnSpc>
                <a:spcPct val="80000"/>
              </a:lnSpc>
              <a:spcBef>
                <a:spcPct val="0"/>
              </a:spcBef>
              <a:spcAft>
                <a:spcPct val="0"/>
              </a:spcAft>
              <a:buClrTx/>
              <a:buSzTx/>
              <a:buFontTx/>
              <a:buNone/>
              <a:defRPr b="0" i="0"/>
            </a:pPr>
            <a:r>
              <a:rPr lang="1034" b="0" i="0">
                <a:solidFill>
                  <a:srgbClr val="1A1A1A"/>
                </a:solidFill>
                <a:effectLst/>
                <a:latin typeface="Source Sans Pro" panose="020B0503030403020204" pitchFamily="34" charset="77"/>
              </a:rPr>
              <a:t>Limite o evite el consumo de carnes rojas y procesadas. En su lugar, elija fuentes de proteínas magras como aves, pescado, frijoles o tofu. Si decide comer carne roja, elija cortes magros. Busque las palabras “lomo” o “redondo” en el nombre. Elimine la grasa visible de la carne antes de cocinarla.</a:t>
            </a:r>
          </a:p>
          <a:p>
            <a:pPr eaLnBrk="1" hangingPunct="1">
              <a:lnSpc>
                <a:spcPct val="80000"/>
              </a:lnSpc>
              <a:spcBef>
                <a:spcPct val="0"/>
              </a:spcBef>
            </a:pPr>
            <a:endParaRPr lang="en-US" altLang="en-US"/>
          </a:p>
          <a:p>
            <a:pPr eaLnBrk="1" hangingPunct="1">
              <a:lnSpc>
                <a:spcPct val="80000"/>
              </a:lnSpc>
              <a:spcBef>
                <a:spcPct val="0"/>
              </a:spcBef>
              <a:defRPr b="0" i="0"/>
            </a:pPr>
            <a:r>
              <a:rPr lang="1034" altLang="en-US"/>
              <a:t>También es importante limitar las bebidas azucaradas y encontrar formas de integrar granos integrales en lugar de productos de granos altamente procesados o refinados.</a:t>
            </a:r>
          </a:p>
          <a:p>
            <a:pPr eaLnBrk="1" hangingPunct="1">
              <a:lnSpc>
                <a:spcPct val="80000"/>
              </a:lnSpc>
              <a:spcBef>
                <a:spcPct val="0"/>
              </a:spcBef>
              <a:defRPr b="0" i="0"/>
            </a:pPr>
            <a:r>
              <a:rPr lang="1034" altLang="en-US"/>
              <a:t> </a:t>
            </a:r>
          </a:p>
          <a:p>
            <a:pPr eaLnBrk="1" hangingPunct="1">
              <a:lnSpc>
                <a:spcPct val="80000"/>
              </a:lnSpc>
              <a:spcBef>
                <a:spcPct val="0"/>
              </a:spcBef>
              <a:defRPr b="0" i="0"/>
            </a:pPr>
            <a:r>
              <a:rPr lang="1034" altLang="en-US" b="1"/>
              <a:t>Alcohol:</a:t>
            </a: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kern="1200">
                <a:solidFill>
                  <a:schemeClr val="tx1"/>
                </a:solidFill>
                <a:latin typeface="+mn-lt"/>
                <a:ea typeface="+mn-ea"/>
                <a:cs typeface="+mn-cs"/>
              </a:rPr>
              <a:t>Es mejor no beber alcohol. </a:t>
            </a:r>
            <a:r>
              <a:rPr lang="1034" altLang="en-US" sz="1200">
                <a:ea typeface="ＭＳ Ｐゴシック" panose="020B0600070205080204" pitchFamily="34" charset="-128"/>
              </a:rPr>
              <a:t>Beber cualquier cantidad de alcohol aumenta el riesgo de cáncer colorrectal.</a:t>
            </a:r>
          </a:p>
          <a:p>
            <a:endParaRPr lang="en-US" sz="1200" kern="1200">
              <a:solidFill>
                <a:schemeClr val="tx1"/>
              </a:solidFill>
              <a:effectLst/>
              <a:latin typeface="+mn-lt"/>
              <a:ea typeface="+mn-ea"/>
              <a:cs typeface="+mn-cs"/>
            </a:endParaRPr>
          </a:p>
          <a:p>
            <a:pPr>
              <a:defRPr b="0" i="0"/>
            </a:pPr>
            <a:r>
              <a:rPr lang="1034" sz="1200" kern="1200">
                <a:solidFill>
                  <a:schemeClr val="tx1"/>
                </a:solidFill>
                <a:latin typeface="+mn-lt"/>
                <a:ea typeface="+mn-ea"/>
                <a:cs typeface="+mn-cs"/>
              </a:rPr>
              <a:t>Las personas que deciden beber alcohol deben limitar su consumo a una bebida por día en el caso de las mujeres y dos bebidas por día en el caso de los hombres.</a:t>
            </a:r>
          </a:p>
          <a:p>
            <a:endParaRPr lang="en-US" sz="1200" kern="1200">
              <a:solidFill>
                <a:schemeClr val="tx1"/>
              </a:solidFill>
              <a:effectLst/>
              <a:latin typeface="+mn-lt"/>
              <a:ea typeface="+mn-ea"/>
              <a:cs typeface="+mn-cs"/>
            </a:endParaRPr>
          </a:p>
          <a:p>
            <a:pPr>
              <a:defRPr b="0" i="0"/>
            </a:pPr>
            <a:r>
              <a:rPr lang="1034" sz="1200" b="1" kern="1200">
                <a:solidFill>
                  <a:schemeClr val="tx1"/>
                </a:solidFill>
                <a:latin typeface="+mn-lt"/>
                <a:ea typeface="+mn-ea"/>
                <a:cs typeface="+mn-cs"/>
              </a:rPr>
              <a:t>Si se hacen preguntas: </a:t>
            </a:r>
            <a:r>
              <a:rPr lang="1034" sz="1200" b="0" kern="1200">
                <a:solidFill>
                  <a:schemeClr val="tx1"/>
                </a:solidFill>
                <a:latin typeface="+mn-lt"/>
                <a:ea typeface="+mn-ea"/>
                <a:cs typeface="+mn-cs"/>
              </a:rPr>
              <a:t>En Estados Unidos, una bebida estándar equivale a:</a:t>
            </a:r>
          </a:p>
          <a:p>
            <a:pPr>
              <a:defRPr b="0" i="0"/>
            </a:pPr>
            <a:r>
              <a:rPr lang="1034" sz="1200" b="0" kern="1200">
                <a:solidFill>
                  <a:schemeClr val="tx1"/>
                </a:solidFill>
                <a:latin typeface="+mn-lt"/>
                <a:ea typeface="+mn-ea"/>
                <a:cs typeface="+mn-cs"/>
              </a:rPr>
              <a:t>--12 onzas de cerveza</a:t>
            </a:r>
          </a:p>
          <a:p>
            <a:pPr>
              <a:defRPr b="0" i="0"/>
            </a:pPr>
            <a:r>
              <a:rPr lang="1034" sz="1200" b="0" kern="1200">
                <a:solidFill>
                  <a:schemeClr val="tx1"/>
                </a:solidFill>
                <a:latin typeface="+mn-lt"/>
                <a:ea typeface="+mn-ea"/>
                <a:cs typeface="+mn-cs"/>
              </a:rPr>
              <a:t>--8 onzas de licor de malta</a:t>
            </a:r>
          </a:p>
          <a:p>
            <a:pPr>
              <a:defRPr b="0" i="0"/>
            </a:pPr>
            <a:r>
              <a:rPr lang="1034" sz="1200" b="0" kern="1200">
                <a:solidFill>
                  <a:schemeClr val="tx1"/>
                </a:solidFill>
                <a:latin typeface="+mn-lt"/>
                <a:ea typeface="+mn-ea"/>
                <a:cs typeface="+mn-cs"/>
              </a:rPr>
              <a:t>--5 onzas de vino</a:t>
            </a:r>
          </a:p>
          <a:p>
            <a:pPr>
              <a:defRPr b="0" i="0"/>
            </a:pPr>
            <a:r>
              <a:rPr lang="1034" sz="1200" b="0" kern="1200">
                <a:solidFill>
                  <a:schemeClr val="tx1"/>
                </a:solidFill>
                <a:latin typeface="+mn-lt"/>
                <a:ea typeface="+mn-ea"/>
                <a:cs typeface="+mn-cs"/>
              </a:rPr>
              <a:t>--1.5 onza o un “shot” de bebida destilada o licor de 80 grados (como ginebra, ron, vodka o whisky)</a:t>
            </a:r>
          </a:p>
          <a:p>
            <a:pPr>
              <a:defRPr b="0" i="0"/>
            </a:pPr>
            <a:r>
              <a:rPr lang="1034" sz="1200" b="0" kern="1200">
                <a:solidFill>
                  <a:schemeClr val="tx1"/>
                </a:solidFill>
                <a:latin typeface="+mn-lt"/>
                <a:ea typeface="+mn-ea"/>
                <a:cs typeface="+mn-cs"/>
              </a:rPr>
              <a:t>[Extraído del sitio web de los Centros para el Control y Prevención de Enfermedades: www.cdc.gov/alcohol/faqs.htm#standDrink]</a:t>
            </a:r>
          </a:p>
          <a:p>
            <a:pPr eaLnBrk="1" hangingPunct="1">
              <a:lnSpc>
                <a:spcPct val="80000"/>
              </a:lnSpc>
              <a:spcBef>
                <a:spcPct val="0"/>
              </a:spcBef>
              <a:defRPr b="0" i="0"/>
            </a:pPr>
            <a:r>
              <a:rPr lang="1034" altLang="en-US"/>
              <a:t>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C877D4-C115-4B9D-B6EE-99781311D2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03615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cs typeface="Calibri"/>
              </a:rPr>
              <a:t>Notas del orador</a:t>
            </a:r>
            <a:endParaRPr lang="en-US" b="1" dirty="0"/>
          </a:p>
          <a:p>
            <a:endParaRPr lang="en-US" b="1" dirty="0">
              <a:cs typeface="Calibri"/>
            </a:endParaRPr>
          </a:p>
          <a:p>
            <a:pPr>
              <a:defRPr b="0" i="0"/>
            </a:pPr>
            <a:r>
              <a:rPr lang="1034" dirty="0">
                <a:cs typeface="Calibri"/>
              </a:rPr>
              <a:t>Existen algunos conceptos erróneos sobre que ciertos medicamentos también pueden reducir el riesgo de cáncer de próstata. Vamos a analizar esto. No se ha demostrado que ninguna vitamina, suplemento o medicamento reduzca el riesgo de cáncer de próstata.</a:t>
            </a:r>
            <a:endParaRPr lang="en-US" dirty="0">
              <a:cs typeface="Calibri"/>
            </a:endParaRPr>
          </a:p>
          <a:p>
            <a:endParaRPr lang="en-US" b="1" dirty="0"/>
          </a:p>
          <a:p>
            <a:pPr>
              <a:defRPr b="0" i="0"/>
            </a:pPr>
            <a:r>
              <a:rPr lang="1034" sz="1200" b="1" kern="1200" dirty="0">
                <a:solidFill>
                  <a:schemeClr val="tx1"/>
                </a:solidFill>
                <a:effectLst/>
                <a:latin typeface="+mn-lt"/>
                <a:ea typeface="+mn-ea"/>
                <a:cs typeface="+mn-cs"/>
              </a:rPr>
              <a:t>Solo en caso de que la gente pregunte: Estos medicamentos están siendo estudiados, pero los resultados no son claros y las personas deberían hablar primero con su médico.</a:t>
            </a:r>
            <a:endParaRPr lang="en-US" dirty="0">
              <a:ea typeface="+mn-ea"/>
              <a:cs typeface="+mn-cs"/>
            </a:endParaRPr>
          </a:p>
          <a:p>
            <a:pPr marL="171450" indent="-171450">
              <a:buFont typeface="Arial" pitchFamily="34" charset="0"/>
              <a:buChar char="•"/>
              <a:defRPr b="0" i="0"/>
            </a:pPr>
            <a:r>
              <a:rPr lang="1034" sz="1200" b="1" kern="1200" dirty="0">
                <a:solidFill>
                  <a:schemeClr val="tx1"/>
                </a:solidFill>
                <a:effectLst/>
                <a:latin typeface="+mn-lt"/>
                <a:ea typeface="+mn-ea"/>
                <a:cs typeface="+mn-cs"/>
              </a:rPr>
              <a:t>Inhibidores de 5-alfa reductasa</a:t>
            </a:r>
            <a:r>
              <a:rPr lang="1034" sz="1200" b="0" kern="1200" dirty="0">
                <a:solidFill>
                  <a:schemeClr val="tx1"/>
                </a:solidFill>
                <a:effectLst/>
                <a:latin typeface="+mn-lt"/>
                <a:ea typeface="+mn-ea"/>
                <a:cs typeface="+mn-cs"/>
              </a:rPr>
              <a:t>: Los inhibidores de 5-alfa reductasa impiden que el cuerpo transforme la testosterona en dihidrotestosterona (DHT), la principal hormona que hace que la próstata crezca. En este momento, no está claro que tomar </a:t>
            </a:r>
            <a:r>
              <a:rPr lang="1034" b="0" i="0" dirty="0">
                <a:solidFill>
                  <a:srgbClr val="1E1E23"/>
                </a:solidFill>
                <a:effectLst/>
                <a:latin typeface="Source Sans Pro" panose="020B0503030403020204" pitchFamily="34" charset="77"/>
              </a:rPr>
              <a:t>uno de estos medicamentos simplemente para reducir el riesgo de cáncer de próstata sea muy útil. Aun así, los hombres que quieran saber más sobre estos medicamentos deberían analizarlos con sus médicos.</a:t>
            </a:r>
          </a:p>
          <a:p>
            <a:pPr marL="0" indent="0">
              <a:buFont typeface="Arial" pitchFamily="34" charset="0"/>
              <a:buNone/>
            </a:pPr>
            <a:endParaRPr lang="en-US" b="0" i="0" dirty="0">
              <a:solidFill>
                <a:srgbClr val="1E1E23"/>
              </a:solidFill>
              <a:effectLst/>
              <a:latin typeface="Source Sans Pro" panose="020B0503030403020204" pitchFamily="34" charset="77"/>
            </a:endParaRPr>
          </a:p>
          <a:p>
            <a:pPr marL="171450" indent="-171450">
              <a:buFont typeface="Arial" pitchFamily="34" charset="0"/>
              <a:buChar char="•"/>
              <a:defRPr b="0" i="0"/>
            </a:pPr>
            <a:r>
              <a:rPr lang="1034" sz="1200" b="1" i="0" kern="1200" dirty="0">
                <a:solidFill>
                  <a:srgbClr val="1E1E23"/>
                </a:solidFill>
                <a:effectLst/>
                <a:latin typeface="Source Sans Pro" panose="020B0503030403020204" pitchFamily="34" charset="77"/>
                <a:ea typeface="+mn-ea"/>
                <a:cs typeface="+mn-cs"/>
              </a:rPr>
              <a:t>Aspirina:</a:t>
            </a:r>
            <a:r>
              <a:rPr lang="1034" sz="1200" b="0" i="0" kern="1200" dirty="0">
                <a:solidFill>
                  <a:srgbClr val="1E1E23"/>
                </a:solidFill>
                <a:effectLst/>
                <a:latin typeface="Source Sans Pro" panose="020B0503030403020204" pitchFamily="34" charset="77"/>
                <a:ea typeface="+mn-ea"/>
                <a:cs typeface="+mn-cs"/>
              </a:rPr>
              <a:t> </a:t>
            </a:r>
            <a:r>
              <a:rPr lang="1034" b="0" i="0" dirty="0">
                <a:solidFill>
                  <a:srgbClr val="1E1E23"/>
                </a:solidFill>
                <a:effectLst/>
                <a:latin typeface="Source Sans Pro" panose="020B0503030403020204" pitchFamily="34" charset="77"/>
              </a:rPr>
              <a:t>Algunas investigaciones sugieren que los hombres que toman una aspirina diariamente podrían tener un menor riesgo de contraer y morir de cáncer de próstata. Sin embargo, se necesita más investigación para demostrar si los posibles beneficios superan los riesgos. El uso prolongado de aspirina puede tener efectos secundarios, incluyendo un mayor riesgo de sangrado en el tracto digestivo. Si bien la aspirina también puede tener otros beneficios para la salud, en este momento la mayoría de los médicos no recomiendan tomarla solo para tratar de reducir el riesgo de cáncer de próstata.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23796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b="1" dirty="0">
                <a:cs typeface="Calibri"/>
              </a:rPr>
              <a:t>Notas del orador:</a:t>
            </a:r>
            <a:endParaRPr lang="en-US" dirty="0">
              <a:cs typeface="Calibri"/>
            </a:endParaRPr>
          </a:p>
          <a:p>
            <a:pPr>
              <a:defRPr/>
            </a:pPr>
            <a:endParaRPr lang="en-US" dirty="0"/>
          </a:p>
          <a:p>
            <a:pPr marL="0" marR="0" lvl="0" indent="0" algn="l" defTabSz="914400">
              <a:lnSpc>
                <a:spcPct val="100000"/>
              </a:lnSpc>
              <a:spcBef>
                <a:spcPct val="0"/>
              </a:spcBef>
              <a:spcAft>
                <a:spcPct val="0"/>
              </a:spcAft>
              <a:buClrTx/>
              <a:buSzTx/>
              <a:buFontTx/>
              <a:buNone/>
              <a:defRPr b="0" i="0"/>
            </a:pPr>
            <a:r>
              <a:rPr lang="1034" sz="1200" kern="1200" dirty="0">
                <a:solidFill>
                  <a:schemeClr val="tx1"/>
                </a:solidFill>
                <a:effectLst/>
                <a:latin typeface="+mn-lt"/>
                <a:ea typeface="+mn-ea"/>
                <a:cs typeface="+mn-cs"/>
              </a:rPr>
              <a:t>La detección temprana implica encontrar y diagnosticar una enfermedad antes que si se hubiera esperado a que aparecieran los síntomas.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7128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defRPr b="0" i="0"/>
            </a:pPr>
            <a:r>
              <a:rPr lang="1034" b="1" dirty="0"/>
              <a:t>Notas del orador</a:t>
            </a:r>
          </a:p>
          <a:p>
            <a:pPr marL="0" indent="0">
              <a:buFont typeface="Arial" panose="020B0604020202020204" pitchFamily="34" charset="0"/>
              <a:buNone/>
            </a:pPr>
            <a:endParaRPr lang="es-ES" sz="1200" b="0" i="0" u="none" strike="noStrike" kern="1200" dirty="0">
              <a:solidFill>
                <a:schemeClr val="tx1"/>
              </a:solidFill>
              <a:effectLst/>
              <a:latin typeface="+mn-lt"/>
              <a:ea typeface="+mn-ea"/>
              <a:cs typeface="+mn-cs"/>
            </a:endParaRPr>
          </a:p>
          <a:p>
            <a:pPr marL="0" indent="0">
              <a:buFont typeface="Arial" panose="020B0604020202020204" pitchFamily="34" charset="0"/>
              <a:buNone/>
            </a:pPr>
            <a:r>
              <a:rPr lang="es-ES" sz="1200" b="0" i="0" u="none" strike="noStrike" kern="1200" dirty="0">
                <a:solidFill>
                  <a:schemeClr val="tx1"/>
                </a:solidFill>
                <a:effectLst/>
                <a:latin typeface="+mn-lt"/>
                <a:ea typeface="+mn-ea"/>
                <a:cs typeface="+mn-cs"/>
              </a:rPr>
              <a:t>La </a:t>
            </a:r>
            <a:r>
              <a:rPr lang="es-ES" sz="1200" b="1" i="0" u="none" strike="noStrike" kern="1200" dirty="0">
                <a:solidFill>
                  <a:schemeClr val="tx1"/>
                </a:solidFill>
                <a:effectLst/>
                <a:latin typeface="+mn-lt"/>
                <a:ea typeface="+mn-ea"/>
                <a:cs typeface="+mn-cs"/>
              </a:rPr>
              <a:t>prueba de detección </a:t>
            </a:r>
            <a:r>
              <a:rPr lang="es-ES" sz="1200" b="0" i="0" u="none" strike="noStrike" kern="1200" dirty="0">
                <a:solidFill>
                  <a:schemeClr val="tx1"/>
                </a:solidFill>
                <a:effectLst/>
                <a:latin typeface="+mn-lt"/>
                <a:ea typeface="+mn-ea"/>
                <a:cs typeface="+mn-cs"/>
              </a:rPr>
              <a:t>es una prueba para detectar cáncer en personas que no presentan síntomas.</a:t>
            </a:r>
            <a:endParaRPr lang="en-US" b="1" dirty="0"/>
          </a:p>
        </p:txBody>
      </p:sp>
      <p:sp>
        <p:nvSpPr>
          <p:cNvPr id="4" name="Slide Number Placeholder 3"/>
          <p:cNvSpPr>
            <a:spLocks noGrp="1"/>
          </p:cNvSpPr>
          <p:nvPr>
            <p:ph type="sldNum" sz="quarter" idx="5"/>
          </p:nvPr>
        </p:nvSpPr>
        <p:spPr/>
        <p:txBody>
          <a:bodyPr/>
          <a:lstStyle/>
          <a:p>
            <a:fld id="{5A79CAE6-4230-4D38-A568-8AF4F6758127}" type="slidenum">
              <a:rPr lang="en-US" smtClean="0"/>
              <a:t>19</a:t>
            </a:fld>
            <a:endParaRPr lang="en-US"/>
          </a:p>
        </p:txBody>
      </p:sp>
    </p:spTree>
    <p:extLst>
      <p:ext uri="{BB962C8B-B14F-4D97-AF65-F5344CB8AC3E}">
        <p14:creationId xmlns:p14="http://schemas.microsoft.com/office/powerpoint/2010/main" val="11598305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p>
          <a:p>
            <a:endParaRPr lang="en-US" sz="1200" b="1" kern="1200" dirty="0">
              <a:solidFill>
                <a:schemeClr val="tx1"/>
              </a:solidFill>
              <a:effectLst/>
              <a:latin typeface="+mn-lt"/>
              <a:ea typeface="+mn-ea"/>
              <a:cs typeface="+mn-cs"/>
            </a:endParaRPr>
          </a:p>
          <a:p>
            <a:pPr>
              <a:defRPr b="0" i="0"/>
            </a:pPr>
            <a:r>
              <a:rPr lang="1034" sz="1200" b="1" kern="1200" dirty="0">
                <a:solidFill>
                  <a:schemeClr val="tx1"/>
                </a:solidFill>
                <a:effectLst/>
                <a:latin typeface="+mn-lt"/>
                <a:ea typeface="+mn-ea"/>
                <a:cs typeface="+mn-cs"/>
              </a:rPr>
              <a:t>Análisis de sangre del PSA:</a:t>
            </a:r>
          </a:p>
          <a:p>
            <a:pPr marL="171450" indent="-171450">
              <a:buFont typeface="Arial" pitchFamily="34" charset="0"/>
              <a:buChar char="•"/>
              <a:defRPr b="0" i="0"/>
            </a:pPr>
            <a:r>
              <a:rPr lang="1034" sz="1200" kern="1200" dirty="0">
                <a:solidFill>
                  <a:schemeClr val="tx1"/>
                </a:solidFill>
                <a:effectLst/>
                <a:latin typeface="+mn-lt"/>
                <a:ea typeface="+mn-ea"/>
                <a:cs typeface="+mn-cs"/>
              </a:rPr>
              <a:t>El PSA es una proteína que producen las células normales y cancerosas en la glándula prostática.</a:t>
            </a:r>
          </a:p>
          <a:p>
            <a:pPr marL="171450" indent="-171450">
              <a:buFont typeface="Arial" pitchFamily="34" charset="0"/>
              <a:buChar char="•"/>
              <a:defRPr b="0" i="0"/>
            </a:pPr>
            <a:r>
              <a:rPr lang="1034" sz="1200" kern="1200" dirty="0">
                <a:solidFill>
                  <a:schemeClr val="tx1"/>
                </a:solidFill>
                <a:effectLst/>
                <a:latin typeface="+mn-lt"/>
                <a:ea typeface="+mn-ea"/>
                <a:cs typeface="+mn-cs"/>
              </a:rPr>
              <a:t>El análisis de sangre del PSA le indica a su médico cuánto PSA hay en su sangre.</a:t>
            </a:r>
          </a:p>
          <a:p>
            <a:pPr marL="171450" indent="-171450">
              <a:buFont typeface="Arial" pitchFamily="34" charset="0"/>
              <a:buChar char="•"/>
              <a:defRPr b="0" i="0"/>
            </a:pPr>
            <a:r>
              <a:rPr lang="1034" sz="1200" kern="1200" dirty="0">
                <a:solidFill>
                  <a:schemeClr val="tx1"/>
                </a:solidFill>
                <a:effectLst/>
                <a:latin typeface="+mn-lt"/>
                <a:ea typeface="+mn-ea"/>
                <a:cs typeface="+mn-cs"/>
              </a:rPr>
              <a:t>La probabilidad de tener cáncer de próstata aumenta a medida que aumenta el nivel de PSA.</a:t>
            </a:r>
          </a:p>
          <a:p>
            <a:endParaRPr lang="en-US" sz="1200" kern="1200" dirty="0">
              <a:solidFill>
                <a:schemeClr val="tx1"/>
              </a:solidFill>
              <a:effectLst/>
              <a:latin typeface="+mn-lt"/>
              <a:ea typeface="+mn-ea"/>
              <a:cs typeface="+mn-cs"/>
            </a:endParaRPr>
          </a:p>
          <a:p>
            <a:pPr>
              <a:defRPr b="0" i="0"/>
            </a:pPr>
            <a:r>
              <a:rPr lang="1034" sz="1200" b="1" kern="1200" dirty="0">
                <a:solidFill>
                  <a:schemeClr val="tx1"/>
                </a:solidFill>
                <a:effectLst/>
                <a:latin typeface="+mn-lt"/>
                <a:ea typeface="+mn-ea"/>
                <a:cs typeface="+mn-cs"/>
              </a:rPr>
              <a:t>DRE:</a:t>
            </a:r>
          </a:p>
          <a:p>
            <a:pPr marL="171450" indent="-171450">
              <a:buFont typeface="Arial" pitchFamily="34" charset="0"/>
              <a:buChar char="•"/>
              <a:defRPr b="0" i="0"/>
            </a:pPr>
            <a:r>
              <a:rPr lang="1034" sz="1200" kern="1200" dirty="0">
                <a:solidFill>
                  <a:schemeClr val="tx1"/>
                </a:solidFill>
                <a:effectLst/>
                <a:latin typeface="+mn-lt"/>
                <a:ea typeface="+mn-ea"/>
                <a:cs typeface="+mn-cs"/>
              </a:rPr>
              <a:t>En esta prueba, el médico se pone un guante e introduce un dedo lubricado en el recto para palpar si hay bultos o partes duras en la próstata que puedan ser cáncer. La glándula prostática se encuentra justo delante del recto, y la mayoría de los cánceres empiezan en la parte posterior de la glándula, la cual se puede palpar durante un examen rectal. </a:t>
            </a:r>
          </a:p>
          <a:p>
            <a:pPr marL="171450" indent="-171450">
              <a:buFont typeface="Arial" pitchFamily="34" charset="0"/>
              <a:buChar char="•"/>
              <a:defRPr b="0" i="0"/>
            </a:pPr>
            <a:r>
              <a:rPr lang="1034" sz="1200" b="0" i="0" u="none" strike="noStrike" kern="1200" baseline="0" dirty="0">
                <a:solidFill>
                  <a:schemeClr val="tx1"/>
                </a:solidFill>
                <a:latin typeface="+mn-lt"/>
                <a:ea typeface="+mn-ea"/>
                <a:cs typeface="+mn-cs"/>
              </a:rPr>
              <a:t>El DRE es menos eficaz que el análisis de sangre del PSA para detectar el cáncer de próstata; sin embargo, a veces puede detectar cánceres en hombres con niveles normales de PSA. </a:t>
            </a:r>
          </a:p>
          <a:p>
            <a:endParaRPr lang="en-US" sz="1200" kern="1200" dirty="0">
              <a:solidFill>
                <a:schemeClr val="tx1"/>
              </a:solidFill>
              <a:effectLst/>
              <a:latin typeface="+mn-lt"/>
              <a:ea typeface="+mn-ea"/>
              <a:cs typeface="+mn-cs"/>
            </a:endParaRPr>
          </a:p>
          <a:p>
            <a:pPr>
              <a:defRPr b="0" i="0"/>
            </a:pPr>
            <a:r>
              <a:rPr lang="1034" sz="1200" b="1" kern="1200" dirty="0">
                <a:solidFill>
                  <a:schemeClr val="tx1"/>
                </a:solidFill>
                <a:effectLst/>
                <a:latin typeface="+mn-lt"/>
                <a:ea typeface="+mn-ea"/>
                <a:cs typeface="+mn-cs"/>
              </a:rPr>
              <a:t>Biopsia de próstata:</a:t>
            </a:r>
          </a:p>
          <a:p>
            <a:pPr marL="171450" indent="-171450">
              <a:buFont typeface="Arial" pitchFamily="34" charset="0"/>
              <a:buChar char="•"/>
              <a:defRPr b="0" i="0"/>
            </a:pPr>
            <a:r>
              <a:rPr lang="1034" sz="1200" kern="1200" dirty="0">
                <a:solidFill>
                  <a:schemeClr val="tx1"/>
                </a:solidFill>
                <a:effectLst/>
                <a:latin typeface="+mn-lt"/>
                <a:ea typeface="+mn-ea"/>
                <a:cs typeface="+mn-cs"/>
              </a:rPr>
              <a:t>Si los resultados de un análisis de sangre del PSA, un DRE u otra prueba sugieren que podría tener cáncer de próstata, lo más probable es que necesite una biopsia de próstata.</a:t>
            </a:r>
          </a:p>
          <a:p>
            <a:pPr marL="171450" indent="-171450">
              <a:buFont typeface="Arial" pitchFamily="34" charset="0"/>
              <a:buChar char="•"/>
              <a:defRPr b="0" i="0"/>
            </a:pPr>
            <a:r>
              <a:rPr lang="1034" sz="1200" b="0" i="0" kern="1200" dirty="0">
                <a:solidFill>
                  <a:schemeClr val="tx1"/>
                </a:solidFill>
                <a:effectLst/>
                <a:latin typeface="+mn-lt"/>
                <a:ea typeface="+mn-ea"/>
                <a:cs typeface="+mn-cs"/>
              </a:rPr>
              <a:t>Una biopsia es un procedimiento en el que se extraen pequeñas muestras de la próstata y luego se analizan bajo un microscopio. Esta prueba es la única forma de saber con certeza si un hombre tiene cáncer de próstata.</a:t>
            </a:r>
            <a:endParaRPr lang="en-US" sz="1200" kern="1200" dirty="0">
              <a:solidFill>
                <a:schemeClr val="tx1"/>
              </a:solidFill>
              <a:effectLst/>
              <a:latin typeface="+mn-lt"/>
              <a:ea typeface="+mn-ea"/>
              <a:cs typeface="+mn-cs"/>
            </a:endParaRPr>
          </a:p>
          <a:p>
            <a:pPr marL="171450" indent="-171450">
              <a:buFont typeface="Arial"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4179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latin typeface="+mn-lt"/>
                <a:ea typeface="+mn-ea"/>
                <a:cs typeface="+mn-cs"/>
              </a:rPr>
              <a:t>Notas del orador</a:t>
            </a:r>
            <a:endParaRPr lang="en-US" sz="1200" kern="1200" dirty="0">
              <a:solidFill>
                <a:schemeClr val="tx1"/>
              </a:solidFill>
              <a:effectLst/>
              <a:latin typeface="+mn-lt"/>
              <a:ea typeface="+mn-ea"/>
              <a:cs typeface="+mn-cs"/>
            </a:endParaRPr>
          </a:p>
          <a:p>
            <a:pPr marL="0" indent="0">
              <a:buFont typeface="Arial" pitchFamily="34" charset="0"/>
              <a:buNone/>
            </a:pPr>
            <a:endParaRPr lang="en-US" sz="1200" kern="1200" dirty="0">
              <a:solidFill>
                <a:schemeClr val="tx1"/>
              </a:solidFill>
              <a:effectLst/>
              <a:latin typeface="+mn-lt"/>
              <a:ea typeface="+mn-ea"/>
              <a:cs typeface="+mn-cs"/>
            </a:endParaRPr>
          </a:p>
          <a:p>
            <a:pPr marL="0" indent="0">
              <a:buFont typeface="Arial" pitchFamily="34" charset="0"/>
              <a:buNone/>
              <a:defRPr b="0" i="0"/>
            </a:pPr>
            <a:r>
              <a:rPr lang="1034" sz="1200" kern="1200" dirty="0">
                <a:solidFill>
                  <a:schemeClr val="tx1"/>
                </a:solidFill>
                <a:latin typeface="+mn-lt"/>
                <a:ea typeface="+mn-ea"/>
                <a:cs typeface="+mn-cs"/>
              </a:rPr>
              <a:t>Estas pruebas a veces pueden dar resultados anormales, incluso cuando el hombre no tiene cáncer (resultado falso positivo), o resultados normales, incluso cuando el hombre sí tiene cáncer (resultado falso negativo).</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effectLst/>
                <a:latin typeface="+mn-lt"/>
                <a:ea typeface="+mn-ea"/>
                <a:cs typeface="+mn-cs"/>
              </a:rPr>
              <a:t>Los resultados inciertos o falsos de </a:t>
            </a:r>
            <a:r>
              <a:rPr lang="es-PE" sz="1200" kern="1200" dirty="0">
                <a:solidFill>
                  <a:schemeClr val="tx1"/>
                </a:solidFill>
                <a:effectLst/>
                <a:latin typeface="+mn-lt"/>
                <a:ea typeface="+mn-ea"/>
                <a:cs typeface="+mn-cs"/>
              </a:rPr>
              <a:t>las </a:t>
            </a:r>
            <a:r>
              <a:rPr lang="1034" sz="1200" kern="1200" dirty="0">
                <a:solidFill>
                  <a:schemeClr val="tx1"/>
                </a:solidFill>
                <a:effectLst/>
                <a:latin typeface="+mn-lt"/>
                <a:ea typeface="+mn-ea"/>
                <a:cs typeface="+mn-cs"/>
              </a:rPr>
              <a:t>pruebas podrían causar confusión y ansiedad. Los resultados falsos positivos pueden llevar a algunos hombres a realizarse una biopsia de próstata (que conlleva sus propios pequeños riesgos, además de molestias) cuando no hay cáncer presente, mientras que otros pueden tener una falsa sensación de seguridad a partir de resultados normales de las pruebas aunque podrían tener cáncer.</a:t>
            </a: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effectLst/>
                <a:latin typeface="+mn-lt"/>
                <a:ea typeface="+mn-ea"/>
                <a:cs typeface="+mn-cs"/>
              </a:rPr>
              <a:t>No hay duda de que la prueba del PSA puede ayudar a detectar muchos cánceres de próstata de forma temprana; no obstante, otra cuestión importante es que no puede indicar qué tan avanzado está el cáncer. Detectar y tratar todos los cánceres de próstata de forma temprana puede parecer lógico, pero algunos crecen a un ritmo tan lento que probablemente nunca causen problemas durante la vida de un hombre. </a:t>
            </a: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effectLst/>
                <a:latin typeface="+mn-lt"/>
                <a:ea typeface="+mn-ea"/>
                <a:cs typeface="+mn-cs"/>
              </a:rPr>
              <a:t>Debido a un nivel más elevado del PSA, a algunos hombres se les puede diagnosticar un cáncer de próstata del que nunca habrían sabido nada. Nunca habría provocado ningún síntoma ni habría dado lugar a su muerte. No obstante, aun así pueden tratarse con cirugía o radiación, ya sea porque el médico no puede estar seguro de cuán agresivo puede ser el cáncer o porque los hombres se sienten incómodos por no recibir ningún tratamiento. Estos tratamientos pueden tener efectos secundarios que afectan la calidad de vida del hombre.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171450" indent="-171450">
              <a:buFont typeface="Arial"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48152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80D31-F0DE-0F46-3746-9FCF04DCF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939BF-1CD0-EFEB-D665-A8F4CC75BD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90C4C-B76D-0488-5D03-459A7F74327A}"/>
              </a:ext>
            </a:extLst>
          </p:cNvPr>
          <p:cNvSpPr>
            <a:spLocks noGrp="1"/>
          </p:cNvSpPr>
          <p:nvPr>
            <p:ph type="body" idx="1"/>
          </p:nvPr>
        </p:nvSpPr>
        <p:spPr/>
        <p:txBody>
          <a:bodyPr/>
          <a:lstStyle/>
          <a:p>
            <a:pPr marL="457200" indent="-457200">
              <a:lnSpc>
                <a:spcPct val="100000"/>
              </a:lnSpc>
              <a:spcAft>
                <a:spcPts val="600"/>
              </a:spcAft>
              <a:defRPr b="0" i="0"/>
            </a:pPr>
            <a:r>
              <a:rPr lang="1034" sz="1200" b="1" dirty="0">
                <a:latin typeface="Source Sans Pro" panose="020B0503030403020204" pitchFamily="34" charset="77"/>
              </a:rPr>
              <a:t>Notas del orador</a:t>
            </a:r>
          </a:p>
          <a:p>
            <a:pPr marL="457200" indent="-457200">
              <a:lnSpc>
                <a:spcPct val="100000"/>
              </a:lnSpc>
              <a:spcAft>
                <a:spcPts val="600"/>
              </a:spcAft>
            </a:pPr>
            <a:endParaRPr lang="en-US" sz="1200" b="1" dirty="0">
              <a:latin typeface="Source Sans Pro" panose="020B0503030403020204" pitchFamily="34" charset="77"/>
            </a:endParaRPr>
          </a:p>
          <a:p>
            <a:pPr marL="457200" indent="-457200">
              <a:lnSpc>
                <a:spcPct val="100000"/>
              </a:lnSpc>
              <a:spcAft>
                <a:spcPts val="600"/>
              </a:spcAft>
              <a:defRPr b="0" i="0"/>
            </a:pPr>
            <a:r>
              <a:rPr lang="1034" sz="1200" dirty="0">
                <a:latin typeface="Source Sans Pro" panose="020B0503030403020204" pitchFamily="34" charset="77"/>
              </a:rPr>
              <a:t>La ACS recomienda que los hombres tengan la oportunidad de tomar una </a:t>
            </a:r>
            <a:r>
              <a:rPr lang="1034" sz="1200" b="1" dirty="0">
                <a:latin typeface="Source Sans Pro" panose="020B0503030403020204" pitchFamily="34" charset="77"/>
              </a:rPr>
              <a:t>decisión informada</a:t>
            </a:r>
            <a:r>
              <a:rPr lang="1034" sz="1200" dirty="0">
                <a:latin typeface="Source Sans Pro" panose="020B0503030403020204" pitchFamily="34" charset="77"/>
              </a:rPr>
              <a:t> con su proveedor de atención médica sobre la conveniencia de realizarse una prueba de detección de cáncer de próstata.</a:t>
            </a:r>
          </a:p>
          <a:p>
            <a:pPr marL="457200" indent="-457200">
              <a:lnSpc>
                <a:spcPct val="100000"/>
              </a:lnSpc>
              <a:spcAft>
                <a:spcPts val="600"/>
              </a:spcAft>
            </a:pPr>
            <a:endParaRPr lang="en-US" sz="1200" dirty="0">
              <a:latin typeface="Source Sans Pro" panose="020B0503030403020204" pitchFamily="34" charset="77"/>
            </a:endParaRPr>
          </a:p>
          <a:p>
            <a:pPr marL="457200" indent="-457200">
              <a:lnSpc>
                <a:spcPct val="100000"/>
              </a:lnSpc>
              <a:spcAft>
                <a:spcPts val="600"/>
              </a:spcAft>
              <a:defRPr b="0" i="0"/>
            </a:pPr>
            <a:r>
              <a:rPr lang="1034" sz="1200" dirty="0">
                <a:latin typeface="Source Sans Pro" panose="020B0503030403020204" pitchFamily="34" charset="77"/>
              </a:rPr>
              <a:t>La decisión debe tomarse tras obtener información sobre el riesgo de cáncer de próstata de la persona, así como sobre las </a:t>
            </a:r>
            <a:r>
              <a:rPr lang="1034" sz="1200" b="1" dirty="0">
                <a:latin typeface="Source Sans Pro" panose="020B0503030403020204" pitchFamily="34" charset="77"/>
              </a:rPr>
              <a:t>incertidumbres</a:t>
            </a:r>
            <a:r>
              <a:rPr lang="1034" sz="1200" dirty="0">
                <a:latin typeface="Source Sans Pro" panose="020B0503030403020204" pitchFamily="34" charset="77"/>
              </a:rPr>
              <a:t>, los </a:t>
            </a:r>
            <a:r>
              <a:rPr lang="1034" sz="1200" b="1" dirty="0">
                <a:latin typeface="Source Sans Pro" panose="020B0503030403020204" pitchFamily="34" charset="77"/>
              </a:rPr>
              <a:t>riesgos</a:t>
            </a:r>
            <a:r>
              <a:rPr lang="1034" sz="1200" dirty="0">
                <a:latin typeface="Source Sans Pro" panose="020B0503030403020204" pitchFamily="34" charset="77"/>
              </a:rPr>
              <a:t> y los </a:t>
            </a:r>
            <a:r>
              <a:rPr lang="1034" sz="1200" b="1" dirty="0">
                <a:latin typeface="Source Sans Pro" panose="020B0503030403020204" pitchFamily="34" charset="77"/>
              </a:rPr>
              <a:t>posibles beneficios</a:t>
            </a:r>
            <a:r>
              <a:rPr lang="1034" sz="1200" dirty="0">
                <a:latin typeface="Source Sans Pro" panose="020B0503030403020204" pitchFamily="34" charset="77"/>
              </a:rPr>
              <a:t> de la detección del cáncer de próstata.</a:t>
            </a:r>
          </a:p>
          <a:p>
            <a:pPr marL="457200" indent="-457200">
              <a:lnSpc>
                <a:spcPct val="100000"/>
              </a:lnSpc>
              <a:spcAft>
                <a:spcPts val="600"/>
              </a:spcAft>
            </a:pPr>
            <a:endParaRPr lang="en-US" sz="1200" dirty="0">
              <a:latin typeface="Source Sans Pro" panose="020B0503030403020204" pitchFamily="34" charset="77"/>
            </a:endParaRPr>
          </a:p>
          <a:p>
            <a:pPr>
              <a:defRPr b="0" i="0"/>
            </a:pPr>
            <a:r>
              <a:rPr lang="1034" sz="1200" kern="1200" dirty="0">
                <a:solidFill>
                  <a:schemeClr val="tx1"/>
                </a:solidFill>
                <a:latin typeface="+mn-lt"/>
                <a:ea typeface="+mn-ea"/>
                <a:cs typeface="+mn-cs"/>
              </a:rPr>
              <a:t>Incluso después de que se haya tomado una decisión en cuanto a las pruebas, el debate sobre los pros y los contras de las mismas debe repetirse a medida que se disponga de nueva información sobre los beneficios y los riesgos de las pruebas. </a:t>
            </a:r>
          </a:p>
          <a:p>
            <a:endParaRPr lang="en-US" sz="1200" kern="1200" dirty="0">
              <a:solidFill>
                <a:schemeClr val="tx1"/>
              </a:solidFill>
              <a:effectLst/>
              <a:latin typeface="+mn-lt"/>
              <a:ea typeface="+mn-ea"/>
              <a:cs typeface="+mn-cs"/>
            </a:endParaRPr>
          </a:p>
          <a:p>
            <a:pPr>
              <a:defRPr b="0" i="0"/>
            </a:pPr>
            <a:r>
              <a:rPr lang="1034" sz="1200" kern="1200" dirty="0">
                <a:solidFill>
                  <a:schemeClr val="tx1"/>
                </a:solidFill>
                <a:latin typeface="+mn-lt"/>
                <a:ea typeface="+mn-ea"/>
                <a:cs typeface="+mn-cs"/>
              </a:rPr>
              <a:t>Si ha habido cambios en la salud, los valores y las preferencias de un hombre, el debate también debe repetirse.</a:t>
            </a:r>
          </a:p>
          <a:p>
            <a:pPr marL="457200" indent="-457200">
              <a:lnSpc>
                <a:spcPct val="100000"/>
              </a:lnSpc>
              <a:spcAft>
                <a:spcPts val="600"/>
              </a:spcAft>
            </a:pPr>
            <a:endParaRPr lang="en-US" sz="1200" dirty="0">
              <a:latin typeface="Source Sans Pro" panose="020B0503030403020204" pitchFamily="34" charset="77"/>
            </a:endParaRPr>
          </a:p>
          <a:p>
            <a:endParaRPr lang="en-US" sz="1200" kern="1200" dirty="0">
              <a:solidFill>
                <a:schemeClr val="tx1"/>
              </a:solidFill>
              <a:effectLst/>
              <a:latin typeface="+mn-lt"/>
              <a:ea typeface="+mn-ea"/>
              <a:cs typeface="+mn-cs"/>
            </a:endParaRPr>
          </a:p>
          <a:p>
            <a:pPr marL="0" indent="0">
              <a:buFont typeface="Arial" pitchFamily="34" charset="0"/>
              <a:buNone/>
            </a:pPr>
            <a:endParaRPr lang="en-US" dirty="0"/>
          </a:p>
        </p:txBody>
      </p:sp>
      <p:sp>
        <p:nvSpPr>
          <p:cNvPr id="4" name="Slide Number Placeholder 3">
            <a:extLst>
              <a:ext uri="{FF2B5EF4-FFF2-40B4-BE49-F238E27FC236}">
                <a16:creationId xmlns:a16="http://schemas.microsoft.com/office/drawing/2014/main" id="{B8A155A7-2A0A-0CC2-2989-9B80C23EF97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933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b="0" i="0"/>
            </a:pPr>
            <a:r>
              <a:rPr lang="1034" sz="1200" b="1" kern="1200" dirty="0">
                <a:solidFill>
                  <a:schemeClr val="tx1"/>
                </a:solidFill>
                <a:effectLst/>
                <a:latin typeface="+mn-lt"/>
                <a:ea typeface="+mn-ea"/>
                <a:cs typeface="+mn-cs"/>
              </a:rPr>
              <a:t>Notas del orador</a:t>
            </a:r>
          </a:p>
          <a:p>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kern="1200" dirty="0">
                <a:solidFill>
                  <a:schemeClr val="tx1"/>
                </a:solidFill>
                <a:effectLst/>
                <a:latin typeface="+mn-lt"/>
                <a:ea typeface="+mn-ea"/>
                <a:cs typeface="+mn-cs"/>
              </a:rPr>
              <a:t>Hable con su médico sobre su riesgo de cáncer de próstata, su estado general de salud, sus valores y sus preferencias a fin de decidir si la detección es la opción adecuada para usted.</a:t>
            </a:r>
            <a:endParaRPr lang="en-US" sz="1200" b="0" kern="1200" dirty="0">
              <a:solidFill>
                <a:schemeClr val="tx1"/>
              </a:solidFill>
              <a:effectLst/>
              <a:latin typeface="+mn-lt"/>
              <a:ea typeface="+mn-ea"/>
              <a:cs typeface="+mn-cs"/>
            </a:endParaRPr>
          </a:p>
          <a:p>
            <a:endParaRPr lang="en-US"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b="0" i="0"/>
            </a:pPr>
            <a:r>
              <a:rPr lang="1034" sz="1200" i="0" kern="100" dirty="0">
                <a:effectLst/>
                <a:latin typeface="Calibri" panose="020F0502020204030204" pitchFamily="34" charset="0"/>
                <a:ea typeface="Calibri" panose="020F0502020204030204" pitchFamily="34" charset="0"/>
                <a:cs typeface="Times New Roman" panose="02020603050405020304" pitchFamily="18" charset="0"/>
              </a:rPr>
              <a:t>La ACS recomienda que los hombres asintomáticos que tienen una expectativa de vida de al menos 10 años tengan la oportunidad de tomar una decisión informada con su proveedor de atención médica sobre la conveniencia de realizarse pruebas de detección de cáncer de próstata desde los 50 años. </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i="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pPr marL="0" indent="0">
              <a:buFont typeface="Arial"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28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C877D4-C115-4B9D-B6EE-99781311D293}" type="slidenum">
              <a:rPr lang="en-US" smtClean="0"/>
              <a:t>24</a:t>
            </a:fld>
            <a:endParaRPr lang="en-US"/>
          </a:p>
        </p:txBody>
      </p:sp>
    </p:spTree>
    <p:extLst>
      <p:ext uri="{BB962C8B-B14F-4D97-AF65-F5344CB8AC3E}">
        <p14:creationId xmlns:p14="http://schemas.microsoft.com/office/powerpoint/2010/main" val="19701913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5E35197-6DA9-744D-98ED-310B7A3B43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007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7" name="Slide Number Placeholder 5">
            <a:extLst>
              <a:ext uri="{FF2B5EF4-FFF2-40B4-BE49-F238E27FC236}">
                <a16:creationId xmlns:a16="http://schemas.microsoft.com/office/drawing/2014/main" id="{986CC587-ABCF-0639-6F7F-66B0E2ED3BA2}"/>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7972110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7" name="Slide Number Placeholder 5">
            <a:extLst>
              <a:ext uri="{FF2B5EF4-FFF2-40B4-BE49-F238E27FC236}">
                <a16:creationId xmlns:a16="http://schemas.microsoft.com/office/drawing/2014/main" id="{D0531246-1DDE-FC9D-5AA4-7EA8D6DA3EE3}"/>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790844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7" name="Slide Number Placeholder 5">
            <a:extLst>
              <a:ext uri="{FF2B5EF4-FFF2-40B4-BE49-F238E27FC236}">
                <a16:creationId xmlns:a16="http://schemas.microsoft.com/office/drawing/2014/main" id="{DA8160F2-AA90-7AA9-7E7F-81C25E90C70A}"/>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452757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8" name="Slide Number Placeholder 5">
            <a:extLst>
              <a:ext uri="{FF2B5EF4-FFF2-40B4-BE49-F238E27FC236}">
                <a16:creationId xmlns:a16="http://schemas.microsoft.com/office/drawing/2014/main" id="{9BAA30C5-7EEB-A08C-5BB1-579E79751D1F}"/>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57340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03/23</a:t>
            </a:r>
          </a:p>
        </p:txBody>
      </p:sp>
      <p:sp>
        <p:nvSpPr>
          <p:cNvPr id="8" name="Footer Placeholder 7"/>
          <p:cNvSpPr>
            <a:spLocks noGrp="1"/>
          </p:cNvSpPr>
          <p:nvPr>
            <p:ph type="ftr" sz="quarter" idx="11"/>
          </p:nvPr>
        </p:nvSpPr>
        <p:spPr/>
        <p:txBody>
          <a:bodyPr/>
          <a:lstStyle/>
          <a:p>
            <a:r>
              <a:rPr lang="en-US"/>
              <a:t>03/23</a:t>
            </a:r>
          </a:p>
        </p:txBody>
      </p:sp>
      <p:sp>
        <p:nvSpPr>
          <p:cNvPr id="10" name="Slide Number Placeholder 5">
            <a:extLst>
              <a:ext uri="{FF2B5EF4-FFF2-40B4-BE49-F238E27FC236}">
                <a16:creationId xmlns:a16="http://schemas.microsoft.com/office/drawing/2014/main" id="{6752EED2-DBEA-DF68-3C3F-AB4362716851}"/>
              </a:ext>
            </a:extLst>
          </p:cNvPr>
          <p:cNvSpPr>
            <a:spLocks noGrp="1"/>
          </p:cNvSpPr>
          <p:nvPr>
            <p:ph type="sldNum" sz="quarter" idx="12"/>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966031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03/23</a:t>
            </a:r>
          </a:p>
        </p:txBody>
      </p:sp>
      <p:sp>
        <p:nvSpPr>
          <p:cNvPr id="4" name="Footer Placeholder 3"/>
          <p:cNvSpPr>
            <a:spLocks noGrp="1"/>
          </p:cNvSpPr>
          <p:nvPr>
            <p:ph type="ftr" sz="quarter" idx="11"/>
          </p:nvPr>
        </p:nvSpPr>
        <p:spPr/>
        <p:txBody>
          <a:bodyPr/>
          <a:lstStyle/>
          <a:p>
            <a:r>
              <a:rPr lang="en-US"/>
              <a:t>03/23</a:t>
            </a:r>
          </a:p>
        </p:txBody>
      </p:sp>
      <p:sp>
        <p:nvSpPr>
          <p:cNvPr id="6" name="Slide Number Placeholder 5">
            <a:extLst>
              <a:ext uri="{FF2B5EF4-FFF2-40B4-BE49-F238E27FC236}">
                <a16:creationId xmlns:a16="http://schemas.microsoft.com/office/drawing/2014/main" id="{C63A694E-F50A-0505-EB30-B611DF13CFA6}"/>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68414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03/23</a:t>
            </a:r>
          </a:p>
        </p:txBody>
      </p:sp>
      <p:sp>
        <p:nvSpPr>
          <p:cNvPr id="3" name="Footer Placeholder 2"/>
          <p:cNvSpPr>
            <a:spLocks noGrp="1"/>
          </p:cNvSpPr>
          <p:nvPr>
            <p:ph type="ftr" sz="quarter" idx="11"/>
          </p:nvPr>
        </p:nvSpPr>
        <p:spPr/>
        <p:txBody>
          <a:bodyPr/>
          <a:lstStyle/>
          <a:p>
            <a:r>
              <a:rPr lang="en-US"/>
              <a:t>03/23</a:t>
            </a:r>
          </a:p>
        </p:txBody>
      </p:sp>
      <p:sp>
        <p:nvSpPr>
          <p:cNvPr id="5" name="Slide Number Placeholder 5">
            <a:extLst>
              <a:ext uri="{FF2B5EF4-FFF2-40B4-BE49-F238E27FC236}">
                <a16:creationId xmlns:a16="http://schemas.microsoft.com/office/drawing/2014/main" id="{1310D333-F7FD-8EFA-E346-F6BBAFDE721D}"/>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915625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8" name="Slide Number Placeholder 5">
            <a:extLst>
              <a:ext uri="{FF2B5EF4-FFF2-40B4-BE49-F238E27FC236}">
                <a16:creationId xmlns:a16="http://schemas.microsoft.com/office/drawing/2014/main" id="{BD286FCC-8130-60A6-B90F-F05037BFBE03}"/>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621358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03/23</a:t>
            </a:r>
          </a:p>
        </p:txBody>
      </p:sp>
      <p:sp>
        <p:nvSpPr>
          <p:cNvPr id="6" name="Footer Placeholder 5"/>
          <p:cNvSpPr>
            <a:spLocks noGrp="1"/>
          </p:cNvSpPr>
          <p:nvPr>
            <p:ph type="ftr" sz="quarter" idx="11"/>
          </p:nvPr>
        </p:nvSpPr>
        <p:spPr/>
        <p:txBody>
          <a:bodyPr/>
          <a:lstStyle/>
          <a:p>
            <a:r>
              <a:rPr lang="en-US"/>
              <a:t>03/23</a:t>
            </a:r>
          </a:p>
        </p:txBody>
      </p:sp>
      <p:sp>
        <p:nvSpPr>
          <p:cNvPr id="8" name="Slide Number Placeholder 5">
            <a:extLst>
              <a:ext uri="{FF2B5EF4-FFF2-40B4-BE49-F238E27FC236}">
                <a16:creationId xmlns:a16="http://schemas.microsoft.com/office/drawing/2014/main" id="{A2F6549F-CCFC-8633-35F1-73F7B649CAA0}"/>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67111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7" name="Slide Number Placeholder 5">
            <a:extLst>
              <a:ext uri="{FF2B5EF4-FFF2-40B4-BE49-F238E27FC236}">
                <a16:creationId xmlns:a16="http://schemas.microsoft.com/office/drawing/2014/main" id="{BC834016-9FAE-F0B3-FF76-F90A97D15FDF}"/>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3599040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03/23</a:t>
            </a:r>
          </a:p>
        </p:txBody>
      </p:sp>
      <p:sp>
        <p:nvSpPr>
          <p:cNvPr id="5" name="Footer Placeholder 4"/>
          <p:cNvSpPr>
            <a:spLocks noGrp="1"/>
          </p:cNvSpPr>
          <p:nvPr>
            <p:ph type="ftr" sz="quarter" idx="11"/>
          </p:nvPr>
        </p:nvSpPr>
        <p:spPr/>
        <p:txBody>
          <a:bodyPr/>
          <a:lstStyle/>
          <a:p>
            <a:r>
              <a:rPr lang="en-US"/>
              <a:t>03/23</a:t>
            </a:r>
          </a:p>
        </p:txBody>
      </p:sp>
      <p:sp>
        <p:nvSpPr>
          <p:cNvPr id="7" name="Slide Number Placeholder 5">
            <a:extLst>
              <a:ext uri="{FF2B5EF4-FFF2-40B4-BE49-F238E27FC236}">
                <a16:creationId xmlns:a16="http://schemas.microsoft.com/office/drawing/2014/main" id="{9F93A7EF-8E62-0573-5B5F-6EC6C3EDAB77}"/>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29148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11302015" cy="517946"/>
          </a:xfrm>
          <a:prstGeom prst="rect">
            <a:avLst/>
          </a:prstGeom>
        </p:spPr>
        <p:txBody>
          <a:bodyPr>
            <a:noAutofit/>
          </a:bodyPr>
          <a:lstStyle>
            <a:lvl1pPr>
              <a:defRPr sz="2400"/>
            </a:lvl1pPr>
          </a:lstStyle>
          <a:p>
            <a:r>
              <a:rPr lang="en-US"/>
              <a:t>Click to edit Master title style</a:t>
            </a:r>
          </a:p>
        </p:txBody>
      </p:sp>
      <p:sp>
        <p:nvSpPr>
          <p:cNvPr id="3" name="Content Placeholder 2"/>
          <p:cNvSpPr>
            <a:spLocks noGrp="1"/>
          </p:cNvSpPr>
          <p:nvPr>
            <p:ph idx="1"/>
          </p:nvPr>
        </p:nvSpPr>
        <p:spPr>
          <a:xfrm>
            <a:off x="449262" y="1181894"/>
            <a:ext cx="11302015" cy="5174457"/>
          </a:xfrm>
          <a:prstGeom prst="rect">
            <a:avLst/>
          </a:prstGeom>
        </p:spPr>
        <p:txBody>
          <a:bodyPr>
            <a:normAutofit/>
          </a:bodyPr>
          <a:lstStyle>
            <a:lvl1pPr>
              <a:defRPr sz="1800"/>
            </a:lvl1pPr>
            <a:lvl2pPr>
              <a:defRPr sz="1500"/>
            </a:lvl2pPr>
            <a:lvl3pPr>
              <a:defRPr sz="135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2"/>
            <a:ext cx="11302015" cy="251703"/>
          </a:xfrm>
          <a:prstGeom prst="rect">
            <a:avLst/>
          </a:prstGeom>
        </p:spPr>
        <p:txBody>
          <a:bodyPr anchor="ctr" anchorCtr="0">
            <a:normAutofit/>
          </a:bodyPr>
          <a:lstStyle>
            <a:lvl1pPr marL="0" indent="0">
              <a:buNone/>
              <a:defRPr sz="9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340926" y="6442147"/>
            <a:ext cx="531877" cy="245764"/>
          </a:xfrm>
          <a:prstGeom prst="rect">
            <a:avLst/>
          </a:prstGeom>
        </p:spPr>
        <p:txBody>
          <a:bodyPr wrap="square" lIns="0" tIns="0" rIns="0" bIns="0" anchor="b" anchorCtr="0">
            <a:noAutofit/>
          </a:bodyPr>
          <a:lstStyle>
            <a:lvl1pPr algn="l">
              <a:defRPr sz="600" baseline="0">
                <a:latin typeface="Poppins" pitchFamily="2" charset="77"/>
                <a:cs typeface="Poppins" pitchFamily="2" charset="77"/>
              </a:defRPr>
            </a:lvl1pPr>
          </a:lstStyle>
          <a:p>
            <a:r>
              <a:rPr lang="en-US"/>
              <a:t>03/23</a:t>
            </a:r>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4038600" y="6554430"/>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6" name="Slide Number Placeholder 5">
            <a:extLst>
              <a:ext uri="{FF2B5EF4-FFF2-40B4-BE49-F238E27FC236}">
                <a16:creationId xmlns:a16="http://schemas.microsoft.com/office/drawing/2014/main" id="{AD0A537B-C297-3D69-20D8-5308BDEAD50C}"/>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9604859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with Top Lin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8" y="914400"/>
            <a:ext cx="11145489" cy="649224"/>
          </a:xfrm>
          <a:prstGeom prst="rect">
            <a:avLst/>
          </a:prstGeom>
        </p:spPr>
        <p:txBody>
          <a:bodyPr/>
          <a:lstStyle>
            <a:lvl1pPr>
              <a:defRPr sz="2700">
                <a:solidFill>
                  <a:srgbClr val="2746F8"/>
                </a:solidFill>
              </a:defRPr>
            </a:lvl1pPr>
          </a:lstStyle>
          <a:p>
            <a:pPr lvl="0"/>
            <a:r>
              <a:rPr lang="en-US"/>
              <a:t>Slide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1035582" y="2343576"/>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1035582" y="2082688"/>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1" name="Text Placeholder 27">
            <a:extLst>
              <a:ext uri="{FF2B5EF4-FFF2-40B4-BE49-F238E27FC236}">
                <a16:creationId xmlns:a16="http://schemas.microsoft.com/office/drawing/2014/main" id="{62E6F4C4-3B71-DED5-A399-2925434CA38A}"/>
              </a:ext>
            </a:extLst>
          </p:cNvPr>
          <p:cNvSpPr>
            <a:spLocks noGrp="1"/>
          </p:cNvSpPr>
          <p:nvPr>
            <p:ph type="body" sz="quarter" idx="30" hasCustomPrompt="1"/>
          </p:nvPr>
        </p:nvSpPr>
        <p:spPr>
          <a:xfrm>
            <a:off x="443485"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1</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1035582" y="3262935"/>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1035582" y="3002047"/>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5" name="Text Placeholder 27">
            <a:extLst>
              <a:ext uri="{FF2B5EF4-FFF2-40B4-BE49-F238E27FC236}">
                <a16:creationId xmlns:a16="http://schemas.microsoft.com/office/drawing/2014/main" id="{F29F259F-A098-793A-AF37-274B96909D8F}"/>
              </a:ext>
            </a:extLst>
          </p:cNvPr>
          <p:cNvSpPr>
            <a:spLocks noGrp="1"/>
          </p:cNvSpPr>
          <p:nvPr>
            <p:ph type="body" sz="quarter" idx="33" hasCustomPrompt="1"/>
          </p:nvPr>
        </p:nvSpPr>
        <p:spPr>
          <a:xfrm>
            <a:off x="443485"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2</a:t>
            </a:r>
          </a:p>
        </p:txBody>
      </p:sp>
      <p:sp>
        <p:nvSpPr>
          <p:cNvPr id="46" name="Text Placeholder 27">
            <a:extLst>
              <a:ext uri="{FF2B5EF4-FFF2-40B4-BE49-F238E27FC236}">
                <a16:creationId xmlns:a16="http://schemas.microsoft.com/office/drawing/2014/main" id="{A05DB95D-4D1E-7949-0642-01D68491CFDF}"/>
              </a:ext>
            </a:extLst>
          </p:cNvPr>
          <p:cNvSpPr>
            <a:spLocks noGrp="1"/>
          </p:cNvSpPr>
          <p:nvPr>
            <p:ph type="body" sz="quarter" idx="34" hasCustomPrompt="1"/>
          </p:nvPr>
        </p:nvSpPr>
        <p:spPr>
          <a:xfrm>
            <a:off x="1035582" y="418566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7" name="Text Placeholder 27">
            <a:extLst>
              <a:ext uri="{FF2B5EF4-FFF2-40B4-BE49-F238E27FC236}">
                <a16:creationId xmlns:a16="http://schemas.microsoft.com/office/drawing/2014/main" id="{E8FBE342-1CB5-ED6C-EBA0-7CCA2F768116}"/>
              </a:ext>
            </a:extLst>
          </p:cNvPr>
          <p:cNvSpPr>
            <a:spLocks noGrp="1"/>
          </p:cNvSpPr>
          <p:nvPr>
            <p:ph type="body" sz="quarter" idx="35" hasCustomPrompt="1"/>
          </p:nvPr>
        </p:nvSpPr>
        <p:spPr>
          <a:xfrm>
            <a:off x="1035582" y="392477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8" name="Text Placeholder 27">
            <a:extLst>
              <a:ext uri="{FF2B5EF4-FFF2-40B4-BE49-F238E27FC236}">
                <a16:creationId xmlns:a16="http://schemas.microsoft.com/office/drawing/2014/main" id="{17D6E251-5C0C-AE05-E037-94E00C2C3F1E}"/>
              </a:ext>
            </a:extLst>
          </p:cNvPr>
          <p:cNvSpPr>
            <a:spLocks noGrp="1"/>
          </p:cNvSpPr>
          <p:nvPr>
            <p:ph type="body" sz="quarter" idx="36" hasCustomPrompt="1"/>
          </p:nvPr>
        </p:nvSpPr>
        <p:spPr>
          <a:xfrm>
            <a:off x="443485"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3</a:t>
            </a:r>
          </a:p>
        </p:txBody>
      </p:sp>
      <p:sp>
        <p:nvSpPr>
          <p:cNvPr id="49" name="Text Placeholder 27">
            <a:extLst>
              <a:ext uri="{FF2B5EF4-FFF2-40B4-BE49-F238E27FC236}">
                <a16:creationId xmlns:a16="http://schemas.microsoft.com/office/drawing/2014/main" id="{E5708EF1-5D43-46AE-F7D1-FD7887066249}"/>
              </a:ext>
            </a:extLst>
          </p:cNvPr>
          <p:cNvSpPr>
            <a:spLocks noGrp="1"/>
          </p:cNvSpPr>
          <p:nvPr>
            <p:ph type="body" sz="quarter" idx="37" hasCustomPrompt="1"/>
          </p:nvPr>
        </p:nvSpPr>
        <p:spPr>
          <a:xfrm>
            <a:off x="1035582" y="511112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0" name="Text Placeholder 27">
            <a:extLst>
              <a:ext uri="{FF2B5EF4-FFF2-40B4-BE49-F238E27FC236}">
                <a16:creationId xmlns:a16="http://schemas.microsoft.com/office/drawing/2014/main" id="{1E45C403-CF80-9FE2-8A9C-C6255D41304E}"/>
              </a:ext>
            </a:extLst>
          </p:cNvPr>
          <p:cNvSpPr>
            <a:spLocks noGrp="1"/>
          </p:cNvSpPr>
          <p:nvPr>
            <p:ph type="body" sz="quarter" idx="38" hasCustomPrompt="1"/>
          </p:nvPr>
        </p:nvSpPr>
        <p:spPr>
          <a:xfrm>
            <a:off x="1035582" y="485023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1" name="Text Placeholder 27">
            <a:extLst>
              <a:ext uri="{FF2B5EF4-FFF2-40B4-BE49-F238E27FC236}">
                <a16:creationId xmlns:a16="http://schemas.microsoft.com/office/drawing/2014/main" id="{825E2B24-5F44-C125-A5FA-F0C44FEA9DC1}"/>
              </a:ext>
            </a:extLst>
          </p:cNvPr>
          <p:cNvSpPr>
            <a:spLocks noGrp="1"/>
          </p:cNvSpPr>
          <p:nvPr>
            <p:ph type="body" sz="quarter" idx="39" hasCustomPrompt="1"/>
          </p:nvPr>
        </p:nvSpPr>
        <p:spPr>
          <a:xfrm>
            <a:off x="443485"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4</a:t>
            </a:r>
          </a:p>
        </p:txBody>
      </p:sp>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6688098" y="2343576"/>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6688098" y="2082688"/>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4" name="Text Placeholder 27">
            <a:extLst>
              <a:ext uri="{FF2B5EF4-FFF2-40B4-BE49-F238E27FC236}">
                <a16:creationId xmlns:a16="http://schemas.microsoft.com/office/drawing/2014/main" id="{2E8E42AC-F34F-7CFA-0E0E-A04AD8FF85BC}"/>
              </a:ext>
            </a:extLst>
          </p:cNvPr>
          <p:cNvSpPr>
            <a:spLocks noGrp="1"/>
          </p:cNvSpPr>
          <p:nvPr>
            <p:ph type="body" sz="quarter" idx="42" hasCustomPrompt="1"/>
          </p:nvPr>
        </p:nvSpPr>
        <p:spPr>
          <a:xfrm>
            <a:off x="6096001"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5</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6688098" y="3262935"/>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6" name="Text Placeholder 27">
            <a:extLst>
              <a:ext uri="{FF2B5EF4-FFF2-40B4-BE49-F238E27FC236}">
                <a16:creationId xmlns:a16="http://schemas.microsoft.com/office/drawing/2014/main" id="{9B7694B0-8BED-0D03-726B-B5C830ABCDB8}"/>
              </a:ext>
            </a:extLst>
          </p:cNvPr>
          <p:cNvSpPr>
            <a:spLocks noGrp="1"/>
          </p:cNvSpPr>
          <p:nvPr>
            <p:ph type="body" sz="quarter" idx="44" hasCustomPrompt="1"/>
          </p:nvPr>
        </p:nvSpPr>
        <p:spPr>
          <a:xfrm>
            <a:off x="6688098" y="3002047"/>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7" name="Text Placeholder 27">
            <a:extLst>
              <a:ext uri="{FF2B5EF4-FFF2-40B4-BE49-F238E27FC236}">
                <a16:creationId xmlns:a16="http://schemas.microsoft.com/office/drawing/2014/main" id="{7D11624B-D7E4-9A56-4021-998BA1AE2CBB}"/>
              </a:ext>
            </a:extLst>
          </p:cNvPr>
          <p:cNvSpPr>
            <a:spLocks noGrp="1"/>
          </p:cNvSpPr>
          <p:nvPr>
            <p:ph type="body" sz="quarter" idx="45" hasCustomPrompt="1"/>
          </p:nvPr>
        </p:nvSpPr>
        <p:spPr>
          <a:xfrm>
            <a:off x="6096001"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6</a:t>
            </a:r>
          </a:p>
        </p:txBody>
      </p:sp>
      <p:sp>
        <p:nvSpPr>
          <p:cNvPr id="58" name="Text Placeholder 27">
            <a:extLst>
              <a:ext uri="{FF2B5EF4-FFF2-40B4-BE49-F238E27FC236}">
                <a16:creationId xmlns:a16="http://schemas.microsoft.com/office/drawing/2014/main" id="{EABEC236-D3DC-4D31-2339-B9AB66563C0E}"/>
              </a:ext>
            </a:extLst>
          </p:cNvPr>
          <p:cNvSpPr>
            <a:spLocks noGrp="1"/>
          </p:cNvSpPr>
          <p:nvPr>
            <p:ph type="body" sz="quarter" idx="46" hasCustomPrompt="1"/>
          </p:nvPr>
        </p:nvSpPr>
        <p:spPr>
          <a:xfrm>
            <a:off x="6688098" y="418566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9" name="Text Placeholder 27">
            <a:extLst>
              <a:ext uri="{FF2B5EF4-FFF2-40B4-BE49-F238E27FC236}">
                <a16:creationId xmlns:a16="http://schemas.microsoft.com/office/drawing/2014/main" id="{40CF098E-258C-5D04-FC8C-B1B9FA84E3E0}"/>
              </a:ext>
            </a:extLst>
          </p:cNvPr>
          <p:cNvSpPr>
            <a:spLocks noGrp="1"/>
          </p:cNvSpPr>
          <p:nvPr>
            <p:ph type="body" sz="quarter" idx="47" hasCustomPrompt="1"/>
          </p:nvPr>
        </p:nvSpPr>
        <p:spPr>
          <a:xfrm>
            <a:off x="6688098" y="392477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60" name="Text Placeholder 27">
            <a:extLst>
              <a:ext uri="{FF2B5EF4-FFF2-40B4-BE49-F238E27FC236}">
                <a16:creationId xmlns:a16="http://schemas.microsoft.com/office/drawing/2014/main" id="{C7CBA03F-B2BB-0297-FF27-7946E98FC119}"/>
              </a:ext>
            </a:extLst>
          </p:cNvPr>
          <p:cNvSpPr>
            <a:spLocks noGrp="1"/>
          </p:cNvSpPr>
          <p:nvPr>
            <p:ph type="body" sz="quarter" idx="48" hasCustomPrompt="1"/>
          </p:nvPr>
        </p:nvSpPr>
        <p:spPr>
          <a:xfrm>
            <a:off x="6096001"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7</a:t>
            </a:r>
          </a:p>
        </p:txBody>
      </p:sp>
      <p:sp>
        <p:nvSpPr>
          <p:cNvPr id="61" name="Text Placeholder 27">
            <a:extLst>
              <a:ext uri="{FF2B5EF4-FFF2-40B4-BE49-F238E27FC236}">
                <a16:creationId xmlns:a16="http://schemas.microsoft.com/office/drawing/2014/main" id="{A6245117-E840-7CE1-2309-EFC1C8824BFB}"/>
              </a:ext>
            </a:extLst>
          </p:cNvPr>
          <p:cNvSpPr>
            <a:spLocks noGrp="1"/>
          </p:cNvSpPr>
          <p:nvPr>
            <p:ph type="body" sz="quarter" idx="49" hasCustomPrompt="1"/>
          </p:nvPr>
        </p:nvSpPr>
        <p:spPr>
          <a:xfrm>
            <a:off x="6688098" y="511112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62" name="Text Placeholder 27">
            <a:extLst>
              <a:ext uri="{FF2B5EF4-FFF2-40B4-BE49-F238E27FC236}">
                <a16:creationId xmlns:a16="http://schemas.microsoft.com/office/drawing/2014/main" id="{233D9689-339B-3457-7EE2-5FB70E7D8954}"/>
              </a:ext>
            </a:extLst>
          </p:cNvPr>
          <p:cNvSpPr>
            <a:spLocks noGrp="1"/>
          </p:cNvSpPr>
          <p:nvPr>
            <p:ph type="body" sz="quarter" idx="50" hasCustomPrompt="1"/>
          </p:nvPr>
        </p:nvSpPr>
        <p:spPr>
          <a:xfrm>
            <a:off x="6688098" y="485023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63" name="Text Placeholder 27">
            <a:extLst>
              <a:ext uri="{FF2B5EF4-FFF2-40B4-BE49-F238E27FC236}">
                <a16:creationId xmlns:a16="http://schemas.microsoft.com/office/drawing/2014/main" id="{6D94536C-2C95-9595-D408-146CEF75B4E2}"/>
              </a:ext>
            </a:extLst>
          </p:cNvPr>
          <p:cNvSpPr>
            <a:spLocks noGrp="1"/>
          </p:cNvSpPr>
          <p:nvPr>
            <p:ph type="body" sz="quarter" idx="51" hasCustomPrompt="1"/>
          </p:nvPr>
        </p:nvSpPr>
        <p:spPr>
          <a:xfrm>
            <a:off x="6096001"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8</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Slide Number Placeholder 5">
            <a:extLst>
              <a:ext uri="{FF2B5EF4-FFF2-40B4-BE49-F238E27FC236}">
                <a16:creationId xmlns:a16="http://schemas.microsoft.com/office/drawing/2014/main" id="{C0C1706C-19F3-EBBB-17D5-40AC03A8A2D6}"/>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2148544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Slide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1035582" y="2343576"/>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1035582" y="2082688"/>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1" name="Text Placeholder 27">
            <a:extLst>
              <a:ext uri="{FF2B5EF4-FFF2-40B4-BE49-F238E27FC236}">
                <a16:creationId xmlns:a16="http://schemas.microsoft.com/office/drawing/2014/main" id="{62E6F4C4-3B71-DED5-A399-2925434CA38A}"/>
              </a:ext>
            </a:extLst>
          </p:cNvPr>
          <p:cNvSpPr>
            <a:spLocks noGrp="1"/>
          </p:cNvSpPr>
          <p:nvPr>
            <p:ph type="body" sz="quarter" idx="30" hasCustomPrompt="1"/>
          </p:nvPr>
        </p:nvSpPr>
        <p:spPr>
          <a:xfrm>
            <a:off x="443485"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1</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1035582" y="3262935"/>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1035582" y="3002047"/>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5" name="Text Placeholder 27">
            <a:extLst>
              <a:ext uri="{FF2B5EF4-FFF2-40B4-BE49-F238E27FC236}">
                <a16:creationId xmlns:a16="http://schemas.microsoft.com/office/drawing/2014/main" id="{F29F259F-A098-793A-AF37-274B96909D8F}"/>
              </a:ext>
            </a:extLst>
          </p:cNvPr>
          <p:cNvSpPr>
            <a:spLocks noGrp="1"/>
          </p:cNvSpPr>
          <p:nvPr>
            <p:ph type="body" sz="quarter" idx="33" hasCustomPrompt="1"/>
          </p:nvPr>
        </p:nvSpPr>
        <p:spPr>
          <a:xfrm>
            <a:off x="443485"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2</a:t>
            </a:r>
          </a:p>
        </p:txBody>
      </p:sp>
      <p:sp>
        <p:nvSpPr>
          <p:cNvPr id="46" name="Text Placeholder 27">
            <a:extLst>
              <a:ext uri="{FF2B5EF4-FFF2-40B4-BE49-F238E27FC236}">
                <a16:creationId xmlns:a16="http://schemas.microsoft.com/office/drawing/2014/main" id="{A05DB95D-4D1E-7949-0642-01D68491CFDF}"/>
              </a:ext>
            </a:extLst>
          </p:cNvPr>
          <p:cNvSpPr>
            <a:spLocks noGrp="1"/>
          </p:cNvSpPr>
          <p:nvPr>
            <p:ph type="body" sz="quarter" idx="34" hasCustomPrompt="1"/>
          </p:nvPr>
        </p:nvSpPr>
        <p:spPr>
          <a:xfrm>
            <a:off x="1035582" y="418566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7" name="Text Placeholder 27">
            <a:extLst>
              <a:ext uri="{FF2B5EF4-FFF2-40B4-BE49-F238E27FC236}">
                <a16:creationId xmlns:a16="http://schemas.microsoft.com/office/drawing/2014/main" id="{E8FBE342-1CB5-ED6C-EBA0-7CCA2F768116}"/>
              </a:ext>
            </a:extLst>
          </p:cNvPr>
          <p:cNvSpPr>
            <a:spLocks noGrp="1"/>
          </p:cNvSpPr>
          <p:nvPr>
            <p:ph type="body" sz="quarter" idx="35" hasCustomPrompt="1"/>
          </p:nvPr>
        </p:nvSpPr>
        <p:spPr>
          <a:xfrm>
            <a:off x="1035582" y="392477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8" name="Text Placeholder 27">
            <a:extLst>
              <a:ext uri="{FF2B5EF4-FFF2-40B4-BE49-F238E27FC236}">
                <a16:creationId xmlns:a16="http://schemas.microsoft.com/office/drawing/2014/main" id="{17D6E251-5C0C-AE05-E037-94E00C2C3F1E}"/>
              </a:ext>
            </a:extLst>
          </p:cNvPr>
          <p:cNvSpPr>
            <a:spLocks noGrp="1"/>
          </p:cNvSpPr>
          <p:nvPr>
            <p:ph type="body" sz="quarter" idx="36" hasCustomPrompt="1"/>
          </p:nvPr>
        </p:nvSpPr>
        <p:spPr>
          <a:xfrm>
            <a:off x="443485"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3</a:t>
            </a:r>
          </a:p>
        </p:txBody>
      </p:sp>
      <p:sp>
        <p:nvSpPr>
          <p:cNvPr id="49" name="Text Placeholder 27">
            <a:extLst>
              <a:ext uri="{FF2B5EF4-FFF2-40B4-BE49-F238E27FC236}">
                <a16:creationId xmlns:a16="http://schemas.microsoft.com/office/drawing/2014/main" id="{E5708EF1-5D43-46AE-F7D1-FD7887066249}"/>
              </a:ext>
            </a:extLst>
          </p:cNvPr>
          <p:cNvSpPr>
            <a:spLocks noGrp="1"/>
          </p:cNvSpPr>
          <p:nvPr>
            <p:ph type="body" sz="quarter" idx="37" hasCustomPrompt="1"/>
          </p:nvPr>
        </p:nvSpPr>
        <p:spPr>
          <a:xfrm>
            <a:off x="1035582" y="511112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0" name="Text Placeholder 27">
            <a:extLst>
              <a:ext uri="{FF2B5EF4-FFF2-40B4-BE49-F238E27FC236}">
                <a16:creationId xmlns:a16="http://schemas.microsoft.com/office/drawing/2014/main" id="{1E45C403-CF80-9FE2-8A9C-C6255D41304E}"/>
              </a:ext>
            </a:extLst>
          </p:cNvPr>
          <p:cNvSpPr>
            <a:spLocks noGrp="1"/>
          </p:cNvSpPr>
          <p:nvPr>
            <p:ph type="body" sz="quarter" idx="38" hasCustomPrompt="1"/>
          </p:nvPr>
        </p:nvSpPr>
        <p:spPr>
          <a:xfrm>
            <a:off x="1035582" y="485023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1" name="Text Placeholder 27">
            <a:extLst>
              <a:ext uri="{FF2B5EF4-FFF2-40B4-BE49-F238E27FC236}">
                <a16:creationId xmlns:a16="http://schemas.microsoft.com/office/drawing/2014/main" id="{825E2B24-5F44-C125-A5FA-F0C44FEA9DC1}"/>
              </a:ext>
            </a:extLst>
          </p:cNvPr>
          <p:cNvSpPr>
            <a:spLocks noGrp="1"/>
          </p:cNvSpPr>
          <p:nvPr>
            <p:ph type="body" sz="quarter" idx="39" hasCustomPrompt="1"/>
          </p:nvPr>
        </p:nvSpPr>
        <p:spPr>
          <a:xfrm>
            <a:off x="443485"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4</a:t>
            </a:r>
          </a:p>
        </p:txBody>
      </p:sp>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6688098" y="2343576"/>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6688098" y="2082688"/>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4" name="Text Placeholder 27">
            <a:extLst>
              <a:ext uri="{FF2B5EF4-FFF2-40B4-BE49-F238E27FC236}">
                <a16:creationId xmlns:a16="http://schemas.microsoft.com/office/drawing/2014/main" id="{2E8E42AC-F34F-7CFA-0E0E-A04AD8FF85BC}"/>
              </a:ext>
            </a:extLst>
          </p:cNvPr>
          <p:cNvSpPr>
            <a:spLocks noGrp="1"/>
          </p:cNvSpPr>
          <p:nvPr>
            <p:ph type="body" sz="quarter" idx="42" hasCustomPrompt="1"/>
          </p:nvPr>
        </p:nvSpPr>
        <p:spPr>
          <a:xfrm>
            <a:off x="6096001"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5</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6688098" y="3262935"/>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6" name="Text Placeholder 27">
            <a:extLst>
              <a:ext uri="{FF2B5EF4-FFF2-40B4-BE49-F238E27FC236}">
                <a16:creationId xmlns:a16="http://schemas.microsoft.com/office/drawing/2014/main" id="{9B7694B0-8BED-0D03-726B-B5C830ABCDB8}"/>
              </a:ext>
            </a:extLst>
          </p:cNvPr>
          <p:cNvSpPr>
            <a:spLocks noGrp="1"/>
          </p:cNvSpPr>
          <p:nvPr>
            <p:ph type="body" sz="quarter" idx="44" hasCustomPrompt="1"/>
          </p:nvPr>
        </p:nvSpPr>
        <p:spPr>
          <a:xfrm>
            <a:off x="6688098" y="3002047"/>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7" name="Text Placeholder 27">
            <a:extLst>
              <a:ext uri="{FF2B5EF4-FFF2-40B4-BE49-F238E27FC236}">
                <a16:creationId xmlns:a16="http://schemas.microsoft.com/office/drawing/2014/main" id="{7D11624B-D7E4-9A56-4021-998BA1AE2CBB}"/>
              </a:ext>
            </a:extLst>
          </p:cNvPr>
          <p:cNvSpPr>
            <a:spLocks noGrp="1"/>
          </p:cNvSpPr>
          <p:nvPr>
            <p:ph type="body" sz="quarter" idx="45" hasCustomPrompt="1"/>
          </p:nvPr>
        </p:nvSpPr>
        <p:spPr>
          <a:xfrm>
            <a:off x="6096001"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6</a:t>
            </a:r>
          </a:p>
        </p:txBody>
      </p:sp>
      <p:sp>
        <p:nvSpPr>
          <p:cNvPr id="58" name="Text Placeholder 27">
            <a:extLst>
              <a:ext uri="{FF2B5EF4-FFF2-40B4-BE49-F238E27FC236}">
                <a16:creationId xmlns:a16="http://schemas.microsoft.com/office/drawing/2014/main" id="{EABEC236-D3DC-4D31-2339-B9AB66563C0E}"/>
              </a:ext>
            </a:extLst>
          </p:cNvPr>
          <p:cNvSpPr>
            <a:spLocks noGrp="1"/>
          </p:cNvSpPr>
          <p:nvPr>
            <p:ph type="body" sz="quarter" idx="46" hasCustomPrompt="1"/>
          </p:nvPr>
        </p:nvSpPr>
        <p:spPr>
          <a:xfrm>
            <a:off x="6688098" y="418566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9" name="Text Placeholder 27">
            <a:extLst>
              <a:ext uri="{FF2B5EF4-FFF2-40B4-BE49-F238E27FC236}">
                <a16:creationId xmlns:a16="http://schemas.microsoft.com/office/drawing/2014/main" id="{40CF098E-258C-5D04-FC8C-B1B9FA84E3E0}"/>
              </a:ext>
            </a:extLst>
          </p:cNvPr>
          <p:cNvSpPr>
            <a:spLocks noGrp="1"/>
          </p:cNvSpPr>
          <p:nvPr>
            <p:ph type="body" sz="quarter" idx="47" hasCustomPrompt="1"/>
          </p:nvPr>
        </p:nvSpPr>
        <p:spPr>
          <a:xfrm>
            <a:off x="6688098" y="392477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60" name="Text Placeholder 27">
            <a:extLst>
              <a:ext uri="{FF2B5EF4-FFF2-40B4-BE49-F238E27FC236}">
                <a16:creationId xmlns:a16="http://schemas.microsoft.com/office/drawing/2014/main" id="{C7CBA03F-B2BB-0297-FF27-7946E98FC119}"/>
              </a:ext>
            </a:extLst>
          </p:cNvPr>
          <p:cNvSpPr>
            <a:spLocks noGrp="1"/>
          </p:cNvSpPr>
          <p:nvPr>
            <p:ph type="body" sz="quarter" idx="48" hasCustomPrompt="1"/>
          </p:nvPr>
        </p:nvSpPr>
        <p:spPr>
          <a:xfrm>
            <a:off x="6096001"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7</a:t>
            </a:r>
          </a:p>
        </p:txBody>
      </p:sp>
      <p:sp>
        <p:nvSpPr>
          <p:cNvPr id="61" name="Text Placeholder 27">
            <a:extLst>
              <a:ext uri="{FF2B5EF4-FFF2-40B4-BE49-F238E27FC236}">
                <a16:creationId xmlns:a16="http://schemas.microsoft.com/office/drawing/2014/main" id="{A6245117-E840-7CE1-2309-EFC1C8824BFB}"/>
              </a:ext>
            </a:extLst>
          </p:cNvPr>
          <p:cNvSpPr>
            <a:spLocks noGrp="1"/>
          </p:cNvSpPr>
          <p:nvPr>
            <p:ph type="body" sz="quarter" idx="49" hasCustomPrompt="1"/>
          </p:nvPr>
        </p:nvSpPr>
        <p:spPr>
          <a:xfrm>
            <a:off x="6688098" y="5111120"/>
            <a:ext cx="4685991"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62" name="Text Placeholder 27">
            <a:extLst>
              <a:ext uri="{FF2B5EF4-FFF2-40B4-BE49-F238E27FC236}">
                <a16:creationId xmlns:a16="http://schemas.microsoft.com/office/drawing/2014/main" id="{233D9689-339B-3457-7EE2-5FB70E7D8954}"/>
              </a:ext>
            </a:extLst>
          </p:cNvPr>
          <p:cNvSpPr>
            <a:spLocks noGrp="1"/>
          </p:cNvSpPr>
          <p:nvPr>
            <p:ph type="body" sz="quarter" idx="50" hasCustomPrompt="1"/>
          </p:nvPr>
        </p:nvSpPr>
        <p:spPr>
          <a:xfrm>
            <a:off x="6688098" y="4850232"/>
            <a:ext cx="4685991"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63" name="Text Placeholder 27">
            <a:extLst>
              <a:ext uri="{FF2B5EF4-FFF2-40B4-BE49-F238E27FC236}">
                <a16:creationId xmlns:a16="http://schemas.microsoft.com/office/drawing/2014/main" id="{6D94536C-2C95-9595-D408-146CEF75B4E2}"/>
              </a:ext>
            </a:extLst>
          </p:cNvPr>
          <p:cNvSpPr>
            <a:spLocks noGrp="1"/>
          </p:cNvSpPr>
          <p:nvPr>
            <p:ph type="body" sz="quarter" idx="51" hasCustomPrompt="1"/>
          </p:nvPr>
        </p:nvSpPr>
        <p:spPr>
          <a:xfrm>
            <a:off x="6096001"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8</a:t>
            </a:r>
          </a:p>
        </p:txBody>
      </p:sp>
      <p:sp>
        <p:nvSpPr>
          <p:cNvPr id="2" name="Date Placeholder 3">
            <a:extLst>
              <a:ext uri="{FF2B5EF4-FFF2-40B4-BE49-F238E27FC236}">
                <a16:creationId xmlns:a16="http://schemas.microsoft.com/office/drawing/2014/main" id="{FDCBC798-DDD2-B035-121C-A1521BB04A48}"/>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AC09E86F-C2E8-D70F-2447-4A567A0C5F9D}"/>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1DB77345-729F-22F6-92B7-0C8D3555AFDE}"/>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7902584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Body with Top Line">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1335024"/>
            <a:ext cx="4206240" cy="4187952"/>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7562088" y="1335024"/>
            <a:ext cx="4206240" cy="4187952"/>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Slide Number Placeholder 5">
            <a:extLst>
              <a:ext uri="{FF2B5EF4-FFF2-40B4-BE49-F238E27FC236}">
                <a16:creationId xmlns:a16="http://schemas.microsoft.com/office/drawing/2014/main" id="{CDB16FF4-425E-D274-E58B-09CB74BD6B25}"/>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1422398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Body with Top Line Opt2">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3429000"/>
            <a:ext cx="4206240" cy="2459736"/>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7562088" y="3429000"/>
            <a:ext cx="4206240" cy="2459736"/>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Text Placeholder 21">
            <a:extLst>
              <a:ext uri="{FF2B5EF4-FFF2-40B4-BE49-F238E27FC236}">
                <a16:creationId xmlns:a16="http://schemas.microsoft.com/office/drawing/2014/main" id="{CD17002F-ABDB-8645-782E-6093F2D11BF9}"/>
              </a:ext>
            </a:extLst>
          </p:cNvPr>
          <p:cNvSpPr>
            <a:spLocks noGrp="1"/>
          </p:cNvSpPr>
          <p:nvPr>
            <p:ph type="body" sz="quarter" idx="16" hasCustomPrompt="1"/>
          </p:nvPr>
        </p:nvSpPr>
        <p:spPr>
          <a:xfrm>
            <a:off x="3108960" y="923545"/>
            <a:ext cx="8659368" cy="2223001"/>
          </a:xfrm>
          <a:prstGeom prst="rect">
            <a:avLst/>
          </a:prstGeom>
        </p:spPr>
        <p:txBody>
          <a:bodyPr anchor="b" anchorCtr="0"/>
          <a:lstStyle>
            <a:lvl1pPr>
              <a:defRPr sz="2700">
                <a:solidFill>
                  <a:srgbClr val="2746F8"/>
                </a:solidFill>
              </a:defRPr>
            </a:lvl1pPr>
          </a:lstStyle>
          <a:p>
            <a:pPr lvl="0"/>
            <a:r>
              <a:rPr lang="en-US"/>
              <a:t>Title of Content</a:t>
            </a:r>
          </a:p>
        </p:txBody>
      </p:sp>
      <p:sp>
        <p:nvSpPr>
          <p:cNvPr id="4" name="Slide Number Placeholder 5">
            <a:extLst>
              <a:ext uri="{FF2B5EF4-FFF2-40B4-BE49-F238E27FC236}">
                <a16:creationId xmlns:a16="http://schemas.microsoft.com/office/drawing/2014/main" id="{9BACDD8D-A77E-4466-196F-F000F9BCFA0D}"/>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4928087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ngle Column Body with Top Line Alt">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1757636"/>
            <a:ext cx="8314096" cy="2029968"/>
          </a:xfrm>
          <a:prstGeom prst="rect">
            <a:avLst/>
          </a:prstGeom>
        </p:spPr>
        <p:txBody>
          <a:bodyPr lIns="0" tIns="0" rIns="0" bIns="0"/>
          <a:lstStyle>
            <a:lvl1pPr>
              <a:defRPr sz="788"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Text Placeholder 21">
            <a:extLst>
              <a:ext uri="{FF2B5EF4-FFF2-40B4-BE49-F238E27FC236}">
                <a16:creationId xmlns:a16="http://schemas.microsoft.com/office/drawing/2014/main" id="{CD17002F-ABDB-8645-782E-6093F2D11BF9}"/>
              </a:ext>
            </a:extLst>
          </p:cNvPr>
          <p:cNvSpPr>
            <a:spLocks noGrp="1"/>
          </p:cNvSpPr>
          <p:nvPr>
            <p:ph type="body" sz="quarter" idx="16" hasCustomPrompt="1"/>
          </p:nvPr>
        </p:nvSpPr>
        <p:spPr>
          <a:xfrm>
            <a:off x="3108960" y="1243584"/>
            <a:ext cx="8321040" cy="365760"/>
          </a:xfrm>
          <a:prstGeom prst="rect">
            <a:avLst/>
          </a:prstGeom>
        </p:spPr>
        <p:txBody>
          <a:bodyPr anchor="b" anchorCtr="0"/>
          <a:lstStyle>
            <a:lvl1pPr>
              <a:defRPr sz="1350">
                <a:solidFill>
                  <a:srgbClr val="2746F8"/>
                </a:solidFill>
              </a:defRPr>
            </a:lvl1pPr>
          </a:lstStyle>
          <a:p>
            <a:pPr lvl="0"/>
            <a:r>
              <a:rPr lang="en-US"/>
              <a:t>Title of Content</a:t>
            </a:r>
          </a:p>
        </p:txBody>
      </p:sp>
      <p:sp>
        <p:nvSpPr>
          <p:cNvPr id="9" name="Slide Number Placeholder 5">
            <a:extLst>
              <a:ext uri="{FF2B5EF4-FFF2-40B4-BE49-F238E27FC236}">
                <a16:creationId xmlns:a16="http://schemas.microsoft.com/office/drawing/2014/main" id="{B98BBF33-E6B1-A144-1070-B895747C05BF}"/>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3249895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ingle Column Body with Top Line Alt">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1757636"/>
            <a:ext cx="8314096" cy="2029968"/>
          </a:xfrm>
          <a:prstGeom prst="rect">
            <a:avLst/>
          </a:prstGeom>
        </p:spPr>
        <p:txBody>
          <a:bodyPr lIns="0" tIns="0" rIns="0" bIns="0"/>
          <a:lstStyle>
            <a:lvl1pPr>
              <a:defRPr sz="788"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Text Placeholder 21">
            <a:extLst>
              <a:ext uri="{FF2B5EF4-FFF2-40B4-BE49-F238E27FC236}">
                <a16:creationId xmlns:a16="http://schemas.microsoft.com/office/drawing/2014/main" id="{CD17002F-ABDB-8645-782E-6093F2D11BF9}"/>
              </a:ext>
            </a:extLst>
          </p:cNvPr>
          <p:cNvSpPr>
            <a:spLocks noGrp="1"/>
          </p:cNvSpPr>
          <p:nvPr>
            <p:ph type="body" sz="quarter" idx="16" hasCustomPrompt="1"/>
          </p:nvPr>
        </p:nvSpPr>
        <p:spPr>
          <a:xfrm>
            <a:off x="3108960" y="1243584"/>
            <a:ext cx="8321040" cy="365760"/>
          </a:xfrm>
          <a:prstGeom prst="rect">
            <a:avLst/>
          </a:prstGeom>
        </p:spPr>
        <p:txBody>
          <a:bodyPr anchor="b" anchorCtr="0"/>
          <a:lstStyle>
            <a:lvl1pPr>
              <a:defRPr sz="1350">
                <a:solidFill>
                  <a:srgbClr val="2746F8"/>
                </a:solidFill>
              </a:defRPr>
            </a:lvl1pPr>
          </a:lstStyle>
          <a:p>
            <a:pPr lvl="0"/>
            <a:r>
              <a:rPr lang="en-US"/>
              <a:t>Title of Content</a:t>
            </a:r>
          </a:p>
        </p:txBody>
      </p:sp>
      <p:sp>
        <p:nvSpPr>
          <p:cNvPr id="4" name="Slide Number Placeholder 5">
            <a:extLst>
              <a:ext uri="{FF2B5EF4-FFF2-40B4-BE49-F238E27FC236}">
                <a16:creationId xmlns:a16="http://schemas.microsoft.com/office/drawing/2014/main" id="{BF4A52F7-D313-C9ED-73B2-1A0F907E6737}"/>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783452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 Body with Top Line">
    <p:spTree>
      <p:nvGrpSpPr>
        <p:cNvPr id="1" name=""/>
        <p:cNvGrpSpPr/>
        <p:nvPr/>
      </p:nvGrpSpPr>
      <p:grpSpPr>
        <a:xfrm>
          <a:off x="0" y="0"/>
          <a:ext cx="0" cy="0"/>
          <a:chOff x="0" y="0"/>
          <a:chExt cx="0" cy="0"/>
        </a:xfrm>
      </p:grpSpPr>
      <p:sp>
        <p:nvSpPr>
          <p:cNvPr id="52" name="Text Placeholder 27">
            <a:extLst>
              <a:ext uri="{FF2B5EF4-FFF2-40B4-BE49-F238E27FC236}">
                <a16:creationId xmlns:a16="http://schemas.microsoft.com/office/drawing/2014/main" id="{3D028D1C-1A65-0FB2-D82D-F90F8E05A7C2}"/>
              </a:ext>
            </a:extLst>
          </p:cNvPr>
          <p:cNvSpPr>
            <a:spLocks noGrp="1"/>
          </p:cNvSpPr>
          <p:nvPr>
            <p:ph type="body" sz="quarter" idx="40" hasCustomPrompt="1"/>
          </p:nvPr>
        </p:nvSpPr>
        <p:spPr>
          <a:xfrm>
            <a:off x="3108960" y="1335027"/>
            <a:ext cx="2724912" cy="3941063"/>
          </a:xfrm>
          <a:prstGeom prst="rect">
            <a:avLst/>
          </a:prstGeom>
        </p:spPr>
        <p:txBody>
          <a:bodyPr lIns="0" tIns="0" rIns="0" bIns="0"/>
          <a:lstStyle>
            <a:lvl1pPr>
              <a:defRPr sz="7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53" name="Text Placeholder 27">
            <a:extLst>
              <a:ext uri="{FF2B5EF4-FFF2-40B4-BE49-F238E27FC236}">
                <a16:creationId xmlns:a16="http://schemas.microsoft.com/office/drawing/2014/main" id="{30B773E4-206A-2B77-CA83-81AE20B08F23}"/>
              </a:ext>
            </a:extLst>
          </p:cNvPr>
          <p:cNvSpPr>
            <a:spLocks noGrp="1"/>
          </p:cNvSpPr>
          <p:nvPr>
            <p:ph type="body" sz="quarter" idx="41" hasCustomPrompt="1"/>
          </p:nvPr>
        </p:nvSpPr>
        <p:spPr>
          <a:xfrm>
            <a:off x="146304" y="1133857"/>
            <a:ext cx="2724912" cy="398186"/>
          </a:xfrm>
          <a:prstGeom prst="rect">
            <a:avLst/>
          </a:prstGeom>
        </p:spPr>
        <p:txBody>
          <a:bodyPr wrap="square" lIns="91440" tIns="91440" rIns="91440" bIns="91440">
            <a:spAutoFit/>
          </a:bodyPr>
          <a:lstStyle>
            <a:lvl1pPr>
              <a:defRPr sz="1500" b="0">
                <a:solidFill>
                  <a:schemeClr val="tx1"/>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Title of Slide</a:t>
            </a:r>
          </a:p>
        </p:txBody>
      </p:sp>
      <p:sp>
        <p:nvSpPr>
          <p:cNvPr id="55" name="Text Placeholder 27">
            <a:extLst>
              <a:ext uri="{FF2B5EF4-FFF2-40B4-BE49-F238E27FC236}">
                <a16:creationId xmlns:a16="http://schemas.microsoft.com/office/drawing/2014/main" id="{F9D0C6C2-139A-B944-5B53-DA9CE55991EC}"/>
              </a:ext>
            </a:extLst>
          </p:cNvPr>
          <p:cNvSpPr>
            <a:spLocks noGrp="1"/>
          </p:cNvSpPr>
          <p:nvPr>
            <p:ph type="body" sz="quarter" idx="43" hasCustomPrompt="1"/>
          </p:nvPr>
        </p:nvSpPr>
        <p:spPr>
          <a:xfrm>
            <a:off x="6099048" y="1335027"/>
            <a:ext cx="2724912" cy="3941063"/>
          </a:xfrm>
          <a:prstGeom prst="rect">
            <a:avLst/>
          </a:prstGeom>
        </p:spPr>
        <p:txBody>
          <a:bodyPr lIns="0" tIns="0" rIns="0" bIns="0"/>
          <a:lstStyle>
            <a:lvl1pPr>
              <a:defRPr sz="7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65" name="Footer Placeholder 4">
            <a:extLst>
              <a:ext uri="{FF2B5EF4-FFF2-40B4-BE49-F238E27FC236}">
                <a16:creationId xmlns:a16="http://schemas.microsoft.com/office/drawing/2014/main" id="{305A05D6-0DC5-0392-597C-DB68494940AF}"/>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Text Placeholder 27">
            <a:extLst>
              <a:ext uri="{FF2B5EF4-FFF2-40B4-BE49-F238E27FC236}">
                <a16:creationId xmlns:a16="http://schemas.microsoft.com/office/drawing/2014/main" id="{5B813379-B53E-3769-024D-F9DE8B90E57B}"/>
              </a:ext>
            </a:extLst>
          </p:cNvPr>
          <p:cNvSpPr>
            <a:spLocks noGrp="1"/>
          </p:cNvSpPr>
          <p:nvPr>
            <p:ph type="body" sz="quarter" idx="52" hasCustomPrompt="1"/>
          </p:nvPr>
        </p:nvSpPr>
        <p:spPr>
          <a:xfrm>
            <a:off x="146304" y="923544"/>
            <a:ext cx="1636776" cy="219456"/>
          </a:xfrm>
          <a:prstGeom prst="rect">
            <a:avLst/>
          </a:prstGeom>
        </p:spPr>
        <p:txBody>
          <a:bodyPr lIns="91440" tIns="45720" rIns="91440" bIns="45720"/>
          <a:lstStyle>
            <a:lvl1pPr algn="l">
              <a:defRPr sz="6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Version</a:t>
            </a:r>
          </a:p>
        </p:txBody>
      </p:sp>
      <p:sp>
        <p:nvSpPr>
          <p:cNvPr id="3" name="Text Placeholder 27">
            <a:extLst>
              <a:ext uri="{FF2B5EF4-FFF2-40B4-BE49-F238E27FC236}">
                <a16:creationId xmlns:a16="http://schemas.microsoft.com/office/drawing/2014/main" id="{F92A0643-F1CA-95EC-034D-47DA02F54581}"/>
              </a:ext>
            </a:extLst>
          </p:cNvPr>
          <p:cNvSpPr>
            <a:spLocks noGrp="1"/>
          </p:cNvSpPr>
          <p:nvPr>
            <p:ph type="body" sz="quarter" idx="53" hasCustomPrompt="1"/>
          </p:nvPr>
        </p:nvSpPr>
        <p:spPr>
          <a:xfrm>
            <a:off x="9089136" y="1335027"/>
            <a:ext cx="2724912" cy="3941063"/>
          </a:xfrm>
          <a:prstGeom prst="rect">
            <a:avLst/>
          </a:prstGeom>
        </p:spPr>
        <p:txBody>
          <a:bodyPr lIns="0" tIns="0" rIns="0" bIns="0"/>
          <a:lstStyle>
            <a:lvl1pPr>
              <a:defRPr sz="7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habitant </a:t>
            </a:r>
            <a:r>
              <a:rPr lang="en-US" sz="900" err="1">
                <a:latin typeface="Source Sans Pro" panose="020B0503030403020204" pitchFamily="34" charset="0"/>
                <a:ea typeface="Source Sans Pro" panose="020B0503030403020204" pitchFamily="34" charset="0"/>
                <a:cs typeface="Poppins" pitchFamily="2" charset="77"/>
              </a:rPr>
              <a:t>morbi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tristique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senectus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netus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t>
            </a:r>
            <a:r>
              <a:rPr lang="en-US" sz="900" err="1">
                <a:latin typeface="Source Sans Pro" panose="020B0503030403020204" pitchFamily="34" charset="0"/>
                <a:ea typeface="Source Sans Pro" panose="020B0503030403020204" pitchFamily="34" charset="0"/>
                <a:cs typeface="Poppins" pitchFamily="2" charset="77"/>
              </a:rPr>
              <a:t>turpis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egestas</a:t>
            </a:r>
            <a:r>
              <a:rPr lang="en-US" sz="900">
                <a:latin typeface="Source Sans Pro" panose="020B0503030403020204" pitchFamily="34" charset="0"/>
                <a:ea typeface="Source Sans Pro" panose="020B0503030403020204" pitchFamily="34" charset="0"/>
                <a:cs typeface="Poppins" pitchFamily="2" charset="77"/>
              </a:rPr>
              <a:t>. Proin pharetra </a:t>
            </a:r>
            <a:r>
              <a:rPr lang="en-US" sz="900" err="1">
                <a:latin typeface="Source Sans Pro" panose="020B0503030403020204" pitchFamily="34" charset="0"/>
                <a:ea typeface="Source Sans Pro" panose="020B0503030403020204" pitchFamily="34" charset="0"/>
                <a:cs typeface="Poppins" pitchFamily="2" charset="77"/>
              </a:rPr>
              <a:t>nonummy</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pede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Maecenas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magna sed pulvinar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libero,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commodo</a:t>
            </a:r>
            <a:r>
              <a:rPr lang="en-US" sz="900">
                <a:latin typeface="Source Sans Pro" panose="020B0503030403020204" pitchFamily="34" charset="0"/>
                <a:ea typeface="Source Sans Pro" panose="020B0503030403020204" pitchFamily="34" charset="0"/>
                <a:cs typeface="Poppins" pitchFamily="2" charset="77"/>
              </a:rPr>
              <a:t> magna eros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a:t>
            </a:r>
          </a:p>
          <a:p>
            <a:r>
              <a:rPr lang="en-US" sz="900">
                <a:latin typeface="Source Sans Pro" panose="020B0503030403020204" pitchFamily="34" charset="0"/>
                <a:ea typeface="Source Sans Pro" panose="020B0503030403020204" pitchFamily="34" charset="0"/>
                <a:cs typeface="Poppins" pitchFamily="2" charset="77"/>
              </a:rPr>
              <a:t>Nunc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est.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8" name="Slide Number Placeholder 5">
            <a:extLst>
              <a:ext uri="{FF2B5EF4-FFF2-40B4-BE49-F238E27FC236}">
                <a16:creationId xmlns:a16="http://schemas.microsoft.com/office/drawing/2014/main" id="{CE57F963-D6CC-1D00-7A4F-2791868CF017}"/>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5940425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ingle Column with Top Lin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Slide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3246120" y="2343576"/>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3246120" y="2082688"/>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1</a:t>
            </a:r>
          </a:p>
        </p:txBody>
      </p:sp>
      <p:sp>
        <p:nvSpPr>
          <p:cNvPr id="41" name="Text Placeholder 27">
            <a:extLst>
              <a:ext uri="{FF2B5EF4-FFF2-40B4-BE49-F238E27FC236}">
                <a16:creationId xmlns:a16="http://schemas.microsoft.com/office/drawing/2014/main" id="{62E6F4C4-3B71-DED5-A399-2925434CA38A}"/>
              </a:ext>
            </a:extLst>
          </p:cNvPr>
          <p:cNvSpPr>
            <a:spLocks noGrp="1"/>
          </p:cNvSpPr>
          <p:nvPr>
            <p:ph type="body" sz="quarter" idx="30" hasCustomPrompt="1"/>
          </p:nvPr>
        </p:nvSpPr>
        <p:spPr>
          <a:xfrm>
            <a:off x="2724913"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1</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3246120" y="3262935"/>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3246120" y="3002047"/>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2</a:t>
            </a:r>
          </a:p>
        </p:txBody>
      </p:sp>
      <p:sp>
        <p:nvSpPr>
          <p:cNvPr id="45" name="Text Placeholder 27">
            <a:extLst>
              <a:ext uri="{FF2B5EF4-FFF2-40B4-BE49-F238E27FC236}">
                <a16:creationId xmlns:a16="http://schemas.microsoft.com/office/drawing/2014/main" id="{F29F259F-A098-793A-AF37-274B96909D8F}"/>
              </a:ext>
            </a:extLst>
          </p:cNvPr>
          <p:cNvSpPr>
            <a:spLocks noGrp="1"/>
          </p:cNvSpPr>
          <p:nvPr>
            <p:ph type="body" sz="quarter" idx="33" hasCustomPrompt="1"/>
          </p:nvPr>
        </p:nvSpPr>
        <p:spPr>
          <a:xfrm>
            <a:off x="2724913"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2</a:t>
            </a:r>
          </a:p>
        </p:txBody>
      </p:sp>
      <p:sp>
        <p:nvSpPr>
          <p:cNvPr id="46" name="Text Placeholder 27">
            <a:extLst>
              <a:ext uri="{FF2B5EF4-FFF2-40B4-BE49-F238E27FC236}">
                <a16:creationId xmlns:a16="http://schemas.microsoft.com/office/drawing/2014/main" id="{A05DB95D-4D1E-7949-0642-01D68491CFDF}"/>
              </a:ext>
            </a:extLst>
          </p:cNvPr>
          <p:cNvSpPr>
            <a:spLocks noGrp="1"/>
          </p:cNvSpPr>
          <p:nvPr>
            <p:ph type="body" sz="quarter" idx="34" hasCustomPrompt="1"/>
          </p:nvPr>
        </p:nvSpPr>
        <p:spPr>
          <a:xfrm>
            <a:off x="3246120" y="418566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7" name="Text Placeholder 27">
            <a:extLst>
              <a:ext uri="{FF2B5EF4-FFF2-40B4-BE49-F238E27FC236}">
                <a16:creationId xmlns:a16="http://schemas.microsoft.com/office/drawing/2014/main" id="{E8FBE342-1CB5-ED6C-EBA0-7CCA2F768116}"/>
              </a:ext>
            </a:extLst>
          </p:cNvPr>
          <p:cNvSpPr>
            <a:spLocks noGrp="1"/>
          </p:cNvSpPr>
          <p:nvPr>
            <p:ph type="body" sz="quarter" idx="35" hasCustomPrompt="1"/>
          </p:nvPr>
        </p:nvSpPr>
        <p:spPr>
          <a:xfrm>
            <a:off x="3246120" y="392477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3</a:t>
            </a:r>
          </a:p>
        </p:txBody>
      </p:sp>
      <p:sp>
        <p:nvSpPr>
          <p:cNvPr id="48" name="Text Placeholder 27">
            <a:extLst>
              <a:ext uri="{FF2B5EF4-FFF2-40B4-BE49-F238E27FC236}">
                <a16:creationId xmlns:a16="http://schemas.microsoft.com/office/drawing/2014/main" id="{17D6E251-5C0C-AE05-E037-94E00C2C3F1E}"/>
              </a:ext>
            </a:extLst>
          </p:cNvPr>
          <p:cNvSpPr>
            <a:spLocks noGrp="1"/>
          </p:cNvSpPr>
          <p:nvPr>
            <p:ph type="body" sz="quarter" idx="36" hasCustomPrompt="1"/>
          </p:nvPr>
        </p:nvSpPr>
        <p:spPr>
          <a:xfrm>
            <a:off x="2724913"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3</a:t>
            </a:r>
          </a:p>
        </p:txBody>
      </p:sp>
      <p:sp>
        <p:nvSpPr>
          <p:cNvPr id="49" name="Text Placeholder 27">
            <a:extLst>
              <a:ext uri="{FF2B5EF4-FFF2-40B4-BE49-F238E27FC236}">
                <a16:creationId xmlns:a16="http://schemas.microsoft.com/office/drawing/2014/main" id="{E5708EF1-5D43-46AE-F7D1-FD7887066249}"/>
              </a:ext>
            </a:extLst>
          </p:cNvPr>
          <p:cNvSpPr>
            <a:spLocks noGrp="1"/>
          </p:cNvSpPr>
          <p:nvPr>
            <p:ph type="body" sz="quarter" idx="37" hasCustomPrompt="1"/>
          </p:nvPr>
        </p:nvSpPr>
        <p:spPr>
          <a:xfrm>
            <a:off x="3246120" y="511112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0" name="Text Placeholder 27">
            <a:extLst>
              <a:ext uri="{FF2B5EF4-FFF2-40B4-BE49-F238E27FC236}">
                <a16:creationId xmlns:a16="http://schemas.microsoft.com/office/drawing/2014/main" id="{1E45C403-CF80-9FE2-8A9C-C6255D41304E}"/>
              </a:ext>
            </a:extLst>
          </p:cNvPr>
          <p:cNvSpPr>
            <a:spLocks noGrp="1"/>
          </p:cNvSpPr>
          <p:nvPr>
            <p:ph type="body" sz="quarter" idx="38" hasCustomPrompt="1"/>
          </p:nvPr>
        </p:nvSpPr>
        <p:spPr>
          <a:xfrm>
            <a:off x="3246120" y="485023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4</a:t>
            </a:r>
          </a:p>
        </p:txBody>
      </p:sp>
      <p:sp>
        <p:nvSpPr>
          <p:cNvPr id="51" name="Text Placeholder 27">
            <a:extLst>
              <a:ext uri="{FF2B5EF4-FFF2-40B4-BE49-F238E27FC236}">
                <a16:creationId xmlns:a16="http://schemas.microsoft.com/office/drawing/2014/main" id="{825E2B24-5F44-C125-A5FA-F0C44FEA9DC1}"/>
              </a:ext>
            </a:extLst>
          </p:cNvPr>
          <p:cNvSpPr>
            <a:spLocks noGrp="1"/>
          </p:cNvSpPr>
          <p:nvPr>
            <p:ph type="body" sz="quarter" idx="39" hasCustomPrompt="1"/>
          </p:nvPr>
        </p:nvSpPr>
        <p:spPr>
          <a:xfrm>
            <a:off x="2724913"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4</a:t>
            </a:r>
          </a:p>
        </p:txBody>
      </p:sp>
      <p:sp>
        <p:nvSpPr>
          <p:cNvPr id="2" name="Text Placeholder 27">
            <a:extLst>
              <a:ext uri="{FF2B5EF4-FFF2-40B4-BE49-F238E27FC236}">
                <a16:creationId xmlns:a16="http://schemas.microsoft.com/office/drawing/2014/main" id="{A4A80E6F-C363-72B3-3BDC-95AEAA6AE990}"/>
              </a:ext>
            </a:extLst>
          </p:cNvPr>
          <p:cNvSpPr>
            <a:spLocks noGrp="1"/>
          </p:cNvSpPr>
          <p:nvPr>
            <p:ph type="body" sz="quarter" idx="40" hasCustomPrompt="1"/>
          </p:nvPr>
        </p:nvSpPr>
        <p:spPr>
          <a:xfrm>
            <a:off x="3246120" y="602552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3" name="Text Placeholder 27">
            <a:extLst>
              <a:ext uri="{FF2B5EF4-FFF2-40B4-BE49-F238E27FC236}">
                <a16:creationId xmlns:a16="http://schemas.microsoft.com/office/drawing/2014/main" id="{46E8822C-1B5D-9DA9-BE63-39979D738314}"/>
              </a:ext>
            </a:extLst>
          </p:cNvPr>
          <p:cNvSpPr>
            <a:spLocks noGrp="1"/>
          </p:cNvSpPr>
          <p:nvPr>
            <p:ph type="body" sz="quarter" idx="41" hasCustomPrompt="1"/>
          </p:nvPr>
        </p:nvSpPr>
        <p:spPr>
          <a:xfrm>
            <a:off x="3246120" y="576463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Point 5</a:t>
            </a:r>
          </a:p>
        </p:txBody>
      </p:sp>
      <p:sp>
        <p:nvSpPr>
          <p:cNvPr id="7" name="Text Placeholder 27">
            <a:extLst>
              <a:ext uri="{FF2B5EF4-FFF2-40B4-BE49-F238E27FC236}">
                <a16:creationId xmlns:a16="http://schemas.microsoft.com/office/drawing/2014/main" id="{9BABCF06-A093-39BB-A3E0-A37C18B7AD54}"/>
              </a:ext>
            </a:extLst>
          </p:cNvPr>
          <p:cNvSpPr>
            <a:spLocks noGrp="1"/>
          </p:cNvSpPr>
          <p:nvPr>
            <p:ph type="body" sz="quarter" idx="42" hasCustomPrompt="1"/>
          </p:nvPr>
        </p:nvSpPr>
        <p:spPr>
          <a:xfrm>
            <a:off x="2724913" y="57646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5</a:t>
            </a:r>
          </a:p>
        </p:txBody>
      </p:sp>
      <p:sp>
        <p:nvSpPr>
          <p:cNvPr id="11" name="Footer Placeholder 4">
            <a:extLst>
              <a:ext uri="{FF2B5EF4-FFF2-40B4-BE49-F238E27FC236}">
                <a16:creationId xmlns:a16="http://schemas.microsoft.com/office/drawing/2014/main" id="{DABD28AC-BED7-16AF-3FA5-C57231D4DB46}"/>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9" name="Slide Number Placeholder 5">
            <a:extLst>
              <a:ext uri="{FF2B5EF4-FFF2-40B4-BE49-F238E27FC236}">
                <a16:creationId xmlns:a16="http://schemas.microsoft.com/office/drawing/2014/main" id="{8889E9FF-B498-98ED-7817-09C334DEFAC4}"/>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9710303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ngle Column">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Slide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3246120" y="2343576"/>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3246120" y="2082688"/>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1" name="Text Placeholder 27">
            <a:extLst>
              <a:ext uri="{FF2B5EF4-FFF2-40B4-BE49-F238E27FC236}">
                <a16:creationId xmlns:a16="http://schemas.microsoft.com/office/drawing/2014/main" id="{62E6F4C4-3B71-DED5-A399-2925434CA38A}"/>
              </a:ext>
            </a:extLst>
          </p:cNvPr>
          <p:cNvSpPr>
            <a:spLocks noGrp="1"/>
          </p:cNvSpPr>
          <p:nvPr>
            <p:ph type="body" sz="quarter" idx="30" hasCustomPrompt="1"/>
          </p:nvPr>
        </p:nvSpPr>
        <p:spPr>
          <a:xfrm>
            <a:off x="2724913" y="2082687"/>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1</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3246120" y="3262935"/>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3246120" y="3002047"/>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5" name="Text Placeholder 27">
            <a:extLst>
              <a:ext uri="{FF2B5EF4-FFF2-40B4-BE49-F238E27FC236}">
                <a16:creationId xmlns:a16="http://schemas.microsoft.com/office/drawing/2014/main" id="{F29F259F-A098-793A-AF37-274B96909D8F}"/>
              </a:ext>
            </a:extLst>
          </p:cNvPr>
          <p:cNvSpPr>
            <a:spLocks noGrp="1"/>
          </p:cNvSpPr>
          <p:nvPr>
            <p:ph type="body" sz="quarter" idx="33" hasCustomPrompt="1"/>
          </p:nvPr>
        </p:nvSpPr>
        <p:spPr>
          <a:xfrm>
            <a:off x="2724913" y="3002046"/>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2</a:t>
            </a:r>
          </a:p>
        </p:txBody>
      </p:sp>
      <p:sp>
        <p:nvSpPr>
          <p:cNvPr id="46" name="Text Placeholder 27">
            <a:extLst>
              <a:ext uri="{FF2B5EF4-FFF2-40B4-BE49-F238E27FC236}">
                <a16:creationId xmlns:a16="http://schemas.microsoft.com/office/drawing/2014/main" id="{A05DB95D-4D1E-7949-0642-01D68491CFDF}"/>
              </a:ext>
            </a:extLst>
          </p:cNvPr>
          <p:cNvSpPr>
            <a:spLocks noGrp="1"/>
          </p:cNvSpPr>
          <p:nvPr>
            <p:ph type="body" sz="quarter" idx="34" hasCustomPrompt="1"/>
          </p:nvPr>
        </p:nvSpPr>
        <p:spPr>
          <a:xfrm>
            <a:off x="3246120" y="418566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47" name="Text Placeholder 27">
            <a:extLst>
              <a:ext uri="{FF2B5EF4-FFF2-40B4-BE49-F238E27FC236}">
                <a16:creationId xmlns:a16="http://schemas.microsoft.com/office/drawing/2014/main" id="{E8FBE342-1CB5-ED6C-EBA0-7CCA2F768116}"/>
              </a:ext>
            </a:extLst>
          </p:cNvPr>
          <p:cNvSpPr>
            <a:spLocks noGrp="1"/>
          </p:cNvSpPr>
          <p:nvPr>
            <p:ph type="body" sz="quarter" idx="35" hasCustomPrompt="1"/>
          </p:nvPr>
        </p:nvSpPr>
        <p:spPr>
          <a:xfrm>
            <a:off x="3246120" y="392477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48" name="Text Placeholder 27">
            <a:extLst>
              <a:ext uri="{FF2B5EF4-FFF2-40B4-BE49-F238E27FC236}">
                <a16:creationId xmlns:a16="http://schemas.microsoft.com/office/drawing/2014/main" id="{17D6E251-5C0C-AE05-E037-94E00C2C3F1E}"/>
              </a:ext>
            </a:extLst>
          </p:cNvPr>
          <p:cNvSpPr>
            <a:spLocks noGrp="1"/>
          </p:cNvSpPr>
          <p:nvPr>
            <p:ph type="body" sz="quarter" idx="36" hasCustomPrompt="1"/>
          </p:nvPr>
        </p:nvSpPr>
        <p:spPr>
          <a:xfrm>
            <a:off x="2724913" y="392477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3</a:t>
            </a:r>
          </a:p>
        </p:txBody>
      </p:sp>
      <p:sp>
        <p:nvSpPr>
          <p:cNvPr id="49" name="Text Placeholder 27">
            <a:extLst>
              <a:ext uri="{FF2B5EF4-FFF2-40B4-BE49-F238E27FC236}">
                <a16:creationId xmlns:a16="http://schemas.microsoft.com/office/drawing/2014/main" id="{E5708EF1-5D43-46AE-F7D1-FD7887066249}"/>
              </a:ext>
            </a:extLst>
          </p:cNvPr>
          <p:cNvSpPr>
            <a:spLocks noGrp="1"/>
          </p:cNvSpPr>
          <p:nvPr>
            <p:ph type="body" sz="quarter" idx="37" hasCustomPrompt="1"/>
          </p:nvPr>
        </p:nvSpPr>
        <p:spPr>
          <a:xfrm>
            <a:off x="3246120" y="5111120"/>
            <a:ext cx="7315200" cy="495300"/>
          </a:xfrm>
          <a:prstGeom prst="rect">
            <a:avLst/>
          </a:prstGeom>
        </p:spPr>
        <p:txBody>
          <a:bodyPr lIns="0" tIns="0" rIns="0" bIns="0"/>
          <a:lstStyle>
            <a:lvl1pPr>
              <a:defRPr sz="105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gravida ligula at maximus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a:t>
            </a:r>
            <a:endParaRPr lang="en-US"/>
          </a:p>
        </p:txBody>
      </p:sp>
      <p:sp>
        <p:nvSpPr>
          <p:cNvPr id="50" name="Text Placeholder 27">
            <a:extLst>
              <a:ext uri="{FF2B5EF4-FFF2-40B4-BE49-F238E27FC236}">
                <a16:creationId xmlns:a16="http://schemas.microsoft.com/office/drawing/2014/main" id="{1E45C403-CF80-9FE2-8A9C-C6255D41304E}"/>
              </a:ext>
            </a:extLst>
          </p:cNvPr>
          <p:cNvSpPr>
            <a:spLocks noGrp="1"/>
          </p:cNvSpPr>
          <p:nvPr>
            <p:ph type="body" sz="quarter" idx="38" hasCustomPrompt="1"/>
          </p:nvPr>
        </p:nvSpPr>
        <p:spPr>
          <a:xfrm>
            <a:off x="3246120" y="4850232"/>
            <a:ext cx="7315200" cy="170816"/>
          </a:xfrm>
          <a:prstGeom prst="rect">
            <a:avLst/>
          </a:prstGeom>
        </p:spPr>
        <p:txBody>
          <a:bodyPr wrap="square" lIns="0" tIns="0" rIns="0" bIns="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Header</a:t>
            </a:r>
          </a:p>
        </p:txBody>
      </p:sp>
      <p:sp>
        <p:nvSpPr>
          <p:cNvPr id="51" name="Text Placeholder 27">
            <a:extLst>
              <a:ext uri="{FF2B5EF4-FFF2-40B4-BE49-F238E27FC236}">
                <a16:creationId xmlns:a16="http://schemas.microsoft.com/office/drawing/2014/main" id="{825E2B24-5F44-C125-A5FA-F0C44FEA9DC1}"/>
              </a:ext>
            </a:extLst>
          </p:cNvPr>
          <p:cNvSpPr>
            <a:spLocks noGrp="1"/>
          </p:cNvSpPr>
          <p:nvPr>
            <p:ph type="body" sz="quarter" idx="39" hasCustomPrompt="1"/>
          </p:nvPr>
        </p:nvSpPr>
        <p:spPr>
          <a:xfrm>
            <a:off x="2724913" y="4850231"/>
            <a:ext cx="283785" cy="495300"/>
          </a:xfrm>
          <a:prstGeom prst="rect">
            <a:avLst/>
          </a:prstGeom>
        </p:spPr>
        <p:txBody>
          <a:bodyPr lIns="0" tIns="0" rIns="0" bIns="0"/>
          <a:lstStyle>
            <a:lvl1pPr algn="r">
              <a:defRPr sz="2700" b="0">
                <a:solidFill>
                  <a:srgbClr val="2746F8"/>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4</a:t>
            </a:r>
          </a:p>
        </p:txBody>
      </p:sp>
      <p:sp>
        <p:nvSpPr>
          <p:cNvPr id="2" name="Date Placeholder 3">
            <a:extLst>
              <a:ext uri="{FF2B5EF4-FFF2-40B4-BE49-F238E27FC236}">
                <a16:creationId xmlns:a16="http://schemas.microsoft.com/office/drawing/2014/main" id="{9A6DE639-9E70-1072-F306-D841A862EA76}"/>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BC72861E-4B7B-5252-3F4A-2A33E21E44DA}"/>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32D6D596-8764-B5CF-EE54-FB5147BB435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700033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ody Copy with Top Lin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Content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228597" y="2077934"/>
            <a:ext cx="11430000" cy="618631"/>
          </a:xfrm>
          <a:prstGeom prst="rect">
            <a:avLst/>
          </a:prstGeom>
        </p:spPr>
        <p:txBody>
          <a:bodyPr lIns="91440" tIns="45720" rIns="91440" bIns="45720">
            <a:spAutoFit/>
          </a:bodyPr>
          <a:lstStyle>
            <a:lvl1pPr>
              <a:lnSpc>
                <a:spcPct val="95000"/>
              </a:lnSpc>
              <a:defRPr sz="120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venenatis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est</a:t>
            </a:r>
            <a:r>
              <a:rPr lang="en-US" sz="900">
                <a:latin typeface="Source Sans Pro" panose="020B0503030403020204" pitchFamily="34" charset="0"/>
                <a:ea typeface="Source Sans Pro" panose="020B0503030403020204" pitchFamily="34" charset="0"/>
                <a:cs typeface="Poppins" pitchFamily="2" charset="77"/>
              </a:rPr>
              <a:t> sed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pulvinar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Suspendisse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finibus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euismod</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consequat</a:t>
            </a:r>
            <a:r>
              <a:rPr lang="en-US" sz="900">
                <a:latin typeface="Source Sans Pro" panose="020B0503030403020204" pitchFamily="34" charset="0"/>
                <a:ea typeface="Source Sans Pro" panose="020B0503030403020204" pitchFamily="34" charset="0"/>
                <a:cs typeface="Poppins" pitchFamily="2" charset="77"/>
              </a:rPr>
              <a:t>. 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Nam nisi dui, </a:t>
            </a:r>
            <a:r>
              <a:rPr lang="en-US" sz="900" err="1">
                <a:latin typeface="Source Sans Pro" panose="020B0503030403020204" pitchFamily="34" charset="0"/>
                <a:ea typeface="Source Sans Pro" panose="020B0503030403020204" pitchFamily="34" charset="0"/>
                <a:cs typeface="Poppins" pitchFamily="2" charset="77"/>
              </a:rPr>
              <a:t>laoreet</a:t>
            </a:r>
            <a:r>
              <a:rPr lang="en-US" sz="900">
                <a:latin typeface="Source Sans Pro" panose="020B0503030403020204" pitchFamily="34" charset="0"/>
                <a:ea typeface="Source Sans Pro" panose="020B0503030403020204" pitchFamily="34" charset="0"/>
                <a:cs typeface="Poppins" pitchFamily="2" charset="77"/>
              </a:rPr>
              <a:t> id </a:t>
            </a:r>
            <a:r>
              <a:rPr lang="en-US" sz="900" err="1">
                <a:latin typeface="Source Sans Pro" panose="020B0503030403020204" pitchFamily="34" charset="0"/>
                <a:ea typeface="Source Sans Pro" panose="020B0503030403020204" pitchFamily="34" charset="0"/>
                <a:cs typeface="Poppins" pitchFamily="2" charset="77"/>
              </a:rPr>
              <a:t>facilisis</a:t>
            </a:r>
            <a:r>
              <a:rPr lang="en-US" sz="900">
                <a:latin typeface="Source Sans Pro" panose="020B0503030403020204" pitchFamily="34" charset="0"/>
                <a:ea typeface="Source Sans Pro" panose="020B0503030403020204" pitchFamily="34" charset="0"/>
                <a:cs typeface="Poppins" pitchFamily="2" charset="77"/>
              </a:rPr>
              <a:t> at, </a:t>
            </a:r>
            <a:r>
              <a:rPr lang="en-US" sz="900" err="1">
                <a:latin typeface="Source Sans Pro" panose="020B0503030403020204" pitchFamily="34" charset="0"/>
                <a:ea typeface="Source Sans Pro" panose="020B0503030403020204" pitchFamily="34" charset="0"/>
                <a:cs typeface="Poppins" pitchFamily="2" charset="77"/>
              </a:rPr>
              <a:t>tincidunt</a:t>
            </a:r>
            <a:r>
              <a:rPr lang="en-US" sz="900">
                <a:latin typeface="Source Sans Pro" panose="020B0503030403020204" pitchFamily="34" charset="0"/>
                <a:ea typeface="Source Sans Pro" panose="020B0503030403020204" pitchFamily="34" charset="0"/>
                <a:cs typeface="Poppins" pitchFamily="2" charset="77"/>
              </a:rPr>
              <a:t> in est. Donec ante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semper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metus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eu</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sodales</a:t>
            </a:r>
            <a:r>
              <a:rPr lang="en-US" sz="900">
                <a:latin typeface="Source Sans Pro" panose="020B0503030403020204" pitchFamily="34" charset="0"/>
                <a:ea typeface="Source Sans Pro" panose="020B0503030403020204" pitchFamily="34" charset="0"/>
                <a:cs typeface="Poppins" pitchFamily="2" charset="77"/>
              </a:rPr>
              <a:t> auctor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In in ex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elementum</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nec</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ultrices</a:t>
            </a:r>
            <a:r>
              <a:rPr lang="en-US" sz="900">
                <a:latin typeface="Source Sans Pro" panose="020B0503030403020204" pitchFamily="34" charset="0"/>
                <a:ea typeface="Source Sans Pro" panose="020B0503030403020204" pitchFamily="34" charset="0"/>
                <a:cs typeface="Poppins" pitchFamily="2" charset="77"/>
              </a:rPr>
              <a:t> porta. Class </a:t>
            </a:r>
            <a:r>
              <a:rPr lang="en-US" sz="900" err="1">
                <a:latin typeface="Source Sans Pro" panose="020B0503030403020204" pitchFamily="34" charset="0"/>
                <a:ea typeface="Source Sans Pro" panose="020B0503030403020204" pitchFamily="34" charset="0"/>
                <a:cs typeface="Poppins" pitchFamily="2" charset="77"/>
              </a:rPr>
              <a:t>aptent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taciti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sociosqu</a:t>
            </a:r>
            <a:r>
              <a:rPr lang="en-US" sz="900">
                <a:latin typeface="Source Sans Pro" panose="020B0503030403020204" pitchFamily="34" charset="0"/>
                <a:ea typeface="Source Sans Pro" panose="020B0503030403020204" pitchFamily="34" charset="0"/>
                <a:cs typeface="Poppins" pitchFamily="2" charset="77"/>
              </a:rPr>
              <a:t> ad </a:t>
            </a:r>
            <a:r>
              <a:rPr lang="en-US" sz="900" err="1">
                <a:latin typeface="Source Sans Pro" panose="020B0503030403020204" pitchFamily="34" charset="0"/>
                <a:ea typeface="Source Sans Pro" panose="020B0503030403020204" pitchFamily="34" charset="0"/>
                <a:cs typeface="Poppins" pitchFamily="2" charset="77"/>
              </a:rPr>
              <a:t>litora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torquent</a:t>
            </a:r>
            <a:r>
              <a:rPr lang="en-US" sz="900">
                <a:latin typeface="Source Sans Pro" panose="020B0503030403020204" pitchFamily="34" charset="0"/>
                <a:ea typeface="Source Sans Pro" panose="020B0503030403020204" pitchFamily="34" charset="0"/>
                <a:cs typeface="Poppins" pitchFamily="2" charset="77"/>
              </a:rPr>
              <a:t> per </a:t>
            </a:r>
            <a:r>
              <a:rPr lang="en-US" sz="900" err="1">
                <a:latin typeface="Source Sans Pro" panose="020B0503030403020204" pitchFamily="34" charset="0"/>
                <a:ea typeface="Source Sans Pro" panose="020B0503030403020204" pitchFamily="34" charset="0"/>
                <a:cs typeface="Poppins" pitchFamily="2" charset="77"/>
              </a:rPr>
              <a:t>conubia</a:t>
            </a:r>
            <a:r>
              <a:rPr lang="en-US" sz="900">
                <a:latin typeface="Source Sans Pro" panose="020B0503030403020204" pitchFamily="34" charset="0"/>
                <a:ea typeface="Source Sans Pro" panose="020B0503030403020204" pitchFamily="34" charset="0"/>
                <a:cs typeface="Poppins" pitchFamily="2" charset="77"/>
              </a:rPr>
              <a:t> nostra, per </a:t>
            </a:r>
            <a:r>
              <a:rPr lang="en-US" sz="900" err="1">
                <a:latin typeface="Source Sans Pro" panose="020B0503030403020204" pitchFamily="34" charset="0"/>
                <a:ea typeface="Source Sans Pro" panose="020B0503030403020204" pitchFamily="34" charset="0"/>
                <a:cs typeface="Poppins" pitchFamily="2" charset="77"/>
              </a:rPr>
              <a:t>inceptos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himenaeos</a:t>
            </a:r>
            <a:r>
              <a:rPr lang="en-US" sz="900">
                <a:latin typeface="Source Sans Pro" panose="020B0503030403020204" pitchFamily="34" charset="0"/>
                <a:ea typeface="Source Sans Pro" panose="020B0503030403020204" pitchFamily="34" charset="0"/>
                <a:cs typeface="Poppins" pitchFamily="2" charset="77"/>
              </a:rPr>
              <a:t>. Donec magna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gravida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eleifend</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Nulla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lorem sed </a:t>
            </a:r>
            <a:r>
              <a:rPr lang="en-US" sz="900" err="1">
                <a:latin typeface="Source Sans Pro" panose="020B0503030403020204" pitchFamily="34" charset="0"/>
                <a:ea typeface="Source Sans Pro" panose="020B0503030403020204" pitchFamily="34" charset="0"/>
                <a:cs typeface="Poppins" pitchFamily="2" charset="77"/>
              </a:rPr>
              <a:t>hendrerit</a:t>
            </a:r>
            <a:r>
              <a:rPr lang="en-US" sz="900">
                <a:latin typeface="Source Sans Pro" panose="020B0503030403020204" pitchFamily="34" charset="0"/>
                <a:ea typeface="Source Sans Pro" panose="020B0503030403020204" pitchFamily="34" charset="0"/>
                <a:cs typeface="Poppins" pitchFamily="2" charset="77"/>
              </a:rPr>
              <a:t>. Aenean </a:t>
            </a:r>
            <a:r>
              <a:rPr lang="en-US" sz="900" err="1">
                <a:latin typeface="Source Sans Pro" panose="020B0503030403020204" pitchFamily="34" charset="0"/>
                <a:ea typeface="Source Sans Pro" panose="020B0503030403020204" pitchFamily="34" charset="0"/>
                <a:cs typeface="Poppins" pitchFamily="2" charset="77"/>
              </a:rPr>
              <a:t>eleifend</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non </a:t>
            </a:r>
            <a:r>
              <a:rPr lang="en-US" sz="900" err="1">
                <a:latin typeface="Source Sans Pro" panose="020B0503030403020204" pitchFamily="34" charset="0"/>
                <a:ea typeface="Source Sans Pro" panose="020B0503030403020204" pitchFamily="34" charset="0"/>
                <a:cs typeface="Poppins" pitchFamily="2" charset="77"/>
              </a:rPr>
              <a:t>erat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hendrerit</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efficitur</a:t>
            </a:r>
            <a:r>
              <a:rPr lang="en-US" sz="900">
                <a:latin typeface="Source Sans Pro" panose="020B0503030403020204" pitchFamily="34" charset="0"/>
                <a:ea typeface="Source Sans Pro" panose="020B0503030403020204" pitchFamily="34" charset="0"/>
                <a:cs typeface="Poppins" pitchFamily="2" charset="77"/>
              </a:rPr>
              <a:t>. Cras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erat</a:t>
            </a:r>
            <a:r>
              <a:rPr lang="en-US" sz="900">
                <a:latin typeface="Source Sans Pro" panose="020B0503030403020204" pitchFamily="34" charset="0"/>
                <a:ea typeface="Source Sans Pro" panose="020B0503030403020204" pitchFamily="34" charset="0"/>
                <a:cs typeface="Poppins" pitchFamily="2" charset="77"/>
              </a:rPr>
              <a:t> vitae </a:t>
            </a:r>
            <a:r>
              <a:rPr lang="en-US" sz="900" err="1">
                <a:latin typeface="Source Sans Pro" panose="020B0503030403020204" pitchFamily="34" charset="0"/>
                <a:ea typeface="Source Sans Pro" panose="020B0503030403020204" pitchFamily="34" charset="0"/>
                <a:cs typeface="Poppins" pitchFamily="2" charset="77"/>
              </a:rPr>
              <a:t>sapien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rhoncus</a:t>
            </a:r>
            <a:r>
              <a:rPr lang="en-US" sz="900">
                <a:latin typeface="Source Sans Pro" panose="020B0503030403020204" pitchFamily="34" charset="0"/>
                <a:ea typeface="Source Sans Pro" panose="020B0503030403020204" pitchFamily="34" charset="0"/>
                <a:cs typeface="Poppins" pitchFamily="2" charset="77"/>
              </a:rPr>
              <a:t>, vel </a:t>
            </a:r>
            <a:r>
              <a:rPr lang="en-US" sz="900" err="1">
                <a:latin typeface="Source Sans Pro" panose="020B0503030403020204" pitchFamily="34" charset="0"/>
                <a:ea typeface="Source Sans Pro" panose="020B0503030403020204" pitchFamily="34" charset="0"/>
                <a:cs typeface="Poppins" pitchFamily="2" charset="77"/>
              </a:rPr>
              <a:t>finibus</a:t>
            </a:r>
            <a:r>
              <a:rPr lang="en-US" sz="900">
                <a:latin typeface="Source Sans Pro" panose="020B0503030403020204" pitchFamily="34" charset="0"/>
                <a:ea typeface="Source Sans Pro" panose="020B0503030403020204" pitchFamily="34" charset="0"/>
                <a:cs typeface="Poppins" pitchFamily="2" charset="77"/>
              </a:rPr>
              <a:t> mi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Phasellus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ullamcorper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bibendum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ullamcorper</a:t>
            </a:r>
            <a:r>
              <a:rPr lang="en-US" sz="900">
                <a:latin typeface="Source Sans Pro" panose="020B0503030403020204" pitchFamily="34" charset="0"/>
                <a:ea typeface="Source Sans Pro" panose="020B0503030403020204" pitchFamily="34" charset="0"/>
                <a:cs typeface="Poppins" pitchFamily="2" charset="77"/>
              </a:rPr>
              <a:t>. Vestibulum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porta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nunc</a:t>
            </a:r>
            <a:r>
              <a:rPr lang="en-US" sz="900">
                <a:latin typeface="Source Sans Pro" panose="020B0503030403020204" pitchFamily="34" charset="0"/>
                <a:ea typeface="Source Sans Pro" panose="020B0503030403020204" pitchFamily="34" charset="0"/>
                <a:cs typeface="Poppins" pitchFamily="2" charset="77"/>
              </a:rPr>
              <a:t> libero, </a:t>
            </a:r>
            <a:r>
              <a:rPr lang="en-US" sz="900" err="1">
                <a:latin typeface="Source Sans Pro" panose="020B0503030403020204" pitchFamily="34" charset="0"/>
                <a:ea typeface="Source Sans Pro" panose="020B0503030403020204" pitchFamily="34" charset="0"/>
                <a:cs typeface="Poppins" pitchFamily="2" charset="77"/>
              </a:rPr>
              <a:t>nec</a:t>
            </a:r>
            <a:r>
              <a:rPr lang="en-US" sz="900">
                <a:latin typeface="Source Sans Pro" panose="020B0503030403020204" pitchFamily="34" charset="0"/>
                <a:ea typeface="Source Sans Pro" panose="020B0503030403020204" pitchFamily="34" charset="0"/>
                <a:cs typeface="Poppins" pitchFamily="2" charset="77"/>
              </a:rPr>
              <a:t> pulvinar nisi </a:t>
            </a:r>
            <a:r>
              <a:rPr lang="en-US" sz="900" err="1">
                <a:latin typeface="Source Sans Pro" panose="020B0503030403020204" pitchFamily="34" charset="0"/>
                <a:ea typeface="Source Sans Pro" panose="020B0503030403020204" pitchFamily="34" charset="0"/>
                <a:cs typeface="Poppins" pitchFamily="2" charset="77"/>
              </a:rPr>
              <a:t>pretium</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vitae </a:t>
            </a:r>
            <a:r>
              <a:rPr lang="en-US" sz="900" err="1">
                <a:latin typeface="Source Sans Pro" panose="020B0503030403020204" pitchFamily="34" charset="0"/>
                <a:ea typeface="Source Sans Pro" panose="020B0503030403020204" pitchFamily="34" charset="0"/>
                <a:cs typeface="Poppins" pitchFamily="2" charset="77"/>
              </a:rPr>
              <a:t>feugiat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nunc</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228597" y="1817045"/>
            <a:ext cx="11430000" cy="263149"/>
          </a:xfrm>
          <a:prstGeom prst="rect">
            <a:avLst/>
          </a:prstGeom>
        </p:spPr>
        <p:txBody>
          <a:bodyPr wrap="square" lIns="91440" tIns="45720" rIns="91440" bIns="4572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Subhead</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228597" y="4476557"/>
            <a:ext cx="11430000" cy="487056"/>
          </a:xfrm>
          <a:prstGeom prst="rect">
            <a:avLst/>
          </a:prstGeom>
        </p:spPr>
        <p:txBody>
          <a:bodyPr lIns="91440" tIns="45720" rIns="91440" bIns="45720">
            <a:spAutoFit/>
          </a:bodyPr>
          <a:lstStyle>
            <a:lvl1pPr>
              <a:lnSpc>
                <a:spcPct val="95000"/>
              </a:lnSpc>
              <a:defRPr sz="120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molestie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tempor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Praesent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lacinia, magna </a:t>
            </a:r>
            <a:r>
              <a:rPr lang="en-US" sz="900" err="1">
                <a:latin typeface="Source Sans Pro" panose="020B0503030403020204" pitchFamily="34" charset="0"/>
                <a:ea typeface="Source Sans Pro" panose="020B0503030403020204" pitchFamily="34" charset="0"/>
                <a:cs typeface="Poppins" pitchFamily="2" charset="77"/>
              </a:rPr>
              <a:t>est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accumsan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tincidunt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sagittis</a:t>
            </a:r>
            <a:r>
              <a:rPr lang="en-US" sz="900">
                <a:latin typeface="Source Sans Pro" panose="020B0503030403020204" pitchFamily="34" charset="0"/>
                <a:ea typeface="Source Sans Pro" panose="020B0503030403020204" pitchFamily="34" charset="0"/>
                <a:cs typeface="Poppins" pitchFamily="2" charset="77"/>
              </a:rPr>
              <a:t> lorem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Vestibulum convallis </a:t>
            </a:r>
            <a:r>
              <a:rPr lang="en-US" sz="900" err="1">
                <a:latin typeface="Source Sans Pro" panose="020B0503030403020204" pitchFamily="34" charset="0"/>
                <a:ea typeface="Source Sans Pro" panose="020B0503030403020204" pitchFamily="34" charset="0"/>
                <a:cs typeface="Poppins" pitchFamily="2" charset="77"/>
              </a:rPr>
              <a:t>metus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Interdum</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ante ipsum </a:t>
            </a:r>
            <a:r>
              <a:rPr lang="en-US" sz="900" err="1">
                <a:latin typeface="Source Sans Pro" panose="020B0503030403020204" pitchFamily="34" charset="0"/>
                <a:ea typeface="Source Sans Pro" panose="020B0503030403020204" pitchFamily="34" charset="0"/>
                <a:cs typeface="Poppins" pitchFamily="2" charset="77"/>
              </a:rPr>
              <a:t>primis</a:t>
            </a:r>
            <a:r>
              <a:rPr lang="en-US" sz="900">
                <a:latin typeface="Source Sans Pro" panose="020B0503030403020204" pitchFamily="34" charset="0"/>
                <a:ea typeface="Source Sans Pro" panose="020B0503030403020204" pitchFamily="34" charset="0"/>
                <a:cs typeface="Poppins" pitchFamily="2" charset="77"/>
              </a:rPr>
              <a:t> in </a:t>
            </a:r>
            <a:r>
              <a:rPr lang="en-US" sz="900" err="1">
                <a:latin typeface="Source Sans Pro" panose="020B0503030403020204" pitchFamily="34" charset="0"/>
                <a:ea typeface="Source Sans Pro" panose="020B0503030403020204" pitchFamily="34" charset="0"/>
                <a:cs typeface="Poppins" pitchFamily="2" charset="77"/>
              </a:rPr>
              <a:t>faucibus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ac </a:t>
            </a:r>
            <a:r>
              <a:rPr lang="en-US" sz="900" err="1">
                <a:latin typeface="Source Sans Pro" panose="020B0503030403020204" pitchFamily="34" charset="0"/>
                <a:ea typeface="Source Sans Pro" panose="020B0503030403020204" pitchFamily="34" charset="0"/>
                <a:cs typeface="Poppins" pitchFamily="2" charset="77"/>
              </a:rPr>
              <a:t>suscipit</a:t>
            </a:r>
            <a:r>
              <a:rPr lang="en-US" sz="900">
                <a:latin typeface="Source Sans Pro" panose="020B0503030403020204" pitchFamily="34" charset="0"/>
                <a:ea typeface="Source Sans Pro" panose="020B0503030403020204" pitchFamily="34" charset="0"/>
                <a:cs typeface="Poppins" pitchFamily="2" charset="77"/>
              </a:rPr>
              <a:t> libero.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diam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vestibulum non </a:t>
            </a:r>
            <a:r>
              <a:rPr lang="en-US" sz="900" err="1">
                <a:latin typeface="Source Sans Pro" panose="020B0503030403020204" pitchFamily="34" charset="0"/>
                <a:ea typeface="Source Sans Pro" panose="020B0503030403020204" pitchFamily="34" charset="0"/>
                <a:cs typeface="Poppins" pitchFamily="2" charset="77"/>
              </a:rPr>
              <a:t>tortor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placerat</a:t>
            </a:r>
            <a:r>
              <a:rPr lang="en-US" sz="900">
                <a:latin typeface="Source Sans Pro" panose="020B0503030403020204" pitchFamily="34" charset="0"/>
                <a:ea typeface="Source Sans Pro" panose="020B0503030403020204" pitchFamily="34" charset="0"/>
                <a:cs typeface="Poppins" pitchFamily="2" charset="77"/>
              </a:rPr>
              <a:t> porta sem. </a:t>
            </a:r>
            <a:r>
              <a:rPr lang="en-US" sz="900" err="1">
                <a:latin typeface="Source Sans Pro" panose="020B0503030403020204" pitchFamily="34" charset="0"/>
                <a:ea typeface="Source Sans Pro" panose="020B0503030403020204" pitchFamily="34" charset="0"/>
                <a:cs typeface="Poppins" pitchFamily="2" charset="77"/>
              </a:rPr>
              <a:t>Suspendisse</a:t>
            </a:r>
            <a:r>
              <a:rPr lang="en-US" sz="900">
                <a:latin typeface="Source Sans Pro" panose="020B0503030403020204" pitchFamily="34" charset="0"/>
                <a:ea typeface="Source Sans Pro" panose="020B0503030403020204" pitchFamily="34" charset="0"/>
                <a:cs typeface="Poppins" pitchFamily="2" charset="77"/>
              </a:rPr>
              <a:t> libero diam, pharetra ac </a:t>
            </a:r>
            <a:r>
              <a:rPr lang="en-US" sz="900" err="1">
                <a:latin typeface="Source Sans Pro" panose="020B0503030403020204" pitchFamily="34" charset="0"/>
                <a:ea typeface="Source Sans Pro" panose="020B0503030403020204" pitchFamily="34" charset="0"/>
                <a:cs typeface="Poppins" pitchFamily="2" charset="77"/>
              </a:rPr>
              <a:t>consequat</a:t>
            </a:r>
            <a:r>
              <a:rPr lang="en-US" sz="900">
                <a:latin typeface="Source Sans Pro" panose="020B0503030403020204" pitchFamily="34" charset="0"/>
                <a:ea typeface="Source Sans Pro" panose="020B0503030403020204" pitchFamily="34" charset="0"/>
                <a:cs typeface="Poppins" pitchFamily="2" charset="77"/>
              </a:rPr>
              <a:t> id,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Donec eros </a:t>
            </a:r>
            <a:r>
              <a:rPr lang="en-US" sz="900" err="1">
                <a:latin typeface="Source Sans Pro" panose="020B0503030403020204" pitchFamily="34" charset="0"/>
                <a:ea typeface="Source Sans Pro" panose="020B0503030403020204" pitchFamily="34" charset="0"/>
                <a:cs typeface="Poppins" pitchFamily="2" charset="77"/>
              </a:rPr>
              <a:t>quam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condimentum</a:t>
            </a:r>
            <a:r>
              <a:rPr lang="en-US" sz="900">
                <a:latin typeface="Source Sans Pro" panose="020B0503030403020204" pitchFamily="34" charset="0"/>
                <a:ea typeface="Source Sans Pro" panose="020B0503030403020204" pitchFamily="34" charset="0"/>
                <a:cs typeface="Poppins" pitchFamily="2" charset="77"/>
              </a:rPr>
              <a:t> non libero a, </a:t>
            </a:r>
            <a:r>
              <a:rPr lang="en-US" sz="900" err="1">
                <a:latin typeface="Source Sans Pro" panose="020B0503030403020204" pitchFamily="34" charset="0"/>
                <a:ea typeface="Source Sans Pro" panose="020B0503030403020204" pitchFamily="34" charset="0"/>
                <a:cs typeface="Poppins" pitchFamily="2" charset="77"/>
              </a:rPr>
              <a:t>sagittis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pretium</a:t>
            </a:r>
            <a:r>
              <a:rPr lang="en-US" sz="900">
                <a:latin typeface="Source Sans Pro" panose="020B0503030403020204" pitchFamily="34" charset="0"/>
                <a:ea typeface="Source Sans Pro" panose="020B0503030403020204" pitchFamily="34" charset="0"/>
                <a:cs typeface="Poppins" pitchFamily="2" charset="77"/>
              </a:rPr>
              <a:t> diam. Proin </a:t>
            </a:r>
            <a:r>
              <a:rPr lang="en-US" sz="900" err="1">
                <a:latin typeface="Source Sans Pro" panose="020B0503030403020204" pitchFamily="34" charset="0"/>
                <a:ea typeface="Source Sans Pro" panose="020B0503030403020204" pitchFamily="34" charset="0"/>
                <a:cs typeface="Poppins" pitchFamily="2" charset="77"/>
              </a:rPr>
              <a:t>bibendum</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Curabitur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condimentum</a:t>
            </a:r>
            <a:r>
              <a:rPr lang="en-US" sz="900">
                <a:latin typeface="Source Sans Pro" panose="020B0503030403020204" pitchFamily="34" charset="0"/>
                <a:ea typeface="Source Sans Pro" panose="020B0503030403020204" pitchFamily="34" charset="0"/>
                <a:cs typeface="Poppins" pitchFamily="2" charset="77"/>
              </a:rPr>
              <a:t> auctor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tempus.</a:t>
            </a:r>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228597" y="4215668"/>
            <a:ext cx="11430000" cy="263149"/>
          </a:xfrm>
          <a:prstGeom prst="rect">
            <a:avLst/>
          </a:prstGeom>
        </p:spPr>
        <p:txBody>
          <a:bodyPr wrap="square" lIns="91440" tIns="45720" rIns="91440" bIns="4572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Subhead</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Slide Number Placeholder 5">
            <a:extLst>
              <a:ext uri="{FF2B5EF4-FFF2-40B4-BE49-F238E27FC236}">
                <a16:creationId xmlns:a16="http://schemas.microsoft.com/office/drawing/2014/main" id="{282A1482-6EE0-33D5-6EFA-BC462969054F}"/>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3845998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ody Copy">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Content Title</a:t>
            </a:r>
          </a:p>
        </p:txBody>
      </p:sp>
      <p:sp>
        <p:nvSpPr>
          <p:cNvPr id="28" name="Text Placeholder 27">
            <a:extLst>
              <a:ext uri="{FF2B5EF4-FFF2-40B4-BE49-F238E27FC236}">
                <a16:creationId xmlns:a16="http://schemas.microsoft.com/office/drawing/2014/main" id="{4AF31043-D1A4-D169-5895-F5ACA6A64BC2}"/>
              </a:ext>
            </a:extLst>
          </p:cNvPr>
          <p:cNvSpPr>
            <a:spLocks noGrp="1"/>
          </p:cNvSpPr>
          <p:nvPr>
            <p:ph type="body" sz="quarter" idx="17" hasCustomPrompt="1"/>
          </p:nvPr>
        </p:nvSpPr>
        <p:spPr>
          <a:xfrm>
            <a:off x="228597" y="2077934"/>
            <a:ext cx="11430000" cy="618631"/>
          </a:xfrm>
          <a:prstGeom prst="rect">
            <a:avLst/>
          </a:prstGeom>
        </p:spPr>
        <p:txBody>
          <a:bodyPr lIns="91440" tIns="45720" rIns="91440" bIns="45720">
            <a:spAutoFit/>
          </a:bodyPr>
          <a:lstStyle>
            <a:lvl1pPr>
              <a:lnSpc>
                <a:spcPct val="95000"/>
              </a:lnSpc>
              <a:defRPr sz="120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a:latin typeface="Source Sans Pro" panose="020B0503030403020204" pitchFamily="34" charset="0"/>
                <a:ea typeface="Source Sans Pro" panose="020B0503030403020204" pitchFamily="34" charset="0"/>
                <a:cs typeface="Poppins" pitchFamily="2" charset="77"/>
              </a:rPr>
              <a:t>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venenatis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est</a:t>
            </a:r>
            <a:r>
              <a:rPr lang="en-US" sz="900">
                <a:latin typeface="Source Sans Pro" panose="020B0503030403020204" pitchFamily="34" charset="0"/>
                <a:ea typeface="Source Sans Pro" panose="020B0503030403020204" pitchFamily="34" charset="0"/>
                <a:cs typeface="Poppins" pitchFamily="2" charset="77"/>
              </a:rPr>
              <a:t> sed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pulvinar </a:t>
            </a:r>
            <a:r>
              <a:rPr lang="en-US" sz="900" err="1">
                <a:latin typeface="Source Sans Pro" panose="020B0503030403020204" pitchFamily="34" charset="0"/>
                <a:ea typeface="Source Sans Pro" panose="020B0503030403020204" pitchFamily="34" charset="0"/>
                <a:cs typeface="Poppins" pitchFamily="2" charset="77"/>
              </a:rPr>
              <a:t>viverra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Suspendisse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finibus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euismod</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consequat</a:t>
            </a:r>
            <a:r>
              <a:rPr lang="en-US" sz="900">
                <a:latin typeface="Source Sans Pro" panose="020B0503030403020204" pitchFamily="34" charset="0"/>
                <a:ea typeface="Source Sans Pro" panose="020B0503030403020204" pitchFamily="34" charset="0"/>
                <a:cs typeface="Poppins" pitchFamily="2" charset="77"/>
              </a:rPr>
              <a:t>. Lorem ipsum dolor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adipiscing</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elit</a:t>
            </a:r>
            <a:r>
              <a:rPr lang="en-US" sz="900">
                <a:latin typeface="Source Sans Pro" panose="020B0503030403020204" pitchFamily="34" charset="0"/>
                <a:ea typeface="Source Sans Pro" panose="020B0503030403020204" pitchFamily="34" charset="0"/>
                <a:cs typeface="Poppins" pitchFamily="2" charset="77"/>
              </a:rPr>
              <a:t>. Nam nisi dui, </a:t>
            </a:r>
            <a:r>
              <a:rPr lang="en-US" sz="900" err="1">
                <a:latin typeface="Source Sans Pro" panose="020B0503030403020204" pitchFamily="34" charset="0"/>
                <a:ea typeface="Source Sans Pro" panose="020B0503030403020204" pitchFamily="34" charset="0"/>
                <a:cs typeface="Poppins" pitchFamily="2" charset="77"/>
              </a:rPr>
              <a:t>laoreet</a:t>
            </a:r>
            <a:r>
              <a:rPr lang="en-US" sz="900">
                <a:latin typeface="Source Sans Pro" panose="020B0503030403020204" pitchFamily="34" charset="0"/>
                <a:ea typeface="Source Sans Pro" panose="020B0503030403020204" pitchFamily="34" charset="0"/>
                <a:cs typeface="Poppins" pitchFamily="2" charset="77"/>
              </a:rPr>
              <a:t> id </a:t>
            </a:r>
            <a:r>
              <a:rPr lang="en-US" sz="900" err="1">
                <a:latin typeface="Source Sans Pro" panose="020B0503030403020204" pitchFamily="34" charset="0"/>
                <a:ea typeface="Source Sans Pro" panose="020B0503030403020204" pitchFamily="34" charset="0"/>
                <a:cs typeface="Poppins" pitchFamily="2" charset="77"/>
              </a:rPr>
              <a:t>facilisis</a:t>
            </a:r>
            <a:r>
              <a:rPr lang="en-US" sz="900">
                <a:latin typeface="Source Sans Pro" panose="020B0503030403020204" pitchFamily="34" charset="0"/>
                <a:ea typeface="Source Sans Pro" panose="020B0503030403020204" pitchFamily="34" charset="0"/>
                <a:cs typeface="Poppins" pitchFamily="2" charset="77"/>
              </a:rPr>
              <a:t> at, </a:t>
            </a:r>
            <a:r>
              <a:rPr lang="en-US" sz="900" err="1">
                <a:latin typeface="Source Sans Pro" panose="020B0503030403020204" pitchFamily="34" charset="0"/>
                <a:ea typeface="Source Sans Pro" panose="020B0503030403020204" pitchFamily="34" charset="0"/>
                <a:cs typeface="Poppins" pitchFamily="2" charset="77"/>
              </a:rPr>
              <a:t>tincidunt</a:t>
            </a:r>
            <a:r>
              <a:rPr lang="en-US" sz="900">
                <a:latin typeface="Source Sans Pro" panose="020B0503030403020204" pitchFamily="34" charset="0"/>
                <a:ea typeface="Source Sans Pro" panose="020B0503030403020204" pitchFamily="34" charset="0"/>
                <a:cs typeface="Poppins" pitchFamily="2" charset="77"/>
              </a:rPr>
              <a:t> in est. Donec ante </a:t>
            </a:r>
            <a:r>
              <a:rPr lang="en-US" sz="900" err="1">
                <a:latin typeface="Source Sans Pro" panose="020B0503030403020204" pitchFamily="34" charset="0"/>
                <a:ea typeface="Source Sans Pro" panose="020B0503030403020204" pitchFamily="34" charset="0"/>
                <a:cs typeface="Poppins" pitchFamily="2" charset="77"/>
              </a:rPr>
              <a:t>lectus</a:t>
            </a:r>
            <a:r>
              <a:rPr lang="en-US" sz="900">
                <a:latin typeface="Source Sans Pro" panose="020B0503030403020204" pitchFamily="34" charset="0"/>
                <a:ea typeface="Source Sans Pro" panose="020B0503030403020204" pitchFamily="34" charset="0"/>
                <a:cs typeface="Poppins" pitchFamily="2" charset="77"/>
              </a:rPr>
              <a:t>, semper </a:t>
            </a:r>
            <a:r>
              <a:rPr lang="en-US" sz="900" err="1">
                <a:latin typeface="Source Sans Pro" panose="020B0503030403020204" pitchFamily="34" charset="0"/>
                <a:ea typeface="Source Sans Pro" panose="020B0503030403020204" pitchFamily="34" charset="0"/>
                <a:cs typeface="Poppins" pitchFamily="2" charset="77"/>
              </a:rPr>
              <a:t>porttitor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metus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eu</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sodales</a:t>
            </a:r>
            <a:r>
              <a:rPr lang="en-US" sz="900">
                <a:latin typeface="Source Sans Pro" panose="020B0503030403020204" pitchFamily="34" charset="0"/>
                <a:ea typeface="Source Sans Pro" panose="020B0503030403020204" pitchFamily="34" charset="0"/>
                <a:cs typeface="Poppins" pitchFamily="2" charset="77"/>
              </a:rPr>
              <a:t> auctor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In in ex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elementum</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nec</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orci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Fusce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ultrices</a:t>
            </a:r>
            <a:r>
              <a:rPr lang="en-US" sz="900">
                <a:latin typeface="Source Sans Pro" panose="020B0503030403020204" pitchFamily="34" charset="0"/>
                <a:ea typeface="Source Sans Pro" panose="020B0503030403020204" pitchFamily="34" charset="0"/>
                <a:cs typeface="Poppins" pitchFamily="2" charset="77"/>
              </a:rPr>
              <a:t> porta. Class </a:t>
            </a:r>
            <a:r>
              <a:rPr lang="en-US" sz="900" err="1">
                <a:latin typeface="Source Sans Pro" panose="020B0503030403020204" pitchFamily="34" charset="0"/>
                <a:ea typeface="Source Sans Pro" panose="020B0503030403020204" pitchFamily="34" charset="0"/>
                <a:cs typeface="Poppins" pitchFamily="2" charset="77"/>
              </a:rPr>
              <a:t>aptent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taciti</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sociosqu</a:t>
            </a:r>
            <a:r>
              <a:rPr lang="en-US" sz="900">
                <a:latin typeface="Source Sans Pro" panose="020B0503030403020204" pitchFamily="34" charset="0"/>
                <a:ea typeface="Source Sans Pro" panose="020B0503030403020204" pitchFamily="34" charset="0"/>
                <a:cs typeface="Poppins" pitchFamily="2" charset="77"/>
              </a:rPr>
              <a:t> ad </a:t>
            </a:r>
            <a:r>
              <a:rPr lang="en-US" sz="900" err="1">
                <a:latin typeface="Source Sans Pro" panose="020B0503030403020204" pitchFamily="34" charset="0"/>
                <a:ea typeface="Source Sans Pro" panose="020B0503030403020204" pitchFamily="34" charset="0"/>
                <a:cs typeface="Poppins" pitchFamily="2" charset="77"/>
              </a:rPr>
              <a:t>litora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torquent</a:t>
            </a:r>
            <a:r>
              <a:rPr lang="en-US" sz="900">
                <a:latin typeface="Source Sans Pro" panose="020B0503030403020204" pitchFamily="34" charset="0"/>
                <a:ea typeface="Source Sans Pro" panose="020B0503030403020204" pitchFamily="34" charset="0"/>
                <a:cs typeface="Poppins" pitchFamily="2" charset="77"/>
              </a:rPr>
              <a:t> per </a:t>
            </a:r>
            <a:r>
              <a:rPr lang="en-US" sz="900" err="1">
                <a:latin typeface="Source Sans Pro" panose="020B0503030403020204" pitchFamily="34" charset="0"/>
                <a:ea typeface="Source Sans Pro" panose="020B0503030403020204" pitchFamily="34" charset="0"/>
                <a:cs typeface="Poppins" pitchFamily="2" charset="77"/>
              </a:rPr>
              <a:t>conubia</a:t>
            </a:r>
            <a:r>
              <a:rPr lang="en-US" sz="900">
                <a:latin typeface="Source Sans Pro" panose="020B0503030403020204" pitchFamily="34" charset="0"/>
                <a:ea typeface="Source Sans Pro" panose="020B0503030403020204" pitchFamily="34" charset="0"/>
                <a:cs typeface="Poppins" pitchFamily="2" charset="77"/>
              </a:rPr>
              <a:t> nostra, per </a:t>
            </a:r>
            <a:r>
              <a:rPr lang="en-US" sz="900" err="1">
                <a:latin typeface="Source Sans Pro" panose="020B0503030403020204" pitchFamily="34" charset="0"/>
                <a:ea typeface="Source Sans Pro" panose="020B0503030403020204" pitchFamily="34" charset="0"/>
                <a:cs typeface="Poppins" pitchFamily="2" charset="77"/>
              </a:rPr>
              <a:t>inceptos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himenaeos</a:t>
            </a:r>
            <a:r>
              <a:rPr lang="en-US" sz="900">
                <a:latin typeface="Source Sans Pro" panose="020B0503030403020204" pitchFamily="34" charset="0"/>
                <a:ea typeface="Source Sans Pro" panose="020B0503030403020204" pitchFamily="34" charset="0"/>
                <a:cs typeface="Poppins" pitchFamily="2" charset="77"/>
              </a:rPr>
              <a:t>. Donec magna </a:t>
            </a:r>
            <a:r>
              <a:rPr lang="en-US" sz="900" err="1">
                <a:latin typeface="Source Sans Pro" panose="020B0503030403020204" pitchFamily="34" charset="0"/>
                <a:ea typeface="Source Sans Pro" panose="020B0503030403020204" pitchFamily="34" charset="0"/>
                <a:cs typeface="Poppins" pitchFamily="2" charset="77"/>
              </a:rPr>
              <a:t>massa</a:t>
            </a:r>
            <a:r>
              <a:rPr lang="en-US" sz="900">
                <a:latin typeface="Source Sans Pro" panose="020B0503030403020204" pitchFamily="34" charset="0"/>
                <a:ea typeface="Source Sans Pro" panose="020B0503030403020204" pitchFamily="34" charset="0"/>
                <a:cs typeface="Poppins" pitchFamily="2" charset="77"/>
              </a:rPr>
              <a:t>, gravida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eleifend</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Nulla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lorem sed </a:t>
            </a:r>
            <a:r>
              <a:rPr lang="en-US" sz="900" err="1">
                <a:latin typeface="Source Sans Pro" panose="020B0503030403020204" pitchFamily="34" charset="0"/>
                <a:ea typeface="Source Sans Pro" panose="020B0503030403020204" pitchFamily="34" charset="0"/>
                <a:cs typeface="Poppins" pitchFamily="2" charset="77"/>
              </a:rPr>
              <a:t>hendrerit</a:t>
            </a:r>
            <a:r>
              <a:rPr lang="en-US" sz="900">
                <a:latin typeface="Source Sans Pro" panose="020B0503030403020204" pitchFamily="34" charset="0"/>
                <a:ea typeface="Source Sans Pro" panose="020B0503030403020204" pitchFamily="34" charset="0"/>
                <a:cs typeface="Poppins" pitchFamily="2" charset="77"/>
              </a:rPr>
              <a:t>. Aenean </a:t>
            </a:r>
            <a:r>
              <a:rPr lang="en-US" sz="900" err="1">
                <a:latin typeface="Source Sans Pro" panose="020B0503030403020204" pitchFamily="34" charset="0"/>
                <a:ea typeface="Source Sans Pro" panose="020B0503030403020204" pitchFamily="34" charset="0"/>
                <a:cs typeface="Poppins" pitchFamily="2" charset="77"/>
              </a:rPr>
              <a:t>eleifend</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non </a:t>
            </a:r>
            <a:r>
              <a:rPr lang="en-US" sz="900" err="1">
                <a:latin typeface="Source Sans Pro" panose="020B0503030403020204" pitchFamily="34" charset="0"/>
                <a:ea typeface="Source Sans Pro" panose="020B0503030403020204" pitchFamily="34" charset="0"/>
                <a:cs typeface="Poppins" pitchFamily="2" charset="77"/>
              </a:rPr>
              <a:t>erat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hendrerit</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tellus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efficitur</a:t>
            </a:r>
            <a:r>
              <a:rPr lang="en-US" sz="900">
                <a:latin typeface="Source Sans Pro" panose="020B0503030403020204" pitchFamily="34" charset="0"/>
                <a:ea typeface="Source Sans Pro" panose="020B0503030403020204" pitchFamily="34" charset="0"/>
                <a:cs typeface="Poppins" pitchFamily="2" charset="77"/>
              </a:rPr>
              <a:t>. Cras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erat</a:t>
            </a:r>
            <a:r>
              <a:rPr lang="en-US" sz="900">
                <a:latin typeface="Source Sans Pro" panose="020B0503030403020204" pitchFamily="34" charset="0"/>
                <a:ea typeface="Source Sans Pro" panose="020B0503030403020204" pitchFamily="34" charset="0"/>
                <a:cs typeface="Poppins" pitchFamily="2" charset="77"/>
              </a:rPr>
              <a:t> vitae </a:t>
            </a:r>
            <a:r>
              <a:rPr lang="en-US" sz="900" err="1">
                <a:latin typeface="Source Sans Pro" panose="020B0503030403020204" pitchFamily="34" charset="0"/>
                <a:ea typeface="Source Sans Pro" panose="020B0503030403020204" pitchFamily="34" charset="0"/>
                <a:cs typeface="Poppins" pitchFamily="2" charset="77"/>
              </a:rPr>
              <a:t>sapien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rhoncus</a:t>
            </a:r>
            <a:r>
              <a:rPr lang="en-US" sz="900">
                <a:latin typeface="Source Sans Pro" panose="020B0503030403020204" pitchFamily="34" charset="0"/>
                <a:ea typeface="Source Sans Pro" panose="020B0503030403020204" pitchFamily="34" charset="0"/>
                <a:cs typeface="Poppins" pitchFamily="2" charset="77"/>
              </a:rPr>
              <a:t>, vel </a:t>
            </a:r>
            <a:r>
              <a:rPr lang="en-US" sz="900" err="1">
                <a:latin typeface="Source Sans Pro" panose="020B0503030403020204" pitchFamily="34" charset="0"/>
                <a:ea typeface="Source Sans Pro" panose="020B0503030403020204" pitchFamily="34" charset="0"/>
                <a:cs typeface="Poppins" pitchFamily="2" charset="77"/>
              </a:rPr>
              <a:t>finibus</a:t>
            </a:r>
            <a:r>
              <a:rPr lang="en-US" sz="900">
                <a:latin typeface="Source Sans Pro" panose="020B0503030403020204" pitchFamily="34" charset="0"/>
                <a:ea typeface="Source Sans Pro" panose="020B0503030403020204" pitchFamily="34" charset="0"/>
                <a:cs typeface="Poppins" pitchFamily="2" charset="77"/>
              </a:rPr>
              <a:t> mi </a:t>
            </a:r>
            <a:r>
              <a:rPr lang="en-US" sz="900" err="1">
                <a:latin typeface="Source Sans Pro" panose="020B0503030403020204" pitchFamily="34" charset="0"/>
                <a:ea typeface="Source Sans Pro" panose="020B0503030403020204" pitchFamily="34" charset="0"/>
                <a:cs typeface="Poppins" pitchFamily="2" charset="77"/>
              </a:rPr>
              <a:t>sollicitudin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Phasellus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ullamcorper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bibendum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ullamcorper</a:t>
            </a:r>
            <a:r>
              <a:rPr lang="en-US" sz="900">
                <a:latin typeface="Source Sans Pro" panose="020B0503030403020204" pitchFamily="34" charset="0"/>
                <a:ea typeface="Source Sans Pro" panose="020B0503030403020204" pitchFamily="34" charset="0"/>
                <a:cs typeface="Poppins" pitchFamily="2" charset="77"/>
              </a:rPr>
              <a:t>. Vestibulum </a:t>
            </a:r>
            <a:r>
              <a:rPr lang="en-US" sz="900" err="1">
                <a:latin typeface="Source Sans Pro" panose="020B0503030403020204" pitchFamily="34" charset="0"/>
                <a:ea typeface="Source Sans Pro" panose="020B0503030403020204" pitchFamily="34" charset="0"/>
                <a:cs typeface="Poppins" pitchFamily="2" charset="77"/>
              </a:rPr>
              <a:t>quis</a:t>
            </a:r>
            <a:r>
              <a:rPr lang="en-US" sz="900">
                <a:latin typeface="Source Sans Pro" panose="020B0503030403020204" pitchFamily="34" charset="0"/>
                <a:ea typeface="Source Sans Pro" panose="020B0503030403020204" pitchFamily="34" charset="0"/>
                <a:cs typeface="Poppins" pitchFamily="2" charset="77"/>
              </a:rPr>
              <a:t> porta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Vivamus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nunc</a:t>
            </a:r>
            <a:r>
              <a:rPr lang="en-US" sz="900">
                <a:latin typeface="Source Sans Pro" panose="020B0503030403020204" pitchFamily="34" charset="0"/>
                <a:ea typeface="Source Sans Pro" panose="020B0503030403020204" pitchFamily="34" charset="0"/>
                <a:cs typeface="Poppins" pitchFamily="2" charset="77"/>
              </a:rPr>
              <a:t> libero, </a:t>
            </a:r>
            <a:r>
              <a:rPr lang="en-US" sz="900" err="1">
                <a:latin typeface="Source Sans Pro" panose="020B0503030403020204" pitchFamily="34" charset="0"/>
                <a:ea typeface="Source Sans Pro" panose="020B0503030403020204" pitchFamily="34" charset="0"/>
                <a:cs typeface="Poppins" pitchFamily="2" charset="77"/>
              </a:rPr>
              <a:t>nec</a:t>
            </a:r>
            <a:r>
              <a:rPr lang="en-US" sz="900">
                <a:latin typeface="Source Sans Pro" panose="020B0503030403020204" pitchFamily="34" charset="0"/>
                <a:ea typeface="Source Sans Pro" panose="020B0503030403020204" pitchFamily="34" charset="0"/>
                <a:cs typeface="Poppins" pitchFamily="2" charset="77"/>
              </a:rPr>
              <a:t> pulvinar nisi </a:t>
            </a:r>
            <a:r>
              <a:rPr lang="en-US" sz="900" err="1">
                <a:latin typeface="Source Sans Pro" panose="020B0503030403020204" pitchFamily="34" charset="0"/>
                <a:ea typeface="Source Sans Pro" panose="020B0503030403020204" pitchFamily="34" charset="0"/>
                <a:cs typeface="Poppins" pitchFamily="2" charset="77"/>
              </a:rPr>
              <a:t>pretium</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vitae </a:t>
            </a:r>
            <a:r>
              <a:rPr lang="en-US" sz="900" err="1">
                <a:latin typeface="Source Sans Pro" panose="020B0503030403020204" pitchFamily="34" charset="0"/>
                <a:ea typeface="Source Sans Pro" panose="020B0503030403020204" pitchFamily="34" charset="0"/>
                <a:cs typeface="Poppins" pitchFamily="2" charset="77"/>
              </a:rPr>
              <a:t>feugiat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nunc</a:t>
            </a:r>
            <a:r>
              <a:rPr lang="en-US" sz="900">
                <a:latin typeface="Source Sans Pro" panose="020B0503030403020204" pitchFamily="34" charset="0"/>
                <a:ea typeface="Source Sans Pro" panose="020B0503030403020204" pitchFamily="34" charset="0"/>
                <a:cs typeface="Poppins" pitchFamily="2" charset="77"/>
              </a:rPr>
              <a:t>.</a:t>
            </a:r>
          </a:p>
        </p:txBody>
      </p:sp>
      <p:sp>
        <p:nvSpPr>
          <p:cNvPr id="40" name="Text Placeholder 27">
            <a:extLst>
              <a:ext uri="{FF2B5EF4-FFF2-40B4-BE49-F238E27FC236}">
                <a16:creationId xmlns:a16="http://schemas.microsoft.com/office/drawing/2014/main" id="{0F226991-74B5-AD44-1930-73B1562B915D}"/>
              </a:ext>
            </a:extLst>
          </p:cNvPr>
          <p:cNvSpPr>
            <a:spLocks noGrp="1"/>
          </p:cNvSpPr>
          <p:nvPr>
            <p:ph type="body" sz="quarter" idx="29" hasCustomPrompt="1"/>
          </p:nvPr>
        </p:nvSpPr>
        <p:spPr>
          <a:xfrm>
            <a:off x="228597" y="1817045"/>
            <a:ext cx="11430000" cy="263149"/>
          </a:xfrm>
          <a:prstGeom prst="rect">
            <a:avLst/>
          </a:prstGeom>
        </p:spPr>
        <p:txBody>
          <a:bodyPr wrap="square" lIns="91440" tIns="45720" rIns="91440" bIns="4572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Subhead</a:t>
            </a:r>
          </a:p>
        </p:txBody>
      </p:sp>
      <p:sp>
        <p:nvSpPr>
          <p:cNvPr id="43" name="Text Placeholder 27">
            <a:extLst>
              <a:ext uri="{FF2B5EF4-FFF2-40B4-BE49-F238E27FC236}">
                <a16:creationId xmlns:a16="http://schemas.microsoft.com/office/drawing/2014/main" id="{ADB5F670-E734-1807-9121-1D8A096CF08C}"/>
              </a:ext>
            </a:extLst>
          </p:cNvPr>
          <p:cNvSpPr>
            <a:spLocks noGrp="1"/>
          </p:cNvSpPr>
          <p:nvPr>
            <p:ph type="body" sz="quarter" idx="31" hasCustomPrompt="1"/>
          </p:nvPr>
        </p:nvSpPr>
        <p:spPr>
          <a:xfrm>
            <a:off x="228597" y="4476557"/>
            <a:ext cx="11430000" cy="487056"/>
          </a:xfrm>
          <a:prstGeom prst="rect">
            <a:avLst/>
          </a:prstGeom>
        </p:spPr>
        <p:txBody>
          <a:bodyPr lIns="91440" tIns="45720" rIns="91440" bIns="45720">
            <a:spAutoFit/>
          </a:bodyPr>
          <a:lstStyle>
            <a:lvl1pPr>
              <a:lnSpc>
                <a:spcPct val="95000"/>
              </a:lnSpc>
              <a:defRPr sz="1200" b="0" baseline="0">
                <a:solidFill>
                  <a:schemeClr val="tx1"/>
                </a:solidFill>
                <a:latin typeface="Source Sans Pro" panose="020B0503030403020204" pitchFamily="34"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molestie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tempor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ultricies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Praesent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congue</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urna</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posuere</a:t>
            </a:r>
            <a:r>
              <a:rPr lang="en-US" sz="900">
                <a:latin typeface="Source Sans Pro" panose="020B0503030403020204" pitchFamily="34" charset="0"/>
                <a:ea typeface="Source Sans Pro" panose="020B0503030403020204" pitchFamily="34" charset="0"/>
                <a:cs typeface="Poppins" pitchFamily="2" charset="77"/>
              </a:rPr>
              <a:t> lacinia, magna </a:t>
            </a:r>
            <a:r>
              <a:rPr lang="en-US" sz="900" err="1">
                <a:latin typeface="Source Sans Pro" panose="020B0503030403020204" pitchFamily="34" charset="0"/>
                <a:ea typeface="Source Sans Pro" panose="020B0503030403020204" pitchFamily="34" charset="0"/>
                <a:cs typeface="Poppins" pitchFamily="2" charset="77"/>
              </a:rPr>
              <a:t>est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accumsan</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tincidunt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sagittis</a:t>
            </a:r>
            <a:r>
              <a:rPr lang="en-US" sz="900">
                <a:latin typeface="Source Sans Pro" panose="020B0503030403020204" pitchFamily="34" charset="0"/>
                <a:ea typeface="Source Sans Pro" panose="020B0503030403020204" pitchFamily="34" charset="0"/>
                <a:cs typeface="Poppins" pitchFamily="2" charset="77"/>
              </a:rPr>
              <a:t> lorem </a:t>
            </a:r>
            <a:r>
              <a:rPr lang="en-US" sz="900" err="1">
                <a:latin typeface="Source Sans Pro" panose="020B0503030403020204" pitchFamily="34" charset="0"/>
                <a:ea typeface="Source Sans Pro" panose="020B0503030403020204" pitchFamily="34" charset="0"/>
                <a:cs typeface="Poppins" pitchFamily="2" charset="77"/>
              </a:rPr>
              <a:t>enim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purus</a:t>
            </a:r>
            <a:r>
              <a:rPr lang="en-US" sz="900">
                <a:latin typeface="Source Sans Pro" panose="020B0503030403020204" pitchFamily="34" charset="0"/>
                <a:ea typeface="Source Sans Pro" panose="020B0503030403020204" pitchFamily="34" charset="0"/>
                <a:cs typeface="Poppins" pitchFamily="2" charset="77"/>
              </a:rPr>
              <a:t>. Vestibulum convallis </a:t>
            </a:r>
            <a:r>
              <a:rPr lang="en-US" sz="900" err="1">
                <a:latin typeface="Source Sans Pro" panose="020B0503030403020204" pitchFamily="34" charset="0"/>
                <a:ea typeface="Source Sans Pro" panose="020B0503030403020204" pitchFamily="34" charset="0"/>
                <a:cs typeface="Poppins" pitchFamily="2" charset="77"/>
              </a:rPr>
              <a:t>metus</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consectetur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imperdiet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Interdum</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malesuada</a:t>
            </a:r>
            <a:r>
              <a:rPr lang="en-US" sz="900">
                <a:latin typeface="Source Sans Pro" panose="020B0503030403020204" pitchFamily="34" charset="0"/>
                <a:ea typeface="Source Sans Pro" panose="020B0503030403020204" pitchFamily="34" charset="0"/>
                <a:cs typeface="Poppins" pitchFamily="2" charset="77"/>
              </a:rPr>
              <a:t> fames ac ante ipsum </a:t>
            </a:r>
            <a:r>
              <a:rPr lang="en-US" sz="900" err="1">
                <a:latin typeface="Source Sans Pro" panose="020B0503030403020204" pitchFamily="34" charset="0"/>
                <a:ea typeface="Source Sans Pro" panose="020B0503030403020204" pitchFamily="34" charset="0"/>
                <a:cs typeface="Poppins" pitchFamily="2" charset="77"/>
              </a:rPr>
              <a:t>primis</a:t>
            </a:r>
            <a:r>
              <a:rPr lang="en-US" sz="900">
                <a:latin typeface="Source Sans Pro" panose="020B0503030403020204" pitchFamily="34" charset="0"/>
                <a:ea typeface="Source Sans Pro" panose="020B0503030403020204" pitchFamily="34" charset="0"/>
                <a:cs typeface="Poppins" pitchFamily="2" charset="77"/>
              </a:rPr>
              <a:t> in </a:t>
            </a:r>
            <a:r>
              <a:rPr lang="en-US" sz="900" err="1">
                <a:latin typeface="Source Sans Pro" panose="020B0503030403020204" pitchFamily="34" charset="0"/>
                <a:ea typeface="Source Sans Pro" panose="020B0503030403020204" pitchFamily="34" charset="0"/>
                <a:cs typeface="Poppins" pitchFamily="2" charset="77"/>
              </a:rPr>
              <a:t>faucibus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Pellentesque</a:t>
            </a:r>
            <a:r>
              <a:rPr lang="en-US" sz="900">
                <a:latin typeface="Source Sans Pro" panose="020B0503030403020204" pitchFamily="34" charset="0"/>
                <a:ea typeface="Source Sans Pro" panose="020B0503030403020204" pitchFamily="34" charset="0"/>
                <a:cs typeface="Poppins" pitchFamily="2" charset="77"/>
              </a:rPr>
              <a:t> ac </a:t>
            </a:r>
            <a:r>
              <a:rPr lang="en-US" sz="900" err="1">
                <a:latin typeface="Source Sans Pro" panose="020B0503030403020204" pitchFamily="34" charset="0"/>
                <a:ea typeface="Source Sans Pro" panose="020B0503030403020204" pitchFamily="34" charset="0"/>
                <a:cs typeface="Poppins" pitchFamily="2" charset="77"/>
              </a:rPr>
              <a:t>suscipit</a:t>
            </a:r>
            <a:r>
              <a:rPr lang="en-US" sz="900">
                <a:latin typeface="Source Sans Pro" panose="020B0503030403020204" pitchFamily="34" charset="0"/>
                <a:ea typeface="Source Sans Pro" panose="020B0503030403020204" pitchFamily="34" charset="0"/>
                <a:cs typeface="Poppins" pitchFamily="2" charset="77"/>
              </a:rPr>
              <a:t> libero. </a:t>
            </a:r>
            <a:r>
              <a:rPr lang="en-US" sz="900" err="1">
                <a:latin typeface="Source Sans Pro" panose="020B0503030403020204" pitchFamily="34" charset="0"/>
                <a:ea typeface="Source Sans Pro" panose="020B0503030403020204" pitchFamily="34" charset="0"/>
                <a:cs typeface="Poppins" pitchFamily="2" charset="77"/>
              </a:rPr>
              <a:t>Quisque</a:t>
            </a:r>
            <a:r>
              <a:rPr lang="en-US" sz="900">
                <a:latin typeface="Source Sans Pro" panose="020B0503030403020204" pitchFamily="34" charset="0"/>
                <a:ea typeface="Source Sans Pro" panose="020B0503030403020204" pitchFamily="34" charset="0"/>
                <a:cs typeface="Poppins" pitchFamily="2" charset="77"/>
              </a:rPr>
              <a:t> diam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vestibulum non </a:t>
            </a:r>
            <a:r>
              <a:rPr lang="en-US" sz="900" err="1">
                <a:latin typeface="Source Sans Pro" panose="020B0503030403020204" pitchFamily="34" charset="0"/>
                <a:ea typeface="Source Sans Pro" panose="020B0503030403020204" pitchFamily="34" charset="0"/>
                <a:cs typeface="Poppins" pitchFamily="2" charset="77"/>
              </a:rPr>
              <a:t>tortor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eget</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placerat</a:t>
            </a:r>
            <a:r>
              <a:rPr lang="en-US" sz="900">
                <a:latin typeface="Source Sans Pro" panose="020B0503030403020204" pitchFamily="34" charset="0"/>
                <a:ea typeface="Source Sans Pro" panose="020B0503030403020204" pitchFamily="34" charset="0"/>
                <a:cs typeface="Poppins" pitchFamily="2" charset="77"/>
              </a:rPr>
              <a:t> porta sem. </a:t>
            </a:r>
            <a:r>
              <a:rPr lang="en-US" sz="900" err="1">
                <a:latin typeface="Source Sans Pro" panose="020B0503030403020204" pitchFamily="34" charset="0"/>
                <a:ea typeface="Source Sans Pro" panose="020B0503030403020204" pitchFamily="34" charset="0"/>
                <a:cs typeface="Poppins" pitchFamily="2" charset="77"/>
              </a:rPr>
              <a:t>Suspendisse</a:t>
            </a:r>
            <a:r>
              <a:rPr lang="en-US" sz="900">
                <a:latin typeface="Source Sans Pro" panose="020B0503030403020204" pitchFamily="34" charset="0"/>
                <a:ea typeface="Source Sans Pro" panose="020B0503030403020204" pitchFamily="34" charset="0"/>
                <a:cs typeface="Poppins" pitchFamily="2" charset="77"/>
              </a:rPr>
              <a:t> libero diam, pharetra ac </a:t>
            </a:r>
            <a:r>
              <a:rPr lang="en-US" sz="900" err="1">
                <a:latin typeface="Source Sans Pro" panose="020B0503030403020204" pitchFamily="34" charset="0"/>
                <a:ea typeface="Source Sans Pro" panose="020B0503030403020204" pitchFamily="34" charset="0"/>
                <a:cs typeface="Poppins" pitchFamily="2" charset="77"/>
              </a:rPr>
              <a:t>consequat</a:t>
            </a:r>
            <a:r>
              <a:rPr lang="en-US" sz="900">
                <a:latin typeface="Source Sans Pro" panose="020B0503030403020204" pitchFamily="34" charset="0"/>
                <a:ea typeface="Source Sans Pro" panose="020B0503030403020204" pitchFamily="34" charset="0"/>
                <a:cs typeface="Poppins" pitchFamily="2" charset="77"/>
              </a:rPr>
              <a:t> id, </a:t>
            </a:r>
            <a:r>
              <a:rPr lang="en-US" sz="900" err="1">
                <a:latin typeface="Source Sans Pro" panose="020B0503030403020204" pitchFamily="34" charset="0"/>
                <a:ea typeface="Source Sans Pro" panose="020B0503030403020204" pitchFamily="34" charset="0"/>
                <a:cs typeface="Poppins" pitchFamily="2" charset="77"/>
              </a:rPr>
              <a:t>scelerisque</a:t>
            </a:r>
            <a:r>
              <a:rPr lang="en-US" sz="900">
                <a:latin typeface="Source Sans Pro" panose="020B0503030403020204" pitchFamily="34" charset="0"/>
                <a:ea typeface="Source Sans Pro" panose="020B0503030403020204" pitchFamily="34" charset="0"/>
                <a:cs typeface="Poppins" pitchFamily="2" charset="77"/>
              </a:rPr>
              <a:t> et </a:t>
            </a:r>
            <a:r>
              <a:rPr lang="en-US" sz="900" err="1">
                <a:latin typeface="Source Sans Pro" panose="020B0503030403020204" pitchFamily="34" charset="0"/>
                <a:ea typeface="Source Sans Pro" panose="020B0503030403020204" pitchFamily="34" charset="0"/>
                <a:cs typeface="Poppins" pitchFamily="2" charset="77"/>
              </a:rPr>
              <a:t>risus</a:t>
            </a:r>
            <a:r>
              <a:rPr lang="en-US" sz="900">
                <a:latin typeface="Source Sans Pro" panose="020B0503030403020204" pitchFamily="34" charset="0"/>
                <a:ea typeface="Source Sans Pro" panose="020B0503030403020204" pitchFamily="34" charset="0"/>
                <a:cs typeface="Poppins" pitchFamily="2" charset="77"/>
              </a:rPr>
              <a:t>. Donec eros </a:t>
            </a:r>
            <a:r>
              <a:rPr lang="en-US" sz="900" err="1">
                <a:latin typeface="Source Sans Pro" panose="020B0503030403020204" pitchFamily="34" charset="0"/>
                <a:ea typeface="Source Sans Pro" panose="020B0503030403020204" pitchFamily="34" charset="0"/>
                <a:cs typeface="Poppins" pitchFamily="2" charset="77"/>
              </a:rPr>
              <a:t>quam</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condimentum</a:t>
            </a:r>
            <a:r>
              <a:rPr lang="en-US" sz="900">
                <a:latin typeface="Source Sans Pro" panose="020B0503030403020204" pitchFamily="34" charset="0"/>
                <a:ea typeface="Source Sans Pro" panose="020B0503030403020204" pitchFamily="34" charset="0"/>
                <a:cs typeface="Poppins" pitchFamily="2" charset="77"/>
              </a:rPr>
              <a:t> non libero a, </a:t>
            </a:r>
            <a:r>
              <a:rPr lang="en-US" sz="900" err="1">
                <a:latin typeface="Source Sans Pro" panose="020B0503030403020204" pitchFamily="34" charset="0"/>
                <a:ea typeface="Source Sans Pro" panose="020B0503030403020204" pitchFamily="34" charset="0"/>
                <a:cs typeface="Poppins" pitchFamily="2" charset="77"/>
              </a:rPr>
              <a:t>sagittis</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pretium</a:t>
            </a:r>
            <a:r>
              <a:rPr lang="en-US" sz="900">
                <a:latin typeface="Source Sans Pro" panose="020B0503030403020204" pitchFamily="34" charset="0"/>
                <a:ea typeface="Source Sans Pro" panose="020B0503030403020204" pitchFamily="34" charset="0"/>
                <a:cs typeface="Poppins" pitchFamily="2" charset="77"/>
              </a:rPr>
              <a:t> diam. Proin </a:t>
            </a:r>
            <a:r>
              <a:rPr lang="en-US" sz="900" err="1">
                <a:latin typeface="Source Sans Pro" panose="020B0503030403020204" pitchFamily="34" charset="0"/>
                <a:ea typeface="Source Sans Pro" panose="020B0503030403020204" pitchFamily="34" charset="0"/>
                <a:cs typeface="Poppins" pitchFamily="2" charset="77"/>
              </a:rPr>
              <a:t>bibendum</a:t>
            </a:r>
            <a:r>
              <a:rPr lang="en-US" sz="900">
                <a:latin typeface="Source Sans Pro" panose="020B0503030403020204" pitchFamily="34" charset="0"/>
                <a:ea typeface="Source Sans Pro" panose="020B0503030403020204" pitchFamily="34" charset="0"/>
                <a:cs typeface="Poppins" pitchFamily="2" charset="77"/>
              </a:rPr>
              <a:t> a </a:t>
            </a:r>
            <a:r>
              <a:rPr lang="en-US" sz="900" err="1">
                <a:latin typeface="Source Sans Pro" panose="020B0503030403020204" pitchFamily="34" charset="0"/>
                <a:ea typeface="Source Sans Pro" panose="020B0503030403020204" pitchFamily="34" charset="0"/>
                <a:cs typeface="Poppins" pitchFamily="2" charset="77"/>
              </a:rPr>
              <a:t>mauris</a:t>
            </a:r>
            <a:r>
              <a:rPr lang="en-US" sz="900">
                <a:latin typeface="Source Sans Pro" panose="020B0503030403020204" pitchFamily="34" charset="0"/>
                <a:ea typeface="Source Sans Pro" panose="020B0503030403020204" pitchFamily="34" charset="0"/>
                <a:cs typeface="Poppins" pitchFamily="2" charset="77"/>
              </a:rPr>
              <a:t> sit </a:t>
            </a:r>
            <a:r>
              <a:rPr lang="en-US" sz="900" err="1">
                <a:latin typeface="Source Sans Pro" panose="020B0503030403020204" pitchFamily="34" charset="0"/>
                <a:ea typeface="Source Sans Pro" panose="020B0503030403020204" pitchFamily="34" charset="0"/>
                <a:cs typeface="Poppins" pitchFamily="2" charset="77"/>
              </a:rPr>
              <a:t>amet</a:t>
            </a:r>
            <a:r>
              <a:rPr lang="en-US" sz="900">
                <a:latin typeface="Source Sans Pro" panose="020B0503030403020204" pitchFamily="34" charset="0"/>
                <a:ea typeface="Source Sans Pro" panose="020B0503030403020204" pitchFamily="34" charset="0"/>
                <a:cs typeface="Poppins" pitchFamily="2" charset="77"/>
              </a:rPr>
              <a:t> pharetra. </a:t>
            </a:r>
            <a:r>
              <a:rPr lang="en-US" sz="900" err="1">
                <a:latin typeface="Source Sans Pro" panose="020B0503030403020204" pitchFamily="34" charset="0"/>
                <a:ea typeface="Source Sans Pro" panose="020B0503030403020204" pitchFamily="34" charset="0"/>
                <a:cs typeface="Poppins" pitchFamily="2" charset="77"/>
              </a:rPr>
              <a:t>Curabitur</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condimentum</a:t>
            </a:r>
            <a:r>
              <a:rPr lang="en-US" sz="900">
                <a:latin typeface="Source Sans Pro" panose="020B0503030403020204" pitchFamily="34" charset="0"/>
                <a:ea typeface="Source Sans Pro" panose="020B0503030403020204" pitchFamily="34" charset="0"/>
                <a:cs typeface="Poppins" pitchFamily="2" charset="77"/>
              </a:rPr>
              <a:t> auctor </a:t>
            </a:r>
            <a:r>
              <a:rPr lang="en-US" sz="900" err="1">
                <a:latin typeface="Source Sans Pro" panose="020B0503030403020204" pitchFamily="34" charset="0"/>
                <a:ea typeface="Source Sans Pro" panose="020B0503030403020204" pitchFamily="34" charset="0"/>
                <a:cs typeface="Poppins" pitchFamily="2" charset="77"/>
              </a:rPr>
              <a:t>nibh</a:t>
            </a:r>
            <a:r>
              <a:rPr lang="en-US" sz="900">
                <a:latin typeface="Source Sans Pro" panose="020B0503030403020204" pitchFamily="34" charset="0"/>
                <a:ea typeface="Source Sans Pro" panose="020B0503030403020204" pitchFamily="34" charset="0"/>
                <a:cs typeface="Poppins" pitchFamily="2" charset="77"/>
              </a:rPr>
              <a:t> </a:t>
            </a:r>
            <a:r>
              <a:rPr lang="en-US" sz="900" err="1">
                <a:latin typeface="Source Sans Pro" panose="020B0503030403020204" pitchFamily="34" charset="0"/>
                <a:ea typeface="Source Sans Pro" panose="020B0503030403020204" pitchFamily="34" charset="0"/>
                <a:cs typeface="Poppins" pitchFamily="2" charset="77"/>
              </a:rPr>
              <a:t>ut</a:t>
            </a:r>
            <a:r>
              <a:rPr lang="en-US" sz="900">
                <a:latin typeface="Source Sans Pro" panose="020B0503030403020204" pitchFamily="34" charset="0"/>
                <a:ea typeface="Source Sans Pro" panose="020B0503030403020204" pitchFamily="34" charset="0"/>
                <a:cs typeface="Poppins" pitchFamily="2" charset="77"/>
              </a:rPr>
              <a:t> tempus.</a:t>
            </a:r>
          </a:p>
        </p:txBody>
      </p:sp>
      <p:sp>
        <p:nvSpPr>
          <p:cNvPr id="44" name="Text Placeholder 27">
            <a:extLst>
              <a:ext uri="{FF2B5EF4-FFF2-40B4-BE49-F238E27FC236}">
                <a16:creationId xmlns:a16="http://schemas.microsoft.com/office/drawing/2014/main" id="{75779D0A-4A6B-027F-311B-588553D75730}"/>
              </a:ext>
            </a:extLst>
          </p:cNvPr>
          <p:cNvSpPr>
            <a:spLocks noGrp="1"/>
          </p:cNvSpPr>
          <p:nvPr>
            <p:ph type="body" sz="quarter" idx="32" hasCustomPrompt="1"/>
          </p:nvPr>
        </p:nvSpPr>
        <p:spPr>
          <a:xfrm>
            <a:off x="228597" y="4215668"/>
            <a:ext cx="11430000" cy="263149"/>
          </a:xfrm>
          <a:prstGeom prst="rect">
            <a:avLst/>
          </a:prstGeom>
        </p:spPr>
        <p:txBody>
          <a:bodyPr wrap="square" lIns="91440" tIns="45720" rIns="91440" bIns="45720">
            <a:spAutoFit/>
          </a:bodyPr>
          <a:lstStyle>
            <a:lvl1pPr>
              <a:defRPr sz="1200" b="1">
                <a:solidFill>
                  <a:srgbClr val="FF0000"/>
                </a:solidFill>
                <a:latin typeface="Poppins" pitchFamily="2" charset="77"/>
                <a:cs typeface="Poppins" pitchFamily="2" charset="77"/>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Subhead</a:t>
            </a:r>
          </a:p>
        </p:txBody>
      </p:sp>
      <p:sp>
        <p:nvSpPr>
          <p:cNvPr id="2" name="Date Placeholder 3">
            <a:extLst>
              <a:ext uri="{FF2B5EF4-FFF2-40B4-BE49-F238E27FC236}">
                <a16:creationId xmlns:a16="http://schemas.microsoft.com/office/drawing/2014/main" id="{B673EDC0-135B-8791-BEA3-9911F0611F92}"/>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EED4D221-5D3B-A615-5253-D016000C2BF2}"/>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5F31EE60-D7C2-5716-7AB7-34E1C5E221F3}"/>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42851206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dy Copy with Top Line Blank">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8" y="914400"/>
            <a:ext cx="11455401" cy="649224"/>
          </a:xfrm>
          <a:prstGeom prst="rect">
            <a:avLst/>
          </a:prstGeom>
        </p:spPr>
        <p:txBody>
          <a:bodyPr/>
          <a:lstStyle>
            <a:lvl1pPr>
              <a:defRPr sz="2700">
                <a:solidFill>
                  <a:srgbClr val="2746F8"/>
                </a:solidFill>
              </a:defRPr>
            </a:lvl1pPr>
          </a:lstStyle>
          <a:p>
            <a:pPr lvl="0"/>
            <a:r>
              <a:rPr lang="en-US"/>
              <a:t>Content Title</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2" name="Slide Number Placeholder 5">
            <a:extLst>
              <a:ext uri="{FF2B5EF4-FFF2-40B4-BE49-F238E27FC236}">
                <a16:creationId xmlns:a16="http://schemas.microsoft.com/office/drawing/2014/main" id="{60E5FE03-DBAB-DBB4-8597-A546F566A13B}"/>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2101719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ody Copy with Top Line Blank">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8" y="914400"/>
            <a:ext cx="11455401" cy="649224"/>
          </a:xfrm>
          <a:prstGeom prst="rect">
            <a:avLst/>
          </a:prstGeom>
        </p:spPr>
        <p:txBody>
          <a:bodyPr/>
          <a:lstStyle>
            <a:lvl1pPr>
              <a:defRPr sz="2700">
                <a:solidFill>
                  <a:srgbClr val="2746F8"/>
                </a:solidFill>
              </a:defRPr>
            </a:lvl1pPr>
          </a:lstStyle>
          <a:p>
            <a:pPr lvl="0"/>
            <a:r>
              <a:rPr lang="en-US"/>
              <a:t>Content Title</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BD8363C8-AB94-E874-E702-CC009BA3866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9752702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Content Slide">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DF420521-B781-2F68-3C8C-87E367186293}"/>
              </a:ext>
            </a:extLst>
          </p:cNvPr>
          <p:cNvSpPr>
            <a:spLocks noGrp="1"/>
          </p:cNvSpPr>
          <p:nvPr>
            <p:ph type="body" sz="quarter" idx="16" hasCustomPrompt="1"/>
          </p:nvPr>
        </p:nvSpPr>
        <p:spPr>
          <a:xfrm>
            <a:off x="228599" y="914400"/>
            <a:ext cx="8321040" cy="649224"/>
          </a:xfrm>
          <a:prstGeom prst="rect">
            <a:avLst/>
          </a:prstGeom>
        </p:spPr>
        <p:txBody>
          <a:bodyPr/>
          <a:lstStyle>
            <a:lvl1pPr>
              <a:defRPr sz="2700">
                <a:solidFill>
                  <a:srgbClr val="2746F8"/>
                </a:solidFill>
              </a:defRPr>
            </a:lvl1pPr>
          </a:lstStyle>
          <a:p>
            <a:pPr lvl="0"/>
            <a:r>
              <a:rPr lang="en-US"/>
              <a:t>Content Title</a:t>
            </a:r>
          </a:p>
        </p:txBody>
      </p:sp>
      <p:sp>
        <p:nvSpPr>
          <p:cNvPr id="2" name="Date Placeholder 3">
            <a:extLst>
              <a:ext uri="{FF2B5EF4-FFF2-40B4-BE49-F238E27FC236}">
                <a16:creationId xmlns:a16="http://schemas.microsoft.com/office/drawing/2014/main" id="{71146C27-1FEA-ABC0-C5BE-B4F8E616F644}"/>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C11552AE-8A56-C6E4-145C-A5B8D35E24A2}"/>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19520175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Content Slide">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71146C27-1FEA-ABC0-C5BE-B4F8E616F644}"/>
              </a:ext>
            </a:extLst>
          </p:cNvPr>
          <p:cNvSpPr>
            <a:spLocks noGrp="1"/>
          </p:cNvSpPr>
          <p:nvPr>
            <p:ph type="dt" sz="half" idx="2"/>
          </p:nvPr>
        </p:nvSpPr>
        <p:spPr>
          <a:xfrm>
            <a:off x="11423056" y="210312"/>
            <a:ext cx="531877" cy="182880"/>
          </a:xfrm>
          <a:prstGeom prst="rect">
            <a:avLst/>
          </a:prstGeom>
        </p:spPr>
        <p:txBody>
          <a:bodyPr wrap="square" lIns="0" tIns="45720" rIns="0" bIns="45720" anchor="t" anchorCtr="0">
            <a:noAutofit/>
          </a:bodyPr>
          <a:lstStyle>
            <a:lvl1pPr algn="r">
              <a:defRPr sz="600" baseline="0">
                <a:latin typeface="Poppins" pitchFamily="2" charset="77"/>
                <a:cs typeface="Poppins" pitchFamily="2" charset="77"/>
              </a:defRPr>
            </a:lvl1pPr>
          </a:lstStyle>
          <a:p>
            <a:r>
              <a:rPr lang="en-US"/>
              <a:t>03/23</a:t>
            </a:r>
          </a:p>
        </p:txBody>
      </p:sp>
      <p:sp>
        <p:nvSpPr>
          <p:cNvPr id="3" name="Footer Placeholder 4">
            <a:extLst>
              <a:ext uri="{FF2B5EF4-FFF2-40B4-BE49-F238E27FC236}">
                <a16:creationId xmlns:a16="http://schemas.microsoft.com/office/drawing/2014/main" id="{C3D5FE7E-1A7B-783E-04BE-B712A26C0AAB}"/>
              </a:ext>
            </a:extLst>
          </p:cNvPr>
          <p:cNvSpPr>
            <a:spLocks noGrp="1"/>
          </p:cNvSpPr>
          <p:nvPr>
            <p:ph type="ftr" sz="quarter" idx="3"/>
          </p:nvPr>
        </p:nvSpPr>
        <p:spPr>
          <a:xfrm>
            <a:off x="4038600" y="6569819"/>
            <a:ext cx="4114800" cy="92333"/>
          </a:xfrm>
          <a:prstGeom prst="rect">
            <a:avLst/>
          </a:prstGeom>
        </p:spPr>
        <p:txBody>
          <a:bodyPr lIns="0" tIns="0" rIns="0" bIns="0">
            <a:spAutoFit/>
          </a:bodyPr>
          <a:lstStyle>
            <a:lvl1pPr algn="ctr">
              <a:defRPr sz="600" baseline="0">
                <a:latin typeface="Poppins" pitchFamily="2" charset="77"/>
              </a:defRPr>
            </a:lvl1pPr>
          </a:lstStyle>
          <a:p>
            <a:r>
              <a:rPr lang="en-US"/>
              <a:t>03/23</a:t>
            </a:r>
          </a:p>
        </p:txBody>
      </p:sp>
      <p:sp>
        <p:nvSpPr>
          <p:cNvPr id="4" name="Slide Number Placeholder 5">
            <a:extLst>
              <a:ext uri="{FF2B5EF4-FFF2-40B4-BE49-F238E27FC236}">
                <a16:creationId xmlns:a16="http://schemas.microsoft.com/office/drawing/2014/main" id="{0A4F89FC-AC66-02B4-D44A-52D1B5ABB002}"/>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tx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561333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Blue Background with hashta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58368" y="2514600"/>
            <a:ext cx="10761811" cy="1828800"/>
          </a:xfrm>
          <a:prstGeom prst="rect">
            <a:avLst/>
          </a:prstGeom>
        </p:spPr>
        <p:txBody>
          <a:bodyPr lIns="0" tIns="0" rIns="0" bIns="0" anchor="ctr" anchorCtr="0"/>
          <a:lstStyle>
            <a:lvl1pPr>
              <a:lnSpc>
                <a:spcPct val="85000"/>
              </a:lnSpc>
              <a:defRPr sz="6600"/>
            </a:lvl1pPr>
          </a:lstStyle>
          <a:p>
            <a:r>
              <a:rPr lang="en-US"/>
              <a:t>Title</a:t>
            </a:r>
          </a:p>
        </p:txBody>
      </p:sp>
      <p:sp>
        <p:nvSpPr>
          <p:cNvPr id="3" name="Slide Number Placeholder 5">
            <a:extLst>
              <a:ext uri="{FF2B5EF4-FFF2-40B4-BE49-F238E27FC236}">
                <a16:creationId xmlns:a16="http://schemas.microsoft.com/office/drawing/2014/main" id="{A99FDECD-41C4-71A2-8E1D-706443C143E8}"/>
              </a:ext>
            </a:extLst>
          </p:cNvPr>
          <p:cNvSpPr>
            <a:spLocks noGrp="1"/>
          </p:cNvSpPr>
          <p:nvPr>
            <p:ph type="sldNum" sz="quarter" idx="4"/>
          </p:nvPr>
        </p:nvSpPr>
        <p:spPr>
          <a:xfrm>
            <a:off x="11507725" y="6554430"/>
            <a:ext cx="531876" cy="123111"/>
          </a:xfrm>
          <a:prstGeom prst="rect">
            <a:avLst/>
          </a:prstGeom>
        </p:spPr>
        <p:txBody>
          <a:bodyPr wrap="square" lIns="0" tIns="0" rIns="0" bIns="0">
            <a:spAutoFit/>
          </a:bodyPr>
          <a:lstStyle>
            <a:lvl1pPr algn="r">
              <a:defRPr sz="800" baseline="0">
                <a:solidFill>
                  <a:schemeClr val="bg1"/>
                </a:solidFill>
                <a:latin typeface="Poppins" pitchFamily="2" charset="77"/>
              </a:defRPr>
            </a:lvl1pPr>
          </a:lstStyle>
          <a:p>
            <a:fld id="{9091AC62-753B-3240-A76B-ED140B7F97AA}" type="slidenum">
              <a:rPr lang="en-US" smtClean="0"/>
              <a:pPr/>
              <a:t>‹#›</a:t>
            </a:fld>
            <a:endParaRPr lang="en-US"/>
          </a:p>
        </p:txBody>
      </p:sp>
    </p:spTree>
    <p:extLst>
      <p:ext uri="{BB962C8B-B14F-4D97-AF65-F5344CB8AC3E}">
        <p14:creationId xmlns:p14="http://schemas.microsoft.com/office/powerpoint/2010/main" val="28179275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8A1F1161-110B-52C6-494B-9DAA7E088F4F}"/>
              </a:ext>
            </a:extLst>
          </p:cNvPr>
          <p:cNvSpPr>
            <a:spLocks noGrp="1"/>
          </p:cNvSpPr>
          <p:nvPr>
            <p:ph type="pic" sz="quarter" idx="11"/>
          </p:nvPr>
        </p:nvSpPr>
        <p:spPr>
          <a:xfrm>
            <a:off x="7126512" y="319314"/>
            <a:ext cx="4688115" cy="6241143"/>
          </a:xfrm>
          <a:prstGeom prst="roundRect">
            <a:avLst>
              <a:gd name="adj" fmla="val 8703"/>
            </a:avLst>
          </a:prstGeom>
          <a:solidFill>
            <a:schemeClr val="bg1">
              <a:lumMod val="95000"/>
            </a:schemeClr>
          </a:solidFill>
        </p:spPr>
        <p:txBody>
          <a:bodyPr wrap="square">
            <a:noAutofit/>
          </a:bodyPr>
          <a:lstStyle>
            <a:lvl1pPr marL="0" indent="0">
              <a:buNone/>
              <a:defRPr sz="1600"/>
            </a:lvl1pPr>
          </a:lstStyle>
          <a:p>
            <a:endParaRPr lang="en-ID" dirty="0"/>
          </a:p>
        </p:txBody>
      </p:sp>
    </p:spTree>
    <p:extLst>
      <p:ext uri="{BB962C8B-B14F-4D97-AF65-F5344CB8AC3E}">
        <p14:creationId xmlns:p14="http://schemas.microsoft.com/office/powerpoint/2010/main" val="31668443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0794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896775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56059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9367458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150892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749878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453463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501983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046941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640554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4702619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15112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29390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11302014" cy="517946"/>
          </a:xfrm>
          <a:prstGeom prst="rect">
            <a:avLst/>
          </a:prstGeom>
        </p:spPr>
        <p:txBody>
          <a:bodyPr anchor="t">
            <a:noAutofit/>
          </a:bodyPr>
          <a:lstStyle>
            <a:lvl1pPr>
              <a:defRPr sz="3200"/>
            </a:lvl1pPr>
          </a:lstStyle>
          <a:p>
            <a:r>
              <a:rPr lang="en-US"/>
              <a:t>Click to edit Master title style</a:t>
            </a:r>
          </a:p>
        </p:txBody>
      </p:sp>
      <p:sp>
        <p:nvSpPr>
          <p:cNvPr id="3" name="Content Placeholder 2"/>
          <p:cNvSpPr>
            <a:spLocks noGrp="1"/>
          </p:cNvSpPr>
          <p:nvPr>
            <p:ph idx="1"/>
          </p:nvPr>
        </p:nvSpPr>
        <p:spPr>
          <a:xfrm>
            <a:off x="449262" y="1181892"/>
            <a:ext cx="11302014" cy="4923633"/>
          </a:xfrm>
          <a:prstGeom prst="rect">
            <a:avLst/>
          </a:prstGeom>
        </p:spPr>
        <p:txBody>
          <a:bodyPr>
            <a:normAutofit/>
          </a:bodyPr>
          <a:lstStyle>
            <a:lvl1pPr>
              <a:defRPr sz="2400">
                <a:latin typeface="Source Sans Pro" panose="020B0503030403020204" pitchFamily="34" charset="0"/>
              </a:defRPr>
            </a:lvl1pPr>
            <a:lvl2pPr>
              <a:defRPr sz="2000" b="0">
                <a:latin typeface="Source Sans Pro" panose="020B0503030403020204" pitchFamily="34" charset="0"/>
              </a:defRPr>
            </a:lvl2pPr>
            <a:lvl3pPr>
              <a:defRPr sz="1800">
                <a:latin typeface="Source Sans Pro" panose="020B0503030403020204" pitchFamily="34" charset="0"/>
              </a:defRPr>
            </a:lvl3pPr>
            <a:lvl4pPr>
              <a:defRPr sz="1600">
                <a:latin typeface="Source Sans Pro" panose="020B0503030403020204" pitchFamily="34" charset="0"/>
              </a:defRPr>
            </a:lvl4pPr>
            <a:lvl5pPr>
              <a:defRPr sz="1600">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0"/>
            <a:ext cx="11302014" cy="251703"/>
          </a:xfrm>
          <a:prstGeom prst="rect">
            <a:avLst/>
          </a:prstGeom>
        </p:spPr>
        <p:txBody>
          <a:bodyPr anchor="ctr" anchorCtr="0">
            <a:normAutofit/>
          </a:bodyPr>
          <a:lstStyle>
            <a:lvl1pPr marL="0" indent="0">
              <a:buNone/>
              <a:defRPr sz="1200" b="0" cap="none" spc="0" baseline="0">
                <a:solidFill>
                  <a:srgbClr val="FF0000"/>
                </a:solidFill>
              </a:defRPr>
            </a:lvl1pPr>
          </a:lstStyle>
          <a:p>
            <a:pPr lvl="0"/>
            <a:r>
              <a:rPr lang="en-US"/>
              <a:t>Section title</a:t>
            </a:r>
          </a:p>
        </p:txBody>
      </p:sp>
      <p:sp>
        <p:nvSpPr>
          <p:cNvPr id="8" name="Slide Number Placeholder 5">
            <a:extLst>
              <a:ext uri="{FF2B5EF4-FFF2-40B4-BE49-F238E27FC236}">
                <a16:creationId xmlns:a16="http://schemas.microsoft.com/office/drawing/2014/main" id="{492649AA-BD74-7F57-C908-582386BE147E}"/>
              </a:ext>
            </a:extLst>
          </p:cNvPr>
          <p:cNvSpPr txBox="1">
            <a:spLocks/>
          </p:cNvSpPr>
          <p:nvPr userDrawn="1"/>
        </p:nvSpPr>
        <p:spPr>
          <a:xfrm>
            <a:off x="10753725" y="6544903"/>
            <a:ext cx="1190625" cy="153888"/>
          </a:xfrm>
          <a:prstGeom prst="rect">
            <a:avLst/>
          </a:prstGeom>
        </p:spPr>
        <p:txBody>
          <a:bodyPr wrap="square" lIns="0" tIns="0" rIns="0" bIns="0">
            <a:spAutoFit/>
          </a:bodyPr>
          <a:lstStyle>
            <a:defPPr>
              <a:defRPr lang="en-US"/>
            </a:defPPr>
            <a:lvl1pPr marL="0" algn="r" defTabSz="457200" rtl="0" eaLnBrk="1" latinLnBrk="0" hangingPunct="1">
              <a:defRPr sz="800" kern="1200" baseline="0">
                <a:solidFill>
                  <a:schemeClr val="tx1"/>
                </a:solidFill>
                <a:latin typeface="Poppins"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000">
                <a:solidFill>
                  <a:schemeClr val="accent5">
                    <a:lumMod val="25000"/>
                  </a:schemeClr>
                </a:solidFill>
              </a:rPr>
              <a:t>cancer.org</a:t>
            </a:r>
            <a:r>
              <a:rPr lang="en-US" sz="1000"/>
              <a:t>  </a:t>
            </a:r>
            <a:r>
              <a:rPr lang="en-US" sz="1000">
                <a:solidFill>
                  <a:schemeClr val="accent4"/>
                </a:solidFill>
              </a:rPr>
              <a:t>|</a:t>
            </a:r>
            <a:r>
              <a:rPr lang="en-US" sz="1000"/>
              <a:t>  </a:t>
            </a:r>
            <a:fld id="{9091AC62-753B-3240-A76B-ED140B7F97AA}" type="slidenum">
              <a:rPr lang="en-US" sz="1000" smtClean="0">
                <a:solidFill>
                  <a:schemeClr val="accent5">
                    <a:lumMod val="25000"/>
                  </a:schemeClr>
                </a:solidFill>
              </a:rPr>
              <a:pPr/>
              <a:t>‹#›</a:t>
            </a:fld>
            <a:endParaRPr lang="en-US" sz="1000">
              <a:solidFill>
                <a:schemeClr val="accent5">
                  <a:lumMod val="25000"/>
                </a:schemeClr>
              </a:solidFill>
            </a:endParaRPr>
          </a:p>
        </p:txBody>
      </p:sp>
      <p:sp>
        <p:nvSpPr>
          <p:cNvPr id="4" name="Text Placeholder 7">
            <a:extLst>
              <a:ext uri="{FF2B5EF4-FFF2-40B4-BE49-F238E27FC236}">
                <a16:creationId xmlns:a16="http://schemas.microsoft.com/office/drawing/2014/main" id="{E42939B3-BEB6-FB16-83A3-830AAFA07C72}"/>
              </a:ext>
            </a:extLst>
          </p:cNvPr>
          <p:cNvSpPr>
            <a:spLocks noGrp="1"/>
          </p:cNvSpPr>
          <p:nvPr>
            <p:ph type="body" sz="quarter" idx="14" hasCustomPrompt="1"/>
          </p:nvPr>
        </p:nvSpPr>
        <p:spPr>
          <a:xfrm>
            <a:off x="239712" y="6453535"/>
            <a:ext cx="10085388" cy="290165"/>
          </a:xfrm>
          <a:prstGeom prst="rect">
            <a:avLst/>
          </a:prstGeom>
        </p:spPr>
        <p:txBody>
          <a:bodyPr anchor="ctr" anchorCtr="0">
            <a:normAutofit/>
          </a:bodyPr>
          <a:lstStyle>
            <a:lvl1pPr marL="0" indent="0">
              <a:buNone/>
              <a:defRPr sz="1100" b="0" cap="none" spc="0" baseline="0">
                <a:solidFill>
                  <a:schemeClr val="accent6"/>
                </a:solidFill>
                <a:latin typeface="Source Sans Pro" panose="020B0503030403020204" pitchFamily="34" charset="0"/>
              </a:defRPr>
            </a:lvl1pPr>
          </a:lstStyle>
          <a:p>
            <a:pPr lvl="0"/>
            <a:r>
              <a:rPr lang="en-US"/>
              <a:t>Source: </a:t>
            </a:r>
          </a:p>
        </p:txBody>
      </p:sp>
    </p:spTree>
    <p:extLst>
      <p:ext uri="{BB962C8B-B14F-4D97-AF65-F5344CB8AC3E}">
        <p14:creationId xmlns:p14="http://schemas.microsoft.com/office/powerpoint/2010/main" val="22351189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9262" y="520534"/>
            <a:ext cx="11302014" cy="517946"/>
          </a:xfrm>
          <a:prstGeom prst="rect">
            <a:avLst/>
          </a:prstGeom>
        </p:spPr>
        <p:txBody>
          <a:bodyPr>
            <a:noAutofit/>
          </a:bodyPr>
          <a:lstStyle>
            <a:lvl1pPr>
              <a:defRPr sz="3200"/>
            </a:lvl1pPr>
          </a:lstStyle>
          <a:p>
            <a:r>
              <a:rPr lang="en-US"/>
              <a:t>Click to edit Master title style</a:t>
            </a:r>
          </a:p>
        </p:txBody>
      </p:sp>
      <p:sp>
        <p:nvSpPr>
          <p:cNvPr id="3" name="Content Placeholder 2"/>
          <p:cNvSpPr>
            <a:spLocks noGrp="1"/>
          </p:cNvSpPr>
          <p:nvPr>
            <p:ph idx="1"/>
          </p:nvPr>
        </p:nvSpPr>
        <p:spPr>
          <a:xfrm>
            <a:off x="449262" y="1181892"/>
            <a:ext cx="11302014" cy="5174457"/>
          </a:xfrm>
          <a:prstGeom prst="rect">
            <a:avLst/>
          </a:prstGeo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F77C23AB-5DEF-E2BF-8048-747F0264AF9D}"/>
              </a:ext>
            </a:extLst>
          </p:cNvPr>
          <p:cNvSpPr>
            <a:spLocks noGrp="1"/>
          </p:cNvSpPr>
          <p:nvPr>
            <p:ph type="body" sz="quarter" idx="13" hasCustomPrompt="1"/>
          </p:nvPr>
        </p:nvSpPr>
        <p:spPr>
          <a:xfrm>
            <a:off x="449262" y="233710"/>
            <a:ext cx="11302014" cy="251703"/>
          </a:xfrm>
          <a:prstGeom prst="rect">
            <a:avLst/>
          </a:prstGeom>
        </p:spPr>
        <p:txBody>
          <a:bodyPr anchor="ctr" anchorCtr="0">
            <a:normAutofit/>
          </a:bodyPr>
          <a:lstStyle>
            <a:lvl1pPr marL="0" indent="0">
              <a:buNone/>
              <a:defRPr sz="1200" b="1" cap="none" spc="0" baseline="0">
                <a:solidFill>
                  <a:srgbClr val="FF0000"/>
                </a:solidFill>
              </a:defRPr>
            </a:lvl1pPr>
          </a:lstStyle>
          <a:p>
            <a:pPr lvl="0"/>
            <a:r>
              <a:rPr lang="en-US"/>
              <a:t>Section title</a:t>
            </a:r>
          </a:p>
        </p:txBody>
      </p:sp>
      <p:sp>
        <p:nvSpPr>
          <p:cNvPr id="4" name="Date Placeholder 3">
            <a:extLst>
              <a:ext uri="{FF2B5EF4-FFF2-40B4-BE49-F238E27FC236}">
                <a16:creationId xmlns:a16="http://schemas.microsoft.com/office/drawing/2014/main" id="{4FF1BE81-4933-50A1-6B3B-A03EC86885BA}"/>
              </a:ext>
            </a:extLst>
          </p:cNvPr>
          <p:cNvSpPr>
            <a:spLocks noGrp="1"/>
          </p:cNvSpPr>
          <p:nvPr>
            <p:ph type="dt" sz="half" idx="10"/>
          </p:nvPr>
        </p:nvSpPr>
        <p:spPr>
          <a:xfrm>
            <a:off x="340925" y="6442147"/>
            <a:ext cx="531877" cy="245764"/>
          </a:xfrm>
          <a:prstGeom prst="rect">
            <a:avLst/>
          </a:prstGeom>
        </p:spPr>
        <p:txBody>
          <a:bodyPr wrap="square" lIns="0" tIns="0" rIns="0" bIns="0" anchor="b" anchorCtr="0">
            <a:noAutofit/>
          </a:bodyPr>
          <a:lstStyle>
            <a:lvl1pPr algn="l">
              <a:defRPr sz="800" baseline="0">
                <a:latin typeface="Poppins" pitchFamily="2" charset="77"/>
                <a:cs typeface="Poppins" pitchFamily="2" charset="77"/>
              </a:defRPr>
            </a:lvl1pPr>
          </a:lstStyle>
          <a:p>
            <a:fld id="{B07D23A7-7402-0843-A222-AAEABEA1D2C1}" type="datetime1">
              <a:rPr lang="en-US" smtClean="0"/>
              <a:pPr/>
              <a:t>7/31/2026</a:t>
            </a:fld>
            <a:endParaRPr lang="en-US"/>
          </a:p>
        </p:txBody>
      </p:sp>
      <p:sp>
        <p:nvSpPr>
          <p:cNvPr id="5" name="Footer Placeholder 4">
            <a:extLst>
              <a:ext uri="{FF2B5EF4-FFF2-40B4-BE49-F238E27FC236}">
                <a16:creationId xmlns:a16="http://schemas.microsoft.com/office/drawing/2014/main" id="{B8FC023F-3FAC-C735-742F-C17C7174ACEA}"/>
              </a:ext>
            </a:extLst>
          </p:cNvPr>
          <p:cNvSpPr>
            <a:spLocks noGrp="1"/>
          </p:cNvSpPr>
          <p:nvPr>
            <p:ph type="ftr" sz="quarter" idx="11"/>
          </p:nvPr>
        </p:nvSpPr>
        <p:spPr>
          <a:xfrm>
            <a:off x="4038600" y="6554428"/>
            <a:ext cx="4114800" cy="123111"/>
          </a:xfrm>
          <a:prstGeom prst="rect">
            <a:avLst/>
          </a:prstGeom>
        </p:spPr>
        <p:txBody>
          <a:bodyPr lIns="0" tIns="0" rIns="0" bIns="0">
            <a:spAutoFit/>
          </a:bodyPr>
          <a:lstStyle>
            <a:lvl1pPr algn="ctr">
              <a:defRPr sz="800" baseline="0">
                <a:latin typeface="Poppins" pitchFamily="2" charset="77"/>
              </a:defRPr>
            </a:lvl1pPr>
          </a:lstStyle>
          <a:p>
            <a:endParaRPr lang="en-US"/>
          </a:p>
        </p:txBody>
      </p:sp>
      <p:sp>
        <p:nvSpPr>
          <p:cNvPr id="8" name="Slide Number Placeholder 5">
            <a:extLst>
              <a:ext uri="{FF2B5EF4-FFF2-40B4-BE49-F238E27FC236}">
                <a16:creationId xmlns:a16="http://schemas.microsoft.com/office/drawing/2014/main" id="{492649AA-BD74-7F57-C908-582386BE147E}"/>
              </a:ext>
            </a:extLst>
          </p:cNvPr>
          <p:cNvSpPr txBox="1">
            <a:spLocks/>
          </p:cNvSpPr>
          <p:nvPr userDrawn="1"/>
        </p:nvSpPr>
        <p:spPr>
          <a:xfrm>
            <a:off x="11507724" y="6554428"/>
            <a:ext cx="531876" cy="123111"/>
          </a:xfrm>
          <a:prstGeom prst="rect">
            <a:avLst/>
          </a:prstGeom>
        </p:spPr>
        <p:txBody>
          <a:bodyPr wrap="square" lIns="0" tIns="0" rIns="0" bIns="0">
            <a:spAutoFit/>
          </a:bodyPr>
          <a:lstStyle>
            <a:defPPr>
              <a:defRPr lang="en-US"/>
            </a:defPPr>
            <a:lvl1pPr marL="0" algn="r" defTabSz="457200" rtl="0" eaLnBrk="1" latinLnBrk="0" hangingPunct="1">
              <a:defRPr sz="800" kern="1200" baseline="0">
                <a:solidFill>
                  <a:schemeClr val="tx1"/>
                </a:solidFill>
                <a:latin typeface="Poppins"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091AC62-753B-3240-A76B-ED140B7F97AA}" type="slidenum">
              <a:rPr lang="en-US" smtClean="0"/>
              <a:pPr/>
              <a:t>‹#›</a:t>
            </a:fld>
            <a:endParaRPr lang="en-US"/>
          </a:p>
        </p:txBody>
      </p:sp>
    </p:spTree>
    <p:extLst>
      <p:ext uri="{BB962C8B-B14F-4D97-AF65-F5344CB8AC3E}">
        <p14:creationId xmlns:p14="http://schemas.microsoft.com/office/powerpoint/2010/main" val="1631455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4.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4.xml"/><Relationship Id="rId2" Type="http://schemas.openxmlformats.org/officeDocument/2006/relationships/slideLayout" Target="../slideLayouts/slideLayout43.xml"/><Relationship Id="rId1" Type="http://schemas.openxmlformats.org/officeDocument/2006/relationships/slideLayout" Target="../slideLayouts/slideLayout42.xml"/><Relationship Id="rId5" Type="http://schemas.openxmlformats.org/officeDocument/2006/relationships/image" Target="../media/image1.png"/><Relationship Id="rId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03/23</a:t>
            </a: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03/23</a:t>
            </a:r>
          </a:p>
        </p:txBody>
      </p:sp>
    </p:spTree>
    <p:extLst>
      <p:ext uri="{BB962C8B-B14F-4D97-AF65-F5344CB8AC3E}">
        <p14:creationId xmlns:p14="http://schemas.microsoft.com/office/powerpoint/2010/main" val="3311206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b="1" kern="1200">
          <a:solidFill>
            <a:srgbClr val="2746F8"/>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Source Sans Pro" panose="020B0503030403020204"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a:t>03/23</a:t>
            </a: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03/23</a:t>
            </a:r>
          </a:p>
        </p:txBody>
      </p:sp>
    </p:spTree>
    <p:extLst>
      <p:ext uri="{BB962C8B-B14F-4D97-AF65-F5344CB8AC3E}">
        <p14:creationId xmlns:p14="http://schemas.microsoft.com/office/powerpoint/2010/main" val="274675961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Lst>
  <p:hf hdr="0" ftr="0" dt="0"/>
  <p:txStyles>
    <p:titleStyle>
      <a:lvl1pPr algn="l" defTabSz="685800" rtl="0" eaLnBrk="1" latinLnBrk="0" hangingPunct="1">
        <a:lnSpc>
          <a:spcPct val="90000"/>
        </a:lnSpc>
        <a:spcBef>
          <a:spcPct val="0"/>
        </a:spcBef>
        <a:buNone/>
        <a:defRPr sz="6000" b="1" kern="1200">
          <a:solidFill>
            <a:schemeClr val="bg1"/>
          </a:solidFill>
          <a:latin typeface="Poppins" pitchFamily="2" charset="77"/>
          <a:ea typeface="+mj-ea"/>
          <a:cs typeface="Poppins" pitchFamily="2" charset="77"/>
        </a:defRPr>
      </a:lvl1pPr>
    </p:titleStyle>
    <p:bodyStyle>
      <a:lvl1pPr marL="0" indent="0" algn="l" defTabSz="685800" rtl="0" eaLnBrk="1" latinLnBrk="0" hangingPunct="1">
        <a:lnSpc>
          <a:spcPct val="90000"/>
        </a:lnSpc>
        <a:spcBef>
          <a:spcPts val="750"/>
        </a:spcBef>
        <a:buFont typeface="Arial" panose="020B0604020202020204" pitchFamily="34" charset="0"/>
        <a:buNone/>
        <a:defRPr sz="1800" b="1" kern="1200">
          <a:solidFill>
            <a:schemeClr val="bg1"/>
          </a:solidFill>
          <a:latin typeface="Poppins" pitchFamily="2" charset="77"/>
          <a:ea typeface="+mn-ea"/>
          <a:cs typeface="Poppins" pitchFamily="2" charset="77"/>
        </a:defRPr>
      </a:lvl1pPr>
      <a:lvl2pPr marL="342900" indent="0" algn="l" defTabSz="685800" rtl="0" eaLnBrk="1" latinLnBrk="0" hangingPunct="1">
        <a:lnSpc>
          <a:spcPct val="90000"/>
        </a:lnSpc>
        <a:spcBef>
          <a:spcPts val="375"/>
        </a:spcBef>
        <a:buFont typeface="Arial" panose="020B0604020202020204" pitchFamily="34" charset="0"/>
        <a:buNone/>
        <a:defRPr sz="1800" b="1" kern="1200">
          <a:solidFill>
            <a:schemeClr val="tx1"/>
          </a:solidFill>
          <a:latin typeface="Source Sans Pro" panose="020B0503030403020204" pitchFamily="34"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Source Sans Pro" panose="020B0503030403020204" pitchFamily="34"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Source Sans Pro" panose="020B0503030403020204" pitchFamily="34"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Source Sans Pro" panose="020B05030304030202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2746F8"/>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bg1"/>
                </a:solidFill>
              </a:defRPr>
            </a:lvl1pPr>
          </a:lstStyle>
          <a:p>
            <a:r>
              <a:rPr lang="en-US"/>
              <a:t>03/23</a:t>
            </a: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bg1"/>
                </a:solidFill>
              </a:defRPr>
            </a:lvl1pPr>
          </a:lstStyle>
          <a:p>
            <a:r>
              <a:rPr lang="en-US"/>
              <a:t>03/23</a:t>
            </a:r>
          </a:p>
        </p:txBody>
      </p:sp>
    </p:spTree>
    <p:extLst>
      <p:ext uri="{BB962C8B-B14F-4D97-AF65-F5344CB8AC3E}">
        <p14:creationId xmlns:p14="http://schemas.microsoft.com/office/powerpoint/2010/main" val="4130222744"/>
      </p:ext>
    </p:extLst>
  </p:cSld>
  <p:clrMap bg1="lt1" tx1="dk1" bg2="lt2" tx2="dk2" accent1="accent1" accent2="accent2" accent3="accent3" accent4="accent4" accent5="accent5" accent6="accent6" hlink="hlink" folHlink="folHlink"/>
  <p:sldLayoutIdLst>
    <p:sldLayoutId id="2147483694" r:id="rId1"/>
    <p:sldLayoutId id="2147483712" r:id="rId2"/>
  </p:sldLayoutIdLst>
  <p:hf hdr="0" ftr="0" dt="0"/>
  <p:txStyles>
    <p:titleStyle>
      <a:lvl1pPr algn="l" defTabSz="685800" rtl="0" eaLnBrk="1" latinLnBrk="0" hangingPunct="1">
        <a:lnSpc>
          <a:spcPct val="90000"/>
        </a:lnSpc>
        <a:spcBef>
          <a:spcPct val="0"/>
        </a:spcBef>
        <a:buNone/>
        <a:defRPr sz="6000" b="1" kern="1200">
          <a:solidFill>
            <a:schemeClr val="bg1"/>
          </a:solidFill>
          <a:latin typeface="Poppins" pitchFamily="2" charset="77"/>
          <a:ea typeface="+mj-ea"/>
          <a:cs typeface="Poppins" pitchFamily="2" charset="77"/>
        </a:defRPr>
      </a:lvl1pPr>
    </p:titleStyle>
    <p:bodyStyle>
      <a:lvl1pPr marL="0" indent="0" algn="l" defTabSz="685800" rtl="0" eaLnBrk="1" latinLnBrk="0" hangingPunct="1">
        <a:lnSpc>
          <a:spcPct val="90000"/>
        </a:lnSpc>
        <a:spcBef>
          <a:spcPts val="750"/>
        </a:spcBef>
        <a:buFont typeface="Arial" panose="020B0604020202020204" pitchFamily="34" charset="0"/>
        <a:buNone/>
        <a:defRPr sz="1800" b="1" kern="1200">
          <a:solidFill>
            <a:schemeClr val="bg1"/>
          </a:solidFill>
          <a:latin typeface="Poppins" pitchFamily="2" charset="77"/>
          <a:ea typeface="+mn-ea"/>
          <a:cs typeface="Poppins" pitchFamily="2" charset="77"/>
        </a:defRPr>
      </a:lvl1pPr>
      <a:lvl2pPr marL="342900" indent="0" algn="l" defTabSz="685800" rtl="0" eaLnBrk="1" latinLnBrk="0" hangingPunct="1">
        <a:lnSpc>
          <a:spcPct val="90000"/>
        </a:lnSpc>
        <a:spcBef>
          <a:spcPts val="375"/>
        </a:spcBef>
        <a:buFont typeface="Arial" panose="020B0604020202020204" pitchFamily="34" charset="0"/>
        <a:buNone/>
        <a:defRPr sz="1800" b="1" kern="1200">
          <a:solidFill>
            <a:schemeClr val="tx1"/>
          </a:solidFill>
          <a:latin typeface="Source Sans Pro" panose="020B0503030403020204" pitchFamily="34" charset="77"/>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Source Sans Pro" panose="020B0503030403020204" pitchFamily="34" charset="77"/>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Source Sans Pro" panose="020B0503030403020204" pitchFamily="34" charset="77"/>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350" kern="1200">
          <a:solidFill>
            <a:schemeClr val="tx1"/>
          </a:solidFill>
          <a:latin typeface="Source Sans Pro" panose="020B0503030403020204" pitchFamily="34" charset="77"/>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7/31/2026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74733245"/>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Logo, company name&#10;&#10;Description automatically generated">
            <a:extLst>
              <a:ext uri="{FF2B5EF4-FFF2-40B4-BE49-F238E27FC236}">
                <a16:creationId xmlns:a16="http://schemas.microsoft.com/office/drawing/2014/main" id="{F31C1FC3-FF75-5152-DFCB-49328D8EEF5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1084553" y="340143"/>
            <a:ext cx="779588" cy="431585"/>
          </a:xfrm>
          <a:prstGeom prst="rect">
            <a:avLst/>
          </a:prstGeom>
        </p:spPr>
      </p:pic>
    </p:spTree>
    <p:extLst>
      <p:ext uri="{BB962C8B-B14F-4D97-AF65-F5344CB8AC3E}">
        <p14:creationId xmlns:p14="http://schemas.microsoft.com/office/powerpoint/2010/main" val="259073996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156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4BEC2F5-6F34-A127-87CF-71E9157CABF6}"/>
            </a:ext>
          </a:extLst>
        </p:cNvPr>
        <p:cNvGrpSpPr/>
        <p:nvPr/>
      </p:nvGrpSpPr>
      <p:grpSpPr>
        <a:xfrm>
          <a:off x="0" y="0"/>
          <a:ext cx="0" cy="0"/>
          <a:chOff x="0" y="0"/>
          <a:chExt cx="0" cy="0"/>
        </a:xfrm>
      </p:grpSpPr>
    </p:spTree>
    <p:extLst>
      <p:ext uri="{BB962C8B-B14F-4D97-AF65-F5344CB8AC3E}">
        <p14:creationId xmlns:p14="http://schemas.microsoft.com/office/powerpoint/2010/main" val="3010401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7005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4324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5FFDECC-CBD3-C2A0-FF24-1B84DD2A2D4A}"/>
            </a:ext>
          </a:extLst>
        </p:cNvPr>
        <p:cNvGrpSpPr/>
        <p:nvPr/>
      </p:nvGrpSpPr>
      <p:grpSpPr>
        <a:xfrm>
          <a:off x="0" y="0"/>
          <a:ext cx="0" cy="0"/>
          <a:chOff x="0" y="0"/>
          <a:chExt cx="0" cy="0"/>
        </a:xfrm>
      </p:grpSpPr>
    </p:spTree>
    <p:extLst>
      <p:ext uri="{BB962C8B-B14F-4D97-AF65-F5344CB8AC3E}">
        <p14:creationId xmlns:p14="http://schemas.microsoft.com/office/powerpoint/2010/main" val="33790530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48931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4741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C14B17-2FD5-E933-C639-EE35C2AA7D40}"/>
            </a:ext>
          </a:extLst>
        </p:cNvPr>
        <p:cNvGrpSpPr/>
        <p:nvPr/>
      </p:nvGrpSpPr>
      <p:grpSpPr>
        <a:xfrm>
          <a:off x="0" y="0"/>
          <a:ext cx="0" cy="0"/>
          <a:chOff x="0" y="0"/>
          <a:chExt cx="0" cy="0"/>
        </a:xfrm>
      </p:grpSpPr>
    </p:spTree>
    <p:extLst>
      <p:ext uri="{BB962C8B-B14F-4D97-AF65-F5344CB8AC3E}">
        <p14:creationId xmlns:p14="http://schemas.microsoft.com/office/powerpoint/2010/main" val="1483976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1836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9435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05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9727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8999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0044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32021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8AF1ADC-5265-A599-0AC7-F309D8D9CD02}"/>
            </a:ext>
          </a:extLst>
        </p:cNvPr>
        <p:cNvGrpSpPr/>
        <p:nvPr/>
      </p:nvGrpSpPr>
      <p:grpSpPr>
        <a:xfrm>
          <a:off x="0" y="0"/>
          <a:ext cx="0" cy="0"/>
          <a:chOff x="0" y="0"/>
          <a:chExt cx="0" cy="0"/>
        </a:xfrm>
      </p:grpSpPr>
    </p:spTree>
    <p:extLst>
      <p:ext uri="{BB962C8B-B14F-4D97-AF65-F5344CB8AC3E}">
        <p14:creationId xmlns:p14="http://schemas.microsoft.com/office/powerpoint/2010/main" val="15359483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9048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89474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C428ADD-A3C6-438C-082C-189FD105DBE0}"/>
            </a:ext>
          </a:extLst>
        </p:cNvPr>
        <p:cNvGrpSpPr/>
        <p:nvPr/>
      </p:nvGrpSpPr>
      <p:grpSpPr>
        <a:xfrm>
          <a:off x="0" y="0"/>
          <a:ext cx="0" cy="0"/>
          <a:chOff x="0" y="0"/>
          <a:chExt cx="0" cy="0"/>
        </a:xfrm>
      </p:grpSpPr>
    </p:spTree>
    <p:extLst>
      <p:ext uri="{BB962C8B-B14F-4D97-AF65-F5344CB8AC3E}">
        <p14:creationId xmlns:p14="http://schemas.microsoft.com/office/powerpoint/2010/main" val="3192736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5165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3772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4645380"/>
      </p:ext>
    </p:extLst>
  </p:cSld>
  <p:clrMapOvr>
    <a:masterClrMapping/>
  </p:clrMapOvr>
</p:sld>
</file>

<file path=ppt/theme/theme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 Slides">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ark Blue Background Main">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ACS Conten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2B09572A5A76944878447A7D97D9235" ma:contentTypeVersion="14" ma:contentTypeDescription="Create a new document." ma:contentTypeScope="" ma:versionID="590c017a94bff537b05354f5fa7c2077">
  <xsd:schema xmlns:xsd="http://www.w3.org/2001/XMLSchema" xmlns:xs="http://www.w3.org/2001/XMLSchema" xmlns:p="http://schemas.microsoft.com/office/2006/metadata/properties" xmlns:ns2="e129a00c-9292-4451-9308-ea75f7972fd5" xmlns:ns3="11ef61ff-1dc9-4ca7-b845-84ac7e98c186" targetNamespace="http://schemas.microsoft.com/office/2006/metadata/properties" ma:root="true" ma:fieldsID="2ebb051f46d94dd3e67432ac605c7652" ns2:_="" ns3:_="">
    <xsd:import namespace="e129a00c-9292-4451-9308-ea75f7972fd5"/>
    <xsd:import namespace="11ef61ff-1dc9-4ca7-b845-84ac7e98c18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OCR"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9a00c-9292-4451-9308-ea75f7972fd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0a09e083-f52d-4221-b916-d53bc4fb30bc"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ef61ff-1dc9-4ca7-b845-84ac7e98c186"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86719957-1ae3-489c-8642-3cf1f4376828}" ma:internalName="TaxCatchAll" ma:showField="CatchAllData" ma:web="11ef61ff-1dc9-4ca7-b845-84ac7e98c18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1ef61ff-1dc9-4ca7-b845-84ac7e98c186" xsi:nil="true"/>
    <lcf76f155ced4ddcb4097134ff3c332f xmlns="e129a00c-9292-4451-9308-ea75f7972fd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C9E2BFE-1218-4954-8835-04F801822218}">
  <ds:schemaRefs>
    <ds:schemaRef ds:uri="http://schemas.microsoft.com/sharepoint/v3/contenttype/forms"/>
  </ds:schemaRefs>
</ds:datastoreItem>
</file>

<file path=customXml/itemProps2.xml><?xml version="1.0" encoding="utf-8"?>
<ds:datastoreItem xmlns:ds="http://schemas.openxmlformats.org/officeDocument/2006/customXml" ds:itemID="{F6E656E7-B34D-4062-BCA9-62BDACE096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29a00c-9292-4451-9308-ea75f7972fd5"/>
    <ds:schemaRef ds:uri="11ef61ff-1dc9-4ca7-b845-84ac7e98c18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B53B017-1894-487C-A067-405F22F74E05}">
  <ds:schemaRefs>
    <ds:schemaRef ds:uri="http://schemas.microsoft.com/office/2006/documentManagement/types"/>
    <ds:schemaRef ds:uri="http://purl.org/dc/elements/1.1/"/>
    <ds:schemaRef ds:uri="http://www.w3.org/XML/1998/namespace"/>
    <ds:schemaRef ds:uri="http://purl.org/dc/terms/"/>
    <ds:schemaRef ds:uri="http://purl.org/dc/dcmitype/"/>
    <ds:schemaRef ds:uri="http://schemas.microsoft.com/office/infopath/2007/PartnerControls"/>
    <ds:schemaRef ds:uri="http://schemas.openxmlformats.org/package/2006/metadata/core-properties"/>
    <ds:schemaRef ds:uri="11ef61ff-1dc9-4ca7-b845-84ac7e98c186"/>
    <ds:schemaRef ds:uri="e129a00c-9292-4451-9308-ea75f7972fd5"/>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967</TotalTime>
  <Words>3023</Words>
  <Application>Microsoft Office PowerPoint</Application>
  <PresentationFormat>Widescreen</PresentationFormat>
  <Paragraphs>199</Paragraphs>
  <Slides>25</Slides>
  <Notes>25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25</vt:i4>
      </vt:variant>
    </vt:vector>
  </HeadingPairs>
  <TitlesOfParts>
    <vt:vector size="37" baseType="lpstr">
      <vt:lpstr>ＭＳ Ｐゴシック</vt:lpstr>
      <vt:lpstr>Arial</vt:lpstr>
      <vt:lpstr>Arial,Sans-Serif</vt:lpstr>
      <vt:lpstr>Calibri</vt:lpstr>
      <vt:lpstr>Poppins</vt:lpstr>
      <vt:lpstr>Segoe UI</vt:lpstr>
      <vt:lpstr>Source Sans Pro</vt:lpstr>
      <vt:lpstr>6_Office Theme</vt:lpstr>
      <vt:lpstr>Content Slides</vt:lpstr>
      <vt:lpstr>1_Dark Blue Background Main</vt:lpstr>
      <vt:lpstr>Office Theme</vt:lpstr>
      <vt:lpstr>ACS Content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Brittany Lovely</dc:creator>
  <cp:lastModifiedBy>Brittany Lovely</cp:lastModifiedBy>
  <cp:revision>74</cp:revision>
  <dcterms:created xsi:type="dcterms:W3CDTF">2024-01-04T20:06:23Z</dcterms:created>
  <dcterms:modified xsi:type="dcterms:W3CDTF">2026-07-31T16:27:23Z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0x01010012B09572A5A76944878447A7D97D9235</vt:lpwstr>
  </property>
  <property fmtid="{D5CDD505-2E9C-101B-9397-08002B2CF9AE}" pid="3" name="MediaServiceImageTags">
    <vt:lpwstr/>
  </property>
</Properties>
</file>