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8"/>
  </p:notesMasterIdLst>
  <p:sldIdLst>
    <p:sldId id="301" r:id="rId5"/>
    <p:sldId id="2147140161" r:id="rId6"/>
    <p:sldId id="257" r:id="rId7"/>
    <p:sldId id="290" r:id="rId8"/>
    <p:sldId id="2147140174" r:id="rId9"/>
    <p:sldId id="2147140173" r:id="rId10"/>
    <p:sldId id="260" r:id="rId11"/>
    <p:sldId id="2147140170" r:id="rId12"/>
    <p:sldId id="305" r:id="rId13"/>
    <p:sldId id="2147140176" r:id="rId14"/>
    <p:sldId id="2147140177" r:id="rId15"/>
    <p:sldId id="2147140178" r:id="rId16"/>
    <p:sldId id="306" r:id="rId17"/>
    <p:sldId id="2147140164" r:id="rId18"/>
    <p:sldId id="266" r:id="rId19"/>
    <p:sldId id="2147140189" r:id="rId20"/>
    <p:sldId id="2147140190" r:id="rId21"/>
    <p:sldId id="270" r:id="rId22"/>
    <p:sldId id="2147140169" r:id="rId23"/>
    <p:sldId id="274" r:id="rId24"/>
    <p:sldId id="2147140172" r:id="rId25"/>
    <p:sldId id="277" r:id="rId26"/>
    <p:sldId id="276" r:id="rId27"/>
    <p:sldId id="279" r:id="rId28"/>
    <p:sldId id="280" r:id="rId29"/>
    <p:sldId id="281" r:id="rId30"/>
    <p:sldId id="282" r:id="rId31"/>
    <p:sldId id="283" r:id="rId32"/>
    <p:sldId id="284" r:id="rId33"/>
    <p:sldId id="285" r:id="rId34"/>
    <p:sldId id="2147140179" r:id="rId35"/>
    <p:sldId id="471" r:id="rId36"/>
    <p:sldId id="2147140188" r:id="rId37"/>
  </p:sldIdLst>
  <p:sldSz cx="18288000" cy="10287000"/>
  <p:notesSz cx="6858000" cy="9144000"/>
  <p:embeddedFontLst>
    <p:embeddedFont>
      <p:font typeface="ＭＳ Ｐゴシック" panose="020B0600070205080204" pitchFamily="34" charset="-128"/>
      <p:regular r:id="rId39"/>
    </p:embeddedFont>
    <p:embeddedFont>
      <p:font typeface="Poppins" panose="00000500000000000000" pitchFamily="2" charset="0"/>
      <p:regular r:id="rId40"/>
      <p:bold r:id="rId41"/>
      <p:italic r:id="rId42"/>
      <p:boldItalic r:id="rId43"/>
    </p:embeddedFont>
    <p:embeddedFont>
      <p:font typeface="Poppins 1" panose="020B0604020202020204" charset="0"/>
      <p:regular r:id="rId44"/>
      <p:bold r:id="rId45"/>
      <p:italic r:id="rId46"/>
      <p:boldItalic r:id="rId47"/>
    </p:embeddedFont>
    <p:embeddedFont>
      <p:font typeface="Source Sans Pro" panose="020B0503030403020204" pitchFamily="34" charset="0"/>
      <p:regular r:id="rId48"/>
      <p:bold r:id="rId49"/>
      <p:italic r:id="rId50"/>
      <p:boldItalic r:id="rId51"/>
    </p:embeddedFont>
    <p:embeddedFont>
      <p:font typeface="Source Serif Pro Light" panose="02040303050405020204" pitchFamily="18" charset="0"/>
      <p:regular r:id="rId52"/>
      <p: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870FD44-8D98-D046-97D2-2E83D716248C}" name="Brittany Lovely" initials="BL" userId="S::Brittany.Lovely@cancer.org::2179ef8d-189d-4026-bc2f-586078a24bba" providerId="AD"/>
  <p188:author id="{87CEE456-E404-E9BF-EA7F-06956634D037}" name="Maria Cabrera" initials="MC" userId="S::maria.cabrera@cancer.org::a0be9210-8d15-42f0-9239-002cfa70ef7c" providerId="AD"/>
  <p188:author id="{61E02D7F-3CC8-1CD6-5CD6-8F852BC55DA8}" name="Christopher Pena" initials="CP" userId="S::christopher.pena@cancer.org::6d343035-5a94-4b96-96a6-20f2b279d5df" providerId="AD"/>
  <p188:author id="{94CD7E8F-BDE5-FD4D-872E-3FABB95E6F8D}" name="Katie Beth Roux" initials="KB" userId="S::KatieBeth.Roux@cancer.org::cefd7fd3-17c3-48dc-8de7-49d1c2047932" providerId="AD"/>
  <p188:author id="{3308C199-AEE7-206F-DDBE-402A444D8FA6}" name="Madilyn Tortat" initials="MT" userId="S::Madilyn.Tortat@cancer.org::84be4aae-6e53-4c91-8246-d5545e6ab985" providerId="AD"/>
  <p188:author id="{72395D9F-09F9-1372-B9D5-431ED575A79A}" name="Christopher Pena" initials="CP" userId="S::Christopher.Pena@cancer.org::6d343035-5a94-4b96-96a6-20f2b279d5df" providerId="AD"/>
  <p188:author id="{65FDE6A1-1AA4-0799-BA7F-8C1C9AB08A3B}" name="Danielle Petri" initials="DP" userId="S::Danielle.Petri@cancer.org::57054f95-0fb9-4870-985d-54772240f1bb" providerId="AD"/>
  <p188:author id="{957CC6A2-7DAC-0EC5-3FDA-4BF040594B77}" name="Heather Mackey" initials="HM" userId="S::Heather.Mackey@cancer.org::481aa629-a198-46ad-b48a-fe9f5750202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26F8"/>
    <a:srgbClr val="002060"/>
    <a:srgbClr val="3A4A6A"/>
    <a:srgbClr val="FFE07E"/>
    <a:srgbClr val="3753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04131F-D238-485D-B6CB-52CF13628705}" v="99" dt="2026-07-31T14:52:52.5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2" y="156"/>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font" Target="fonts/font15.fntdata"/><Relationship Id="rId58" Type="http://schemas.microsoft.com/office/2016/11/relationships/changesInfo" Target="changesInfos/changesInfo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font" Target="fonts/font13.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openxmlformats.org/officeDocument/2006/relationships/font" Target="fonts/font8.fntdata"/><Relationship Id="rId59"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font" Target="fonts/font3.fntdata"/><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11.fntdata"/><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6.fntdata"/><Relationship Id="rId52" Type="http://schemas.openxmlformats.org/officeDocument/2006/relationships/font" Target="fonts/font14.fntdata"/><Relationship Id="rId6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ttany Lovely" userId="2179ef8d-189d-4026-bc2f-586078a24bba" providerId="ADAL" clId="{4469A390-5A8A-4804-8CF6-88C8DCEFA192}"/>
    <pc:docChg chg="custSel modSld">
      <pc:chgData name="Brittany Lovely" userId="2179ef8d-189d-4026-bc2f-586078a24bba" providerId="ADAL" clId="{4469A390-5A8A-4804-8CF6-88C8DCEFA192}" dt="2026-07-31T14:52:52.557" v="132"/>
      <pc:docMkLst>
        <pc:docMk/>
      </pc:docMkLst>
      <pc:sldChg chg="delSp mod setBg">
        <pc:chgData name="Brittany Lovely" userId="2179ef8d-189d-4026-bc2f-586078a24bba" providerId="ADAL" clId="{4469A390-5A8A-4804-8CF6-88C8DCEFA192}" dt="2026-07-31T14:46:58.597" v="11"/>
        <pc:sldMkLst>
          <pc:docMk/>
          <pc:sldMk cId="0" sldId="257"/>
        </pc:sldMkLst>
        <pc:spChg chg="del">
          <ac:chgData name="Brittany Lovely" userId="2179ef8d-189d-4026-bc2f-586078a24bba" providerId="ADAL" clId="{4469A390-5A8A-4804-8CF6-88C8DCEFA192}" dt="2026-07-31T14:46:52.879" v="8" actId="478"/>
          <ac:spMkLst>
            <pc:docMk/>
            <pc:sldMk cId="0" sldId="257"/>
            <ac:spMk id="7" creationId="{DB5D255D-66E0-06F9-60E0-B7D9B9011A1D}"/>
          </ac:spMkLst>
        </pc:spChg>
        <pc:spChg chg="del">
          <ac:chgData name="Brittany Lovely" userId="2179ef8d-189d-4026-bc2f-586078a24bba" providerId="ADAL" clId="{4469A390-5A8A-4804-8CF6-88C8DCEFA192}" dt="2026-07-31T14:46:52.879" v="8" actId="478"/>
          <ac:spMkLst>
            <pc:docMk/>
            <pc:sldMk cId="0" sldId="257"/>
            <ac:spMk id="11" creationId="{37E7C984-F558-35E6-9E10-21506B94A446}"/>
          </ac:spMkLst>
        </pc:spChg>
        <pc:spChg chg="del">
          <ac:chgData name="Brittany Lovely" userId="2179ef8d-189d-4026-bc2f-586078a24bba" providerId="ADAL" clId="{4469A390-5A8A-4804-8CF6-88C8DCEFA192}" dt="2026-07-31T14:46:52.879" v="8" actId="478"/>
          <ac:spMkLst>
            <pc:docMk/>
            <pc:sldMk cId="0" sldId="257"/>
            <ac:spMk id="12" creationId="{5A298448-21F8-FBAF-F0CC-DACD648D4D98}"/>
          </ac:spMkLst>
        </pc:spChg>
        <pc:spChg chg="del">
          <ac:chgData name="Brittany Lovely" userId="2179ef8d-189d-4026-bc2f-586078a24bba" providerId="ADAL" clId="{4469A390-5A8A-4804-8CF6-88C8DCEFA192}" dt="2026-07-31T14:46:52.879" v="8" actId="478"/>
          <ac:spMkLst>
            <pc:docMk/>
            <pc:sldMk cId="0" sldId="257"/>
            <ac:spMk id="14" creationId="{1DCAA0D1-DADB-3211-A19A-A534C305E47F}"/>
          </ac:spMkLst>
        </pc:spChg>
        <pc:spChg chg="del">
          <ac:chgData name="Brittany Lovely" userId="2179ef8d-189d-4026-bc2f-586078a24bba" providerId="ADAL" clId="{4469A390-5A8A-4804-8CF6-88C8DCEFA192}" dt="2026-07-31T14:46:52.879" v="8" actId="478"/>
          <ac:spMkLst>
            <pc:docMk/>
            <pc:sldMk cId="0" sldId="257"/>
            <ac:spMk id="20" creationId="{0738D9CD-EC3D-2A39-E394-0DF1311B684A}"/>
          </ac:spMkLst>
        </pc:spChg>
        <pc:spChg chg="del">
          <ac:chgData name="Brittany Lovely" userId="2179ef8d-189d-4026-bc2f-586078a24bba" providerId="ADAL" clId="{4469A390-5A8A-4804-8CF6-88C8DCEFA192}" dt="2026-07-31T14:46:52.879" v="8" actId="478"/>
          <ac:spMkLst>
            <pc:docMk/>
            <pc:sldMk cId="0" sldId="257"/>
            <ac:spMk id="25" creationId="{791A1B39-30F8-9E90-4323-71DF001D540B}"/>
          </ac:spMkLst>
        </pc:spChg>
        <pc:spChg chg="del">
          <ac:chgData name="Brittany Lovely" userId="2179ef8d-189d-4026-bc2f-586078a24bba" providerId="ADAL" clId="{4469A390-5A8A-4804-8CF6-88C8DCEFA192}" dt="2026-07-31T14:46:52.879" v="8" actId="478"/>
          <ac:spMkLst>
            <pc:docMk/>
            <pc:sldMk cId="0" sldId="257"/>
            <ac:spMk id="31" creationId="{A13E8282-33BD-780B-B1FD-60CD74B50F71}"/>
          </ac:spMkLst>
        </pc:spChg>
        <pc:spChg chg="del">
          <ac:chgData name="Brittany Lovely" userId="2179ef8d-189d-4026-bc2f-586078a24bba" providerId="ADAL" clId="{4469A390-5A8A-4804-8CF6-88C8DCEFA192}" dt="2026-07-31T14:46:52.879" v="8" actId="478"/>
          <ac:spMkLst>
            <pc:docMk/>
            <pc:sldMk cId="0" sldId="257"/>
            <ac:spMk id="32" creationId="{EDAB52BD-6D55-2838-CB89-FAA8C7C3F02E}"/>
          </ac:spMkLst>
        </pc:spChg>
        <pc:spChg chg="del">
          <ac:chgData name="Brittany Lovely" userId="2179ef8d-189d-4026-bc2f-586078a24bba" providerId="ADAL" clId="{4469A390-5A8A-4804-8CF6-88C8DCEFA192}" dt="2026-07-31T14:46:52.879" v="8" actId="478"/>
          <ac:spMkLst>
            <pc:docMk/>
            <pc:sldMk cId="0" sldId="257"/>
            <ac:spMk id="33" creationId="{1BE07B51-6BD4-1867-D402-21E60DA2CC6B}"/>
          </ac:spMkLst>
        </pc:spChg>
        <pc:spChg chg="del">
          <ac:chgData name="Brittany Lovely" userId="2179ef8d-189d-4026-bc2f-586078a24bba" providerId="ADAL" clId="{4469A390-5A8A-4804-8CF6-88C8DCEFA192}" dt="2026-07-31T14:46:52.879" v="8" actId="478"/>
          <ac:spMkLst>
            <pc:docMk/>
            <pc:sldMk cId="0" sldId="257"/>
            <ac:spMk id="34" creationId="{C6F75ADF-7000-0061-A0A6-45992CDAFF3C}"/>
          </ac:spMkLst>
        </pc:spChg>
      </pc:sldChg>
      <pc:sldChg chg="delSp mod setBg">
        <pc:chgData name="Brittany Lovely" userId="2179ef8d-189d-4026-bc2f-586078a24bba" providerId="ADAL" clId="{4469A390-5A8A-4804-8CF6-88C8DCEFA192}" dt="2026-07-31T14:47:34.753" v="27"/>
        <pc:sldMkLst>
          <pc:docMk/>
          <pc:sldMk cId="0" sldId="260"/>
        </pc:sldMkLst>
        <pc:spChg chg="del">
          <ac:chgData name="Brittany Lovely" userId="2179ef8d-189d-4026-bc2f-586078a24bba" providerId="ADAL" clId="{4469A390-5A8A-4804-8CF6-88C8DCEFA192}" dt="2026-07-31T14:47:29.518" v="24" actId="478"/>
          <ac:spMkLst>
            <pc:docMk/>
            <pc:sldMk cId="0" sldId="260"/>
            <ac:spMk id="4" creationId="{007D9ED0-E068-3925-99B6-9515873C4957}"/>
          </ac:spMkLst>
        </pc:spChg>
        <pc:spChg chg="del">
          <ac:chgData name="Brittany Lovely" userId="2179ef8d-189d-4026-bc2f-586078a24bba" providerId="ADAL" clId="{4469A390-5A8A-4804-8CF6-88C8DCEFA192}" dt="2026-07-31T14:47:29.518" v="24" actId="478"/>
          <ac:spMkLst>
            <pc:docMk/>
            <pc:sldMk cId="0" sldId="260"/>
            <ac:spMk id="15" creationId="{4C409626-E612-0400-B206-B4BA7C4EC60B}"/>
          </ac:spMkLst>
        </pc:spChg>
        <pc:spChg chg="del">
          <ac:chgData name="Brittany Lovely" userId="2179ef8d-189d-4026-bc2f-586078a24bba" providerId="ADAL" clId="{4469A390-5A8A-4804-8CF6-88C8DCEFA192}" dt="2026-07-31T14:47:29.518" v="24" actId="478"/>
          <ac:spMkLst>
            <pc:docMk/>
            <pc:sldMk cId="0" sldId="260"/>
            <ac:spMk id="16" creationId="{A3719F5D-66FF-5C32-2EFA-1505CC82696E}"/>
          </ac:spMkLst>
        </pc:spChg>
        <pc:spChg chg="del">
          <ac:chgData name="Brittany Lovely" userId="2179ef8d-189d-4026-bc2f-586078a24bba" providerId="ADAL" clId="{4469A390-5A8A-4804-8CF6-88C8DCEFA192}" dt="2026-07-31T14:47:29.518" v="24" actId="478"/>
          <ac:spMkLst>
            <pc:docMk/>
            <pc:sldMk cId="0" sldId="260"/>
            <ac:spMk id="17" creationId="{FA6796D0-35CC-E249-DCD6-C9D657C7EEA1}"/>
          </ac:spMkLst>
        </pc:spChg>
        <pc:spChg chg="del">
          <ac:chgData name="Brittany Lovely" userId="2179ef8d-189d-4026-bc2f-586078a24bba" providerId="ADAL" clId="{4469A390-5A8A-4804-8CF6-88C8DCEFA192}" dt="2026-07-31T14:47:29.518" v="24" actId="478"/>
          <ac:spMkLst>
            <pc:docMk/>
            <pc:sldMk cId="0" sldId="260"/>
            <ac:spMk id="18" creationId="{975969D6-9DD6-3FE7-715D-9A0CF70AD33D}"/>
          </ac:spMkLst>
        </pc:spChg>
        <pc:spChg chg="del">
          <ac:chgData name="Brittany Lovely" userId="2179ef8d-189d-4026-bc2f-586078a24bba" providerId="ADAL" clId="{4469A390-5A8A-4804-8CF6-88C8DCEFA192}" dt="2026-07-31T14:47:29.518" v="24" actId="478"/>
          <ac:spMkLst>
            <pc:docMk/>
            <pc:sldMk cId="0" sldId="260"/>
            <ac:spMk id="19" creationId="{83C63C3A-8007-07E2-C6AD-642C37CC6C34}"/>
          </ac:spMkLst>
        </pc:spChg>
        <pc:spChg chg="del">
          <ac:chgData name="Brittany Lovely" userId="2179ef8d-189d-4026-bc2f-586078a24bba" providerId="ADAL" clId="{4469A390-5A8A-4804-8CF6-88C8DCEFA192}" dt="2026-07-31T14:47:29.518" v="24" actId="478"/>
          <ac:spMkLst>
            <pc:docMk/>
            <pc:sldMk cId="0" sldId="260"/>
            <ac:spMk id="20" creationId="{5F00E39A-87D9-8155-3604-056F14EEF9F9}"/>
          </ac:spMkLst>
        </pc:spChg>
        <pc:spChg chg="del">
          <ac:chgData name="Brittany Lovely" userId="2179ef8d-189d-4026-bc2f-586078a24bba" providerId="ADAL" clId="{4469A390-5A8A-4804-8CF6-88C8DCEFA192}" dt="2026-07-31T14:47:29.518" v="24" actId="478"/>
          <ac:spMkLst>
            <pc:docMk/>
            <pc:sldMk cId="0" sldId="260"/>
            <ac:spMk id="21" creationId="{3CB8BC2C-EC40-3687-4A3C-3DB1C719BF8F}"/>
          </ac:spMkLst>
        </pc:spChg>
        <pc:spChg chg="del">
          <ac:chgData name="Brittany Lovely" userId="2179ef8d-189d-4026-bc2f-586078a24bba" providerId="ADAL" clId="{4469A390-5A8A-4804-8CF6-88C8DCEFA192}" dt="2026-07-31T14:47:29.518" v="24" actId="478"/>
          <ac:spMkLst>
            <pc:docMk/>
            <pc:sldMk cId="0" sldId="260"/>
            <ac:spMk id="23" creationId="{D07DFAFB-8857-317E-B63D-F8A4E87F19C3}"/>
          </ac:spMkLst>
        </pc:spChg>
        <pc:spChg chg="del">
          <ac:chgData name="Brittany Lovely" userId="2179ef8d-189d-4026-bc2f-586078a24bba" providerId="ADAL" clId="{4469A390-5A8A-4804-8CF6-88C8DCEFA192}" dt="2026-07-31T14:47:29.518" v="24" actId="478"/>
          <ac:spMkLst>
            <pc:docMk/>
            <pc:sldMk cId="0" sldId="260"/>
            <ac:spMk id="24" creationId="{178B766E-A9FC-F908-4530-DAF533534B6D}"/>
          </ac:spMkLst>
        </pc:spChg>
      </pc:sldChg>
      <pc:sldChg chg="delSp mod setBg">
        <pc:chgData name="Brittany Lovely" userId="2179ef8d-189d-4026-bc2f-586078a24bba" providerId="ADAL" clId="{4469A390-5A8A-4804-8CF6-88C8DCEFA192}" dt="2026-07-31T14:49:22.357" v="59"/>
        <pc:sldMkLst>
          <pc:docMk/>
          <pc:sldMk cId="0" sldId="266"/>
        </pc:sldMkLst>
        <pc:spChg chg="del">
          <ac:chgData name="Brittany Lovely" userId="2179ef8d-189d-4026-bc2f-586078a24bba" providerId="ADAL" clId="{4469A390-5A8A-4804-8CF6-88C8DCEFA192}" dt="2026-07-31T14:49:16.503" v="56" actId="478"/>
          <ac:spMkLst>
            <pc:docMk/>
            <pc:sldMk cId="0" sldId="266"/>
            <ac:spMk id="2" creationId="{00000000-0000-0000-0000-000000000000}"/>
          </ac:spMkLst>
        </pc:spChg>
        <pc:picChg chg="del">
          <ac:chgData name="Brittany Lovely" userId="2179ef8d-189d-4026-bc2f-586078a24bba" providerId="ADAL" clId="{4469A390-5A8A-4804-8CF6-88C8DCEFA192}" dt="2026-07-31T14:49:16.503" v="56" actId="478"/>
          <ac:picMkLst>
            <pc:docMk/>
            <pc:sldMk cId="0" sldId="266"/>
            <ac:picMk id="3" creationId="{37B7A796-5191-7669-739B-92C928C465E6}"/>
          </ac:picMkLst>
        </pc:picChg>
      </pc:sldChg>
      <pc:sldChg chg="delSp mod setBg">
        <pc:chgData name="Brittany Lovely" userId="2179ef8d-189d-4026-bc2f-586078a24bba" providerId="ADAL" clId="{4469A390-5A8A-4804-8CF6-88C8DCEFA192}" dt="2026-07-31T14:49:50.357" v="71"/>
        <pc:sldMkLst>
          <pc:docMk/>
          <pc:sldMk cId="0" sldId="270"/>
        </pc:sldMkLst>
        <pc:spChg chg="del">
          <ac:chgData name="Brittany Lovely" userId="2179ef8d-189d-4026-bc2f-586078a24bba" providerId="ADAL" clId="{4469A390-5A8A-4804-8CF6-88C8DCEFA192}" dt="2026-07-31T14:49:45.010" v="68" actId="478"/>
          <ac:spMkLst>
            <pc:docMk/>
            <pc:sldMk cId="0" sldId="270"/>
            <ac:spMk id="11" creationId="{63D1DD54-D317-E4C3-ED8E-0C068FA9824A}"/>
          </ac:spMkLst>
        </pc:spChg>
        <pc:spChg chg="del">
          <ac:chgData name="Brittany Lovely" userId="2179ef8d-189d-4026-bc2f-586078a24bba" providerId="ADAL" clId="{4469A390-5A8A-4804-8CF6-88C8DCEFA192}" dt="2026-07-31T14:49:45.010" v="68" actId="478"/>
          <ac:spMkLst>
            <pc:docMk/>
            <pc:sldMk cId="0" sldId="270"/>
            <ac:spMk id="13" creationId="{4FC33A0C-13B3-D3B9-E448-2E00C9FD867D}"/>
          </ac:spMkLst>
        </pc:spChg>
        <pc:spChg chg="del">
          <ac:chgData name="Brittany Lovely" userId="2179ef8d-189d-4026-bc2f-586078a24bba" providerId="ADAL" clId="{4469A390-5A8A-4804-8CF6-88C8DCEFA192}" dt="2026-07-31T14:49:45.010" v="68" actId="478"/>
          <ac:spMkLst>
            <pc:docMk/>
            <pc:sldMk cId="0" sldId="270"/>
            <ac:spMk id="15" creationId="{E4201296-4167-EB84-A9A4-5B56890449CA}"/>
          </ac:spMkLst>
        </pc:spChg>
        <pc:spChg chg="del">
          <ac:chgData name="Brittany Lovely" userId="2179ef8d-189d-4026-bc2f-586078a24bba" providerId="ADAL" clId="{4469A390-5A8A-4804-8CF6-88C8DCEFA192}" dt="2026-07-31T14:49:45.010" v="68" actId="478"/>
          <ac:spMkLst>
            <pc:docMk/>
            <pc:sldMk cId="0" sldId="270"/>
            <ac:spMk id="19" creationId="{7ED5839D-50B6-4CC9-3963-D2897939D112}"/>
          </ac:spMkLst>
        </pc:spChg>
        <pc:spChg chg="del">
          <ac:chgData name="Brittany Lovely" userId="2179ef8d-189d-4026-bc2f-586078a24bba" providerId="ADAL" clId="{4469A390-5A8A-4804-8CF6-88C8DCEFA192}" dt="2026-07-31T14:49:45.010" v="68" actId="478"/>
          <ac:spMkLst>
            <pc:docMk/>
            <pc:sldMk cId="0" sldId="270"/>
            <ac:spMk id="24" creationId="{AC0BE617-58B9-C027-ED18-2A04F1EC3002}"/>
          </ac:spMkLst>
        </pc:spChg>
        <pc:spChg chg="del">
          <ac:chgData name="Brittany Lovely" userId="2179ef8d-189d-4026-bc2f-586078a24bba" providerId="ADAL" clId="{4469A390-5A8A-4804-8CF6-88C8DCEFA192}" dt="2026-07-31T14:49:45.010" v="68" actId="478"/>
          <ac:spMkLst>
            <pc:docMk/>
            <pc:sldMk cId="0" sldId="270"/>
            <ac:spMk id="25" creationId="{889D8C95-DFAC-224B-B7F5-405F2BECCCF6}"/>
          </ac:spMkLst>
        </pc:spChg>
        <pc:spChg chg="del">
          <ac:chgData name="Brittany Lovely" userId="2179ef8d-189d-4026-bc2f-586078a24bba" providerId="ADAL" clId="{4469A390-5A8A-4804-8CF6-88C8DCEFA192}" dt="2026-07-31T14:49:45.010" v="68" actId="478"/>
          <ac:spMkLst>
            <pc:docMk/>
            <pc:sldMk cId="0" sldId="270"/>
            <ac:spMk id="29" creationId="{55589129-BDD1-03B0-9FBA-4B9EC3862889}"/>
          </ac:spMkLst>
        </pc:spChg>
        <pc:spChg chg="del">
          <ac:chgData name="Brittany Lovely" userId="2179ef8d-189d-4026-bc2f-586078a24bba" providerId="ADAL" clId="{4469A390-5A8A-4804-8CF6-88C8DCEFA192}" dt="2026-07-31T14:49:45.010" v="68" actId="478"/>
          <ac:spMkLst>
            <pc:docMk/>
            <pc:sldMk cId="0" sldId="270"/>
            <ac:spMk id="35" creationId="{0FE8AC05-7365-09F4-7A9F-E0729A0C9321}"/>
          </ac:spMkLst>
        </pc:spChg>
        <pc:spChg chg="del">
          <ac:chgData name="Brittany Lovely" userId="2179ef8d-189d-4026-bc2f-586078a24bba" providerId="ADAL" clId="{4469A390-5A8A-4804-8CF6-88C8DCEFA192}" dt="2026-07-31T14:49:45.010" v="68" actId="478"/>
          <ac:spMkLst>
            <pc:docMk/>
            <pc:sldMk cId="0" sldId="270"/>
            <ac:spMk id="39" creationId="{972DA39D-92FA-D5B9-AC50-FC36D0353065}"/>
          </ac:spMkLst>
        </pc:spChg>
        <pc:spChg chg="del">
          <ac:chgData name="Brittany Lovely" userId="2179ef8d-189d-4026-bc2f-586078a24bba" providerId="ADAL" clId="{4469A390-5A8A-4804-8CF6-88C8DCEFA192}" dt="2026-07-31T14:49:45.010" v="68" actId="478"/>
          <ac:spMkLst>
            <pc:docMk/>
            <pc:sldMk cId="0" sldId="270"/>
            <ac:spMk id="43" creationId="{864D435C-F5D2-19F0-DC61-79C9E1327757}"/>
          </ac:spMkLst>
        </pc:spChg>
      </pc:sldChg>
      <pc:sldChg chg="delSp mod setBg">
        <pc:chgData name="Brittany Lovely" userId="2179ef8d-189d-4026-bc2f-586078a24bba" providerId="ADAL" clId="{4469A390-5A8A-4804-8CF6-88C8DCEFA192}" dt="2026-07-31T14:50:09.169" v="79"/>
        <pc:sldMkLst>
          <pc:docMk/>
          <pc:sldMk cId="0" sldId="274"/>
        </pc:sldMkLst>
        <pc:spChg chg="del">
          <ac:chgData name="Brittany Lovely" userId="2179ef8d-189d-4026-bc2f-586078a24bba" providerId="ADAL" clId="{4469A390-5A8A-4804-8CF6-88C8DCEFA192}" dt="2026-07-31T14:50:03.362" v="76" actId="478"/>
          <ac:spMkLst>
            <pc:docMk/>
            <pc:sldMk cId="0" sldId="274"/>
            <ac:spMk id="2" creationId="{00000000-0000-0000-0000-000000000000}"/>
          </ac:spMkLst>
        </pc:spChg>
        <pc:picChg chg="del">
          <ac:chgData name="Brittany Lovely" userId="2179ef8d-189d-4026-bc2f-586078a24bba" providerId="ADAL" clId="{4469A390-5A8A-4804-8CF6-88C8DCEFA192}" dt="2026-07-31T14:50:03.362" v="76" actId="478"/>
          <ac:picMkLst>
            <pc:docMk/>
            <pc:sldMk cId="0" sldId="274"/>
            <ac:picMk id="3" creationId="{7ADCECF6-C0CB-6419-5C77-F3716B16F641}"/>
          </ac:picMkLst>
        </pc:picChg>
      </pc:sldChg>
      <pc:sldChg chg="delSp mod setBg">
        <pc:chgData name="Brittany Lovely" userId="2179ef8d-189d-4026-bc2f-586078a24bba" providerId="ADAL" clId="{4469A390-5A8A-4804-8CF6-88C8DCEFA192}" dt="2026-07-31T14:50:38.605" v="91"/>
        <pc:sldMkLst>
          <pc:docMk/>
          <pc:sldMk cId="0" sldId="276"/>
        </pc:sldMkLst>
        <pc:spChg chg="del">
          <ac:chgData name="Brittany Lovely" userId="2179ef8d-189d-4026-bc2f-586078a24bba" providerId="ADAL" clId="{4469A390-5A8A-4804-8CF6-88C8DCEFA192}" dt="2026-07-31T14:50:31.176" v="88" actId="478"/>
          <ac:spMkLst>
            <pc:docMk/>
            <pc:sldMk cId="0" sldId="276"/>
            <ac:spMk id="2" creationId="{18C83A01-8DC0-0875-2649-904D785A9963}"/>
          </ac:spMkLst>
        </pc:spChg>
        <pc:spChg chg="del">
          <ac:chgData name="Brittany Lovely" userId="2179ef8d-189d-4026-bc2f-586078a24bba" providerId="ADAL" clId="{4469A390-5A8A-4804-8CF6-88C8DCEFA192}" dt="2026-07-31T14:50:31.176" v="88" actId="478"/>
          <ac:spMkLst>
            <pc:docMk/>
            <pc:sldMk cId="0" sldId="276"/>
            <ac:spMk id="3" creationId="{7CE9E520-BB82-571C-6836-302A0D3C863A}"/>
          </ac:spMkLst>
        </pc:spChg>
        <pc:spChg chg="del">
          <ac:chgData name="Brittany Lovely" userId="2179ef8d-189d-4026-bc2f-586078a24bba" providerId="ADAL" clId="{4469A390-5A8A-4804-8CF6-88C8DCEFA192}" dt="2026-07-31T14:50:31.176" v="88" actId="478"/>
          <ac:spMkLst>
            <pc:docMk/>
            <pc:sldMk cId="0" sldId="276"/>
            <ac:spMk id="4" creationId="{6AA524E6-E212-25EF-F124-3E3B23E0B038}"/>
          </ac:spMkLst>
        </pc:spChg>
        <pc:spChg chg="del">
          <ac:chgData name="Brittany Lovely" userId="2179ef8d-189d-4026-bc2f-586078a24bba" providerId="ADAL" clId="{4469A390-5A8A-4804-8CF6-88C8DCEFA192}" dt="2026-07-31T14:50:31.176" v="88" actId="478"/>
          <ac:spMkLst>
            <pc:docMk/>
            <pc:sldMk cId="0" sldId="276"/>
            <ac:spMk id="5" creationId="{FA3A98FE-4013-4746-E98C-06E920F81FEE}"/>
          </ac:spMkLst>
        </pc:spChg>
        <pc:spChg chg="del">
          <ac:chgData name="Brittany Lovely" userId="2179ef8d-189d-4026-bc2f-586078a24bba" providerId="ADAL" clId="{4469A390-5A8A-4804-8CF6-88C8DCEFA192}" dt="2026-07-31T14:50:31.176" v="88" actId="478"/>
          <ac:spMkLst>
            <pc:docMk/>
            <pc:sldMk cId="0" sldId="276"/>
            <ac:spMk id="7" creationId="{6704B9B2-A783-B339-FAD9-4AA34D8C326C}"/>
          </ac:spMkLst>
        </pc:spChg>
        <pc:spChg chg="del">
          <ac:chgData name="Brittany Lovely" userId="2179ef8d-189d-4026-bc2f-586078a24bba" providerId="ADAL" clId="{4469A390-5A8A-4804-8CF6-88C8DCEFA192}" dt="2026-07-31T14:50:31.176" v="88" actId="478"/>
          <ac:spMkLst>
            <pc:docMk/>
            <pc:sldMk cId="0" sldId="276"/>
            <ac:spMk id="8" creationId="{1FD65F07-08C6-985D-047C-860F700D0C66}"/>
          </ac:spMkLst>
        </pc:spChg>
        <pc:spChg chg="del">
          <ac:chgData name="Brittany Lovely" userId="2179ef8d-189d-4026-bc2f-586078a24bba" providerId="ADAL" clId="{4469A390-5A8A-4804-8CF6-88C8DCEFA192}" dt="2026-07-31T14:50:31.176" v="88" actId="478"/>
          <ac:spMkLst>
            <pc:docMk/>
            <pc:sldMk cId="0" sldId="276"/>
            <ac:spMk id="9" creationId="{B43FD377-10ED-E2A0-76AF-2B6087E3A330}"/>
          </ac:spMkLst>
        </pc:spChg>
        <pc:spChg chg="del">
          <ac:chgData name="Brittany Lovely" userId="2179ef8d-189d-4026-bc2f-586078a24bba" providerId="ADAL" clId="{4469A390-5A8A-4804-8CF6-88C8DCEFA192}" dt="2026-07-31T14:50:31.176" v="88" actId="478"/>
          <ac:spMkLst>
            <pc:docMk/>
            <pc:sldMk cId="0" sldId="276"/>
            <ac:spMk id="10" creationId="{46F2B684-F963-E331-CA71-BBBBDA08D29E}"/>
          </ac:spMkLst>
        </pc:spChg>
        <pc:spChg chg="del">
          <ac:chgData name="Brittany Lovely" userId="2179ef8d-189d-4026-bc2f-586078a24bba" providerId="ADAL" clId="{4469A390-5A8A-4804-8CF6-88C8DCEFA192}" dt="2026-07-31T14:50:31.176" v="88" actId="478"/>
          <ac:spMkLst>
            <pc:docMk/>
            <pc:sldMk cId="0" sldId="276"/>
            <ac:spMk id="11" creationId="{43987F22-7C37-B9FB-7673-DEEA8185A874}"/>
          </ac:spMkLst>
        </pc:spChg>
        <pc:spChg chg="del">
          <ac:chgData name="Brittany Lovely" userId="2179ef8d-189d-4026-bc2f-586078a24bba" providerId="ADAL" clId="{4469A390-5A8A-4804-8CF6-88C8DCEFA192}" dt="2026-07-31T14:50:31.176" v="88" actId="478"/>
          <ac:spMkLst>
            <pc:docMk/>
            <pc:sldMk cId="0" sldId="276"/>
            <ac:spMk id="12" creationId="{0074EA12-3505-9DAD-4924-D7E8480AF7DE}"/>
          </ac:spMkLst>
        </pc:spChg>
      </pc:sldChg>
      <pc:sldChg chg="delSp mod setBg">
        <pc:chgData name="Brittany Lovely" userId="2179ef8d-189d-4026-bc2f-586078a24bba" providerId="ADAL" clId="{4469A390-5A8A-4804-8CF6-88C8DCEFA192}" dt="2026-07-31T14:50:28.362" v="87"/>
        <pc:sldMkLst>
          <pc:docMk/>
          <pc:sldMk cId="0" sldId="277"/>
        </pc:sldMkLst>
        <pc:spChg chg="del">
          <ac:chgData name="Brittany Lovely" userId="2179ef8d-189d-4026-bc2f-586078a24bba" providerId="ADAL" clId="{4469A390-5A8A-4804-8CF6-88C8DCEFA192}" dt="2026-07-31T14:50:21.394" v="84" actId="478"/>
          <ac:spMkLst>
            <pc:docMk/>
            <pc:sldMk cId="0" sldId="277"/>
            <ac:spMk id="2" creationId="{911EBDB7-8667-0EBD-1357-56B08D8D280F}"/>
          </ac:spMkLst>
        </pc:spChg>
        <pc:spChg chg="del">
          <ac:chgData name="Brittany Lovely" userId="2179ef8d-189d-4026-bc2f-586078a24bba" providerId="ADAL" clId="{4469A390-5A8A-4804-8CF6-88C8DCEFA192}" dt="2026-07-31T14:50:21.394" v="84" actId="478"/>
          <ac:spMkLst>
            <pc:docMk/>
            <pc:sldMk cId="0" sldId="277"/>
            <ac:spMk id="6" creationId="{4E4A6335-FC24-C530-0358-554DE68CCDCC}"/>
          </ac:spMkLst>
        </pc:spChg>
        <pc:spChg chg="del">
          <ac:chgData name="Brittany Lovely" userId="2179ef8d-189d-4026-bc2f-586078a24bba" providerId="ADAL" clId="{4469A390-5A8A-4804-8CF6-88C8DCEFA192}" dt="2026-07-31T14:50:21.394" v="84" actId="478"/>
          <ac:spMkLst>
            <pc:docMk/>
            <pc:sldMk cId="0" sldId="277"/>
            <ac:spMk id="8" creationId="{2BD79B8C-EB3F-5019-D34A-167487F7D2E7}"/>
          </ac:spMkLst>
        </pc:spChg>
        <pc:spChg chg="del">
          <ac:chgData name="Brittany Lovely" userId="2179ef8d-189d-4026-bc2f-586078a24bba" providerId="ADAL" clId="{4469A390-5A8A-4804-8CF6-88C8DCEFA192}" dt="2026-07-31T14:50:21.394" v="84" actId="478"/>
          <ac:spMkLst>
            <pc:docMk/>
            <pc:sldMk cId="0" sldId="277"/>
            <ac:spMk id="9" creationId="{1A892723-95FD-7778-CDF3-DF1EDD539293}"/>
          </ac:spMkLst>
        </pc:spChg>
        <pc:spChg chg="del">
          <ac:chgData name="Brittany Lovely" userId="2179ef8d-189d-4026-bc2f-586078a24bba" providerId="ADAL" clId="{4469A390-5A8A-4804-8CF6-88C8DCEFA192}" dt="2026-07-31T14:50:21.394" v="84" actId="478"/>
          <ac:spMkLst>
            <pc:docMk/>
            <pc:sldMk cId="0" sldId="277"/>
            <ac:spMk id="10" creationId="{9BE0D6DA-5CEC-D58D-596A-536F481AC77D}"/>
          </ac:spMkLst>
        </pc:spChg>
        <pc:spChg chg="del">
          <ac:chgData name="Brittany Lovely" userId="2179ef8d-189d-4026-bc2f-586078a24bba" providerId="ADAL" clId="{4469A390-5A8A-4804-8CF6-88C8DCEFA192}" dt="2026-07-31T14:50:21.394" v="84" actId="478"/>
          <ac:spMkLst>
            <pc:docMk/>
            <pc:sldMk cId="0" sldId="277"/>
            <ac:spMk id="11" creationId="{4C93C6DC-5376-780A-92C6-47FEC4288090}"/>
          </ac:spMkLst>
        </pc:spChg>
        <pc:spChg chg="del">
          <ac:chgData name="Brittany Lovely" userId="2179ef8d-189d-4026-bc2f-586078a24bba" providerId="ADAL" clId="{4469A390-5A8A-4804-8CF6-88C8DCEFA192}" dt="2026-07-31T14:50:21.394" v="84" actId="478"/>
          <ac:spMkLst>
            <pc:docMk/>
            <pc:sldMk cId="0" sldId="277"/>
            <ac:spMk id="14" creationId="{B005D2D2-D4FD-7534-C46D-3D5441E6CC38}"/>
          </ac:spMkLst>
        </pc:spChg>
        <pc:spChg chg="del">
          <ac:chgData name="Brittany Lovely" userId="2179ef8d-189d-4026-bc2f-586078a24bba" providerId="ADAL" clId="{4469A390-5A8A-4804-8CF6-88C8DCEFA192}" dt="2026-07-31T14:50:21.394" v="84" actId="478"/>
          <ac:spMkLst>
            <pc:docMk/>
            <pc:sldMk cId="0" sldId="277"/>
            <ac:spMk id="16" creationId="{7DC6D5A2-2DB1-327A-9496-83BF62FF36CD}"/>
          </ac:spMkLst>
        </pc:spChg>
        <pc:spChg chg="del">
          <ac:chgData name="Brittany Lovely" userId="2179ef8d-189d-4026-bc2f-586078a24bba" providerId="ADAL" clId="{4469A390-5A8A-4804-8CF6-88C8DCEFA192}" dt="2026-07-31T14:50:21.394" v="84" actId="478"/>
          <ac:spMkLst>
            <pc:docMk/>
            <pc:sldMk cId="0" sldId="277"/>
            <ac:spMk id="17" creationId="{9C291AE2-97AF-7CA9-E23D-8AA51F71814B}"/>
          </ac:spMkLst>
        </pc:spChg>
        <pc:spChg chg="del">
          <ac:chgData name="Brittany Lovely" userId="2179ef8d-189d-4026-bc2f-586078a24bba" providerId="ADAL" clId="{4469A390-5A8A-4804-8CF6-88C8DCEFA192}" dt="2026-07-31T14:50:21.394" v="84" actId="478"/>
          <ac:spMkLst>
            <pc:docMk/>
            <pc:sldMk cId="0" sldId="277"/>
            <ac:spMk id="18" creationId="{F780E539-3458-6094-EDA5-5CFA765ED32C}"/>
          </ac:spMkLst>
        </pc:spChg>
      </pc:sldChg>
      <pc:sldChg chg="delSp mod setBg">
        <pc:chgData name="Brittany Lovely" userId="2179ef8d-189d-4026-bc2f-586078a24bba" providerId="ADAL" clId="{4469A390-5A8A-4804-8CF6-88C8DCEFA192}" dt="2026-07-31T14:50:48.552" v="95"/>
        <pc:sldMkLst>
          <pc:docMk/>
          <pc:sldMk cId="0" sldId="279"/>
        </pc:sldMkLst>
        <pc:spChg chg="del">
          <ac:chgData name="Brittany Lovely" userId="2179ef8d-189d-4026-bc2f-586078a24bba" providerId="ADAL" clId="{4469A390-5A8A-4804-8CF6-88C8DCEFA192}" dt="2026-07-31T14:50:41.810" v="92" actId="478"/>
          <ac:spMkLst>
            <pc:docMk/>
            <pc:sldMk cId="0" sldId="279"/>
            <ac:spMk id="2" creationId="{00000000-0000-0000-0000-000000000000}"/>
          </ac:spMkLst>
        </pc:spChg>
        <pc:picChg chg="del">
          <ac:chgData name="Brittany Lovely" userId="2179ef8d-189d-4026-bc2f-586078a24bba" providerId="ADAL" clId="{4469A390-5A8A-4804-8CF6-88C8DCEFA192}" dt="2026-07-31T14:50:41.810" v="92" actId="478"/>
          <ac:picMkLst>
            <pc:docMk/>
            <pc:sldMk cId="0" sldId="279"/>
            <ac:picMk id="3" creationId="{7B1704F8-ACD2-ACD2-0A5B-5BAE6F99A9FF}"/>
          </ac:picMkLst>
        </pc:picChg>
      </pc:sldChg>
      <pc:sldChg chg="delSp mod setBg">
        <pc:chgData name="Brittany Lovely" userId="2179ef8d-189d-4026-bc2f-586078a24bba" providerId="ADAL" clId="{4469A390-5A8A-4804-8CF6-88C8DCEFA192}" dt="2026-07-31T14:50:59.390" v="99"/>
        <pc:sldMkLst>
          <pc:docMk/>
          <pc:sldMk cId="0" sldId="280"/>
        </pc:sldMkLst>
        <pc:spChg chg="del">
          <ac:chgData name="Brittany Lovely" userId="2179ef8d-189d-4026-bc2f-586078a24bba" providerId="ADAL" clId="{4469A390-5A8A-4804-8CF6-88C8DCEFA192}" dt="2026-07-31T14:50:52.239" v="96" actId="478"/>
          <ac:spMkLst>
            <pc:docMk/>
            <pc:sldMk cId="0" sldId="280"/>
            <ac:spMk id="2" creationId="{BE7B10DF-F817-8030-94D9-08C2C8AB18DA}"/>
          </ac:spMkLst>
        </pc:spChg>
        <pc:spChg chg="del">
          <ac:chgData name="Brittany Lovely" userId="2179ef8d-189d-4026-bc2f-586078a24bba" providerId="ADAL" clId="{4469A390-5A8A-4804-8CF6-88C8DCEFA192}" dt="2026-07-31T14:50:52.239" v="96" actId="478"/>
          <ac:spMkLst>
            <pc:docMk/>
            <pc:sldMk cId="0" sldId="280"/>
            <ac:spMk id="4" creationId="{00000000-0000-0000-0000-000000000000}"/>
          </ac:spMkLst>
        </pc:spChg>
        <pc:spChg chg="del">
          <ac:chgData name="Brittany Lovely" userId="2179ef8d-189d-4026-bc2f-586078a24bba" providerId="ADAL" clId="{4469A390-5A8A-4804-8CF6-88C8DCEFA192}" dt="2026-07-31T14:50:52.239" v="96" actId="478"/>
          <ac:spMkLst>
            <pc:docMk/>
            <pc:sldMk cId="0" sldId="280"/>
            <ac:spMk id="5" creationId="{949111B3-F866-6DB7-43D3-4C466CC87F06}"/>
          </ac:spMkLst>
        </pc:spChg>
        <pc:spChg chg="del">
          <ac:chgData name="Brittany Lovely" userId="2179ef8d-189d-4026-bc2f-586078a24bba" providerId="ADAL" clId="{4469A390-5A8A-4804-8CF6-88C8DCEFA192}" dt="2026-07-31T14:50:52.239" v="96" actId="478"/>
          <ac:spMkLst>
            <pc:docMk/>
            <pc:sldMk cId="0" sldId="280"/>
            <ac:spMk id="8" creationId="{D1267850-3C58-B8EE-BA28-D26114947A21}"/>
          </ac:spMkLst>
        </pc:spChg>
        <pc:picChg chg="del">
          <ac:chgData name="Brittany Lovely" userId="2179ef8d-189d-4026-bc2f-586078a24bba" providerId="ADAL" clId="{4469A390-5A8A-4804-8CF6-88C8DCEFA192}" dt="2026-07-31T14:50:52.239" v="96" actId="478"/>
          <ac:picMkLst>
            <pc:docMk/>
            <pc:sldMk cId="0" sldId="280"/>
            <ac:picMk id="6" creationId="{7B1222B1-BAFD-2352-38D4-D5EBFF5E2196}"/>
          </ac:picMkLst>
        </pc:picChg>
      </pc:sldChg>
      <pc:sldChg chg="delSp mod setBg">
        <pc:chgData name="Brittany Lovely" userId="2179ef8d-189d-4026-bc2f-586078a24bba" providerId="ADAL" clId="{4469A390-5A8A-4804-8CF6-88C8DCEFA192}" dt="2026-07-31T14:51:08.220" v="103"/>
        <pc:sldMkLst>
          <pc:docMk/>
          <pc:sldMk cId="0" sldId="281"/>
        </pc:sldMkLst>
        <pc:spChg chg="del">
          <ac:chgData name="Brittany Lovely" userId="2179ef8d-189d-4026-bc2f-586078a24bba" providerId="ADAL" clId="{4469A390-5A8A-4804-8CF6-88C8DCEFA192}" dt="2026-07-31T14:51:02.514" v="100" actId="478"/>
          <ac:spMkLst>
            <pc:docMk/>
            <pc:sldMk cId="0" sldId="281"/>
            <ac:spMk id="3" creationId="{00000000-0000-0000-0000-000000000000}"/>
          </ac:spMkLst>
        </pc:spChg>
        <pc:spChg chg="del">
          <ac:chgData name="Brittany Lovely" userId="2179ef8d-189d-4026-bc2f-586078a24bba" providerId="ADAL" clId="{4469A390-5A8A-4804-8CF6-88C8DCEFA192}" dt="2026-07-31T14:51:02.514" v="100" actId="478"/>
          <ac:spMkLst>
            <pc:docMk/>
            <pc:sldMk cId="0" sldId="281"/>
            <ac:spMk id="4" creationId="{0D3292FF-EAFE-7E22-267E-BEB6A650F954}"/>
          </ac:spMkLst>
        </pc:spChg>
        <pc:spChg chg="del">
          <ac:chgData name="Brittany Lovely" userId="2179ef8d-189d-4026-bc2f-586078a24bba" providerId="ADAL" clId="{4469A390-5A8A-4804-8CF6-88C8DCEFA192}" dt="2026-07-31T14:51:02.514" v="100" actId="478"/>
          <ac:spMkLst>
            <pc:docMk/>
            <pc:sldMk cId="0" sldId="281"/>
            <ac:spMk id="7" creationId="{6D450AE1-EC3B-2209-A843-A67DF1586DE7}"/>
          </ac:spMkLst>
        </pc:spChg>
        <pc:spChg chg="del">
          <ac:chgData name="Brittany Lovely" userId="2179ef8d-189d-4026-bc2f-586078a24bba" providerId="ADAL" clId="{4469A390-5A8A-4804-8CF6-88C8DCEFA192}" dt="2026-07-31T14:51:02.514" v="100" actId="478"/>
          <ac:spMkLst>
            <pc:docMk/>
            <pc:sldMk cId="0" sldId="281"/>
            <ac:spMk id="10" creationId="{4C4143C7-C0BF-67C8-559A-A9E29BD1809B}"/>
          </ac:spMkLst>
        </pc:spChg>
        <pc:spChg chg="del">
          <ac:chgData name="Brittany Lovely" userId="2179ef8d-189d-4026-bc2f-586078a24bba" providerId="ADAL" clId="{4469A390-5A8A-4804-8CF6-88C8DCEFA192}" dt="2026-07-31T14:51:02.514" v="100" actId="478"/>
          <ac:spMkLst>
            <pc:docMk/>
            <pc:sldMk cId="0" sldId="281"/>
            <ac:spMk id="11" creationId="{8B7DD012-1418-4101-6368-A847DFE11C3C}"/>
          </ac:spMkLst>
        </pc:spChg>
        <pc:spChg chg="del">
          <ac:chgData name="Brittany Lovely" userId="2179ef8d-189d-4026-bc2f-586078a24bba" providerId="ADAL" clId="{4469A390-5A8A-4804-8CF6-88C8DCEFA192}" dt="2026-07-31T14:51:02.514" v="100" actId="478"/>
          <ac:spMkLst>
            <pc:docMk/>
            <pc:sldMk cId="0" sldId="281"/>
            <ac:spMk id="12" creationId="{8C987F9A-7D80-5883-1879-A85D2A149C89}"/>
          </ac:spMkLst>
        </pc:spChg>
        <pc:spChg chg="del">
          <ac:chgData name="Brittany Lovely" userId="2179ef8d-189d-4026-bc2f-586078a24bba" providerId="ADAL" clId="{4469A390-5A8A-4804-8CF6-88C8DCEFA192}" dt="2026-07-31T14:51:02.514" v="100" actId="478"/>
          <ac:spMkLst>
            <pc:docMk/>
            <pc:sldMk cId="0" sldId="281"/>
            <ac:spMk id="17" creationId="{015F5DD6-9B52-DFF3-CB3A-5EEF917037AC}"/>
          </ac:spMkLst>
        </pc:spChg>
        <pc:spChg chg="del">
          <ac:chgData name="Brittany Lovely" userId="2179ef8d-189d-4026-bc2f-586078a24bba" providerId="ADAL" clId="{4469A390-5A8A-4804-8CF6-88C8DCEFA192}" dt="2026-07-31T14:51:02.514" v="100" actId="478"/>
          <ac:spMkLst>
            <pc:docMk/>
            <pc:sldMk cId="0" sldId="281"/>
            <ac:spMk id="18" creationId="{AA0D66D8-0E2F-F694-C9CA-E3379D5A5691}"/>
          </ac:spMkLst>
        </pc:spChg>
        <pc:spChg chg="del">
          <ac:chgData name="Brittany Lovely" userId="2179ef8d-189d-4026-bc2f-586078a24bba" providerId="ADAL" clId="{4469A390-5A8A-4804-8CF6-88C8DCEFA192}" dt="2026-07-31T14:51:02.514" v="100" actId="478"/>
          <ac:spMkLst>
            <pc:docMk/>
            <pc:sldMk cId="0" sldId="281"/>
            <ac:spMk id="20" creationId="{AE6C589D-A85B-6D04-3359-C1B6DA575AB2}"/>
          </ac:spMkLst>
        </pc:spChg>
        <pc:spChg chg="del">
          <ac:chgData name="Brittany Lovely" userId="2179ef8d-189d-4026-bc2f-586078a24bba" providerId="ADAL" clId="{4469A390-5A8A-4804-8CF6-88C8DCEFA192}" dt="2026-07-31T14:51:02.514" v="100" actId="478"/>
          <ac:spMkLst>
            <pc:docMk/>
            <pc:sldMk cId="0" sldId="281"/>
            <ac:spMk id="21" creationId="{124C3BDE-3E94-41D1-1E18-6465AA6F4B96}"/>
          </ac:spMkLst>
        </pc:spChg>
      </pc:sldChg>
      <pc:sldChg chg="delSp mod setBg">
        <pc:chgData name="Brittany Lovely" userId="2179ef8d-189d-4026-bc2f-586078a24bba" providerId="ADAL" clId="{4469A390-5A8A-4804-8CF6-88C8DCEFA192}" dt="2026-07-31T14:51:17.386" v="107"/>
        <pc:sldMkLst>
          <pc:docMk/>
          <pc:sldMk cId="0" sldId="282"/>
        </pc:sldMkLst>
        <pc:spChg chg="del">
          <ac:chgData name="Brittany Lovely" userId="2179ef8d-189d-4026-bc2f-586078a24bba" providerId="ADAL" clId="{4469A390-5A8A-4804-8CF6-88C8DCEFA192}" dt="2026-07-31T14:51:10.870" v="104" actId="478"/>
          <ac:spMkLst>
            <pc:docMk/>
            <pc:sldMk cId="0" sldId="282"/>
            <ac:spMk id="3" creationId="{00000000-0000-0000-0000-000000000000}"/>
          </ac:spMkLst>
        </pc:spChg>
        <pc:spChg chg="del">
          <ac:chgData name="Brittany Lovely" userId="2179ef8d-189d-4026-bc2f-586078a24bba" providerId="ADAL" clId="{4469A390-5A8A-4804-8CF6-88C8DCEFA192}" dt="2026-07-31T14:51:10.870" v="104" actId="478"/>
          <ac:spMkLst>
            <pc:docMk/>
            <pc:sldMk cId="0" sldId="282"/>
            <ac:spMk id="4" creationId="{36CA05A2-902A-2E25-EA98-873D6C8738E5}"/>
          </ac:spMkLst>
        </pc:spChg>
        <pc:spChg chg="del">
          <ac:chgData name="Brittany Lovely" userId="2179ef8d-189d-4026-bc2f-586078a24bba" providerId="ADAL" clId="{4469A390-5A8A-4804-8CF6-88C8DCEFA192}" dt="2026-07-31T14:51:10.870" v="104" actId="478"/>
          <ac:spMkLst>
            <pc:docMk/>
            <pc:sldMk cId="0" sldId="282"/>
            <ac:spMk id="7" creationId="{C58E2352-8B1A-FA7D-FDA9-8A85F3E4C8B6}"/>
          </ac:spMkLst>
        </pc:spChg>
        <pc:spChg chg="del">
          <ac:chgData name="Brittany Lovely" userId="2179ef8d-189d-4026-bc2f-586078a24bba" providerId="ADAL" clId="{4469A390-5A8A-4804-8CF6-88C8DCEFA192}" dt="2026-07-31T14:51:10.870" v="104" actId="478"/>
          <ac:spMkLst>
            <pc:docMk/>
            <pc:sldMk cId="0" sldId="282"/>
            <ac:spMk id="10" creationId="{3FB1C989-97C6-AD52-4D03-B1FCCB8E94F3}"/>
          </ac:spMkLst>
        </pc:spChg>
        <pc:spChg chg="del">
          <ac:chgData name="Brittany Lovely" userId="2179ef8d-189d-4026-bc2f-586078a24bba" providerId="ADAL" clId="{4469A390-5A8A-4804-8CF6-88C8DCEFA192}" dt="2026-07-31T14:51:10.870" v="104" actId="478"/>
          <ac:spMkLst>
            <pc:docMk/>
            <pc:sldMk cId="0" sldId="282"/>
            <ac:spMk id="14" creationId="{5D021745-A3D1-5080-9FED-2D2A4675AC7D}"/>
          </ac:spMkLst>
        </pc:spChg>
        <pc:spChg chg="del">
          <ac:chgData name="Brittany Lovely" userId="2179ef8d-189d-4026-bc2f-586078a24bba" providerId="ADAL" clId="{4469A390-5A8A-4804-8CF6-88C8DCEFA192}" dt="2026-07-31T14:51:10.870" v="104" actId="478"/>
          <ac:spMkLst>
            <pc:docMk/>
            <pc:sldMk cId="0" sldId="282"/>
            <ac:spMk id="16" creationId="{DA98B970-AD55-38E5-5E59-23956B9923F1}"/>
          </ac:spMkLst>
        </pc:spChg>
        <pc:spChg chg="del">
          <ac:chgData name="Brittany Lovely" userId="2179ef8d-189d-4026-bc2f-586078a24bba" providerId="ADAL" clId="{4469A390-5A8A-4804-8CF6-88C8DCEFA192}" dt="2026-07-31T14:51:10.870" v="104" actId="478"/>
          <ac:spMkLst>
            <pc:docMk/>
            <pc:sldMk cId="0" sldId="282"/>
            <ac:spMk id="17" creationId="{5023AD14-6930-56CA-AC9F-8F2305C0631C}"/>
          </ac:spMkLst>
        </pc:spChg>
        <pc:picChg chg="del">
          <ac:chgData name="Brittany Lovely" userId="2179ef8d-189d-4026-bc2f-586078a24bba" providerId="ADAL" clId="{4469A390-5A8A-4804-8CF6-88C8DCEFA192}" dt="2026-07-31T14:51:10.870" v="104" actId="478"/>
          <ac:picMkLst>
            <pc:docMk/>
            <pc:sldMk cId="0" sldId="282"/>
            <ac:picMk id="11" creationId="{679CA53E-95DB-72F6-2EAD-D9DE10299A3E}"/>
          </ac:picMkLst>
        </pc:picChg>
        <pc:picChg chg="del">
          <ac:chgData name="Brittany Lovely" userId="2179ef8d-189d-4026-bc2f-586078a24bba" providerId="ADAL" clId="{4469A390-5A8A-4804-8CF6-88C8DCEFA192}" dt="2026-07-31T14:51:10.870" v="104" actId="478"/>
          <ac:picMkLst>
            <pc:docMk/>
            <pc:sldMk cId="0" sldId="282"/>
            <ac:picMk id="12" creationId="{EB126204-4DAD-1C7D-DFDB-C5440E90C859}"/>
          </ac:picMkLst>
        </pc:picChg>
        <pc:picChg chg="del">
          <ac:chgData name="Brittany Lovely" userId="2179ef8d-189d-4026-bc2f-586078a24bba" providerId="ADAL" clId="{4469A390-5A8A-4804-8CF6-88C8DCEFA192}" dt="2026-07-31T14:51:10.870" v="104" actId="478"/>
          <ac:picMkLst>
            <pc:docMk/>
            <pc:sldMk cId="0" sldId="282"/>
            <ac:picMk id="13" creationId="{F0F39A0E-9FD2-6485-1C9B-2C81CF02D884}"/>
          </ac:picMkLst>
        </pc:picChg>
      </pc:sldChg>
      <pc:sldChg chg="delSp mod setBg">
        <pc:chgData name="Brittany Lovely" userId="2179ef8d-189d-4026-bc2f-586078a24bba" providerId="ADAL" clId="{4469A390-5A8A-4804-8CF6-88C8DCEFA192}" dt="2026-07-31T14:51:26.166" v="111"/>
        <pc:sldMkLst>
          <pc:docMk/>
          <pc:sldMk cId="0" sldId="283"/>
        </pc:sldMkLst>
        <pc:spChg chg="del">
          <ac:chgData name="Brittany Lovely" userId="2179ef8d-189d-4026-bc2f-586078a24bba" providerId="ADAL" clId="{4469A390-5A8A-4804-8CF6-88C8DCEFA192}" dt="2026-07-31T14:51:20.499" v="108" actId="478"/>
          <ac:spMkLst>
            <pc:docMk/>
            <pc:sldMk cId="0" sldId="283"/>
            <ac:spMk id="2" creationId="{74E737BF-6027-3F79-D285-1EA7F6726FBB}"/>
          </ac:spMkLst>
        </pc:spChg>
        <pc:spChg chg="del">
          <ac:chgData name="Brittany Lovely" userId="2179ef8d-189d-4026-bc2f-586078a24bba" providerId="ADAL" clId="{4469A390-5A8A-4804-8CF6-88C8DCEFA192}" dt="2026-07-31T14:51:20.499" v="108" actId="478"/>
          <ac:spMkLst>
            <pc:docMk/>
            <pc:sldMk cId="0" sldId="283"/>
            <ac:spMk id="4" creationId="{00000000-0000-0000-0000-000000000000}"/>
          </ac:spMkLst>
        </pc:spChg>
        <pc:spChg chg="del">
          <ac:chgData name="Brittany Lovely" userId="2179ef8d-189d-4026-bc2f-586078a24bba" providerId="ADAL" clId="{4469A390-5A8A-4804-8CF6-88C8DCEFA192}" dt="2026-07-31T14:51:20.499" v="108" actId="478"/>
          <ac:spMkLst>
            <pc:docMk/>
            <pc:sldMk cId="0" sldId="283"/>
            <ac:spMk id="7" creationId="{02830B0E-FDDB-63E3-4E28-A51A43531DD1}"/>
          </ac:spMkLst>
        </pc:spChg>
        <pc:spChg chg="del">
          <ac:chgData name="Brittany Lovely" userId="2179ef8d-189d-4026-bc2f-586078a24bba" providerId="ADAL" clId="{4469A390-5A8A-4804-8CF6-88C8DCEFA192}" dt="2026-07-31T14:51:20.499" v="108" actId="478"/>
          <ac:spMkLst>
            <pc:docMk/>
            <pc:sldMk cId="0" sldId="283"/>
            <ac:spMk id="9" creationId="{1E1BC830-22D6-8B37-B1CE-B7C75AD068B9}"/>
          </ac:spMkLst>
        </pc:spChg>
        <pc:spChg chg="del">
          <ac:chgData name="Brittany Lovely" userId="2179ef8d-189d-4026-bc2f-586078a24bba" providerId="ADAL" clId="{4469A390-5A8A-4804-8CF6-88C8DCEFA192}" dt="2026-07-31T14:51:20.499" v="108" actId="478"/>
          <ac:spMkLst>
            <pc:docMk/>
            <pc:sldMk cId="0" sldId="283"/>
            <ac:spMk id="10" creationId="{DE343321-30A8-FB7F-83B5-1646A5762EFF}"/>
          </ac:spMkLst>
        </pc:spChg>
        <pc:spChg chg="del">
          <ac:chgData name="Brittany Lovely" userId="2179ef8d-189d-4026-bc2f-586078a24bba" providerId="ADAL" clId="{4469A390-5A8A-4804-8CF6-88C8DCEFA192}" dt="2026-07-31T14:51:20.499" v="108" actId="478"/>
          <ac:spMkLst>
            <pc:docMk/>
            <pc:sldMk cId="0" sldId="283"/>
            <ac:spMk id="11" creationId="{2CCDB6AE-2D99-8177-7B65-1D99C54B7E46}"/>
          </ac:spMkLst>
        </pc:spChg>
      </pc:sldChg>
      <pc:sldChg chg="delSp mod setBg">
        <pc:chgData name="Brittany Lovely" userId="2179ef8d-189d-4026-bc2f-586078a24bba" providerId="ADAL" clId="{4469A390-5A8A-4804-8CF6-88C8DCEFA192}" dt="2026-07-31T14:51:37.758" v="115"/>
        <pc:sldMkLst>
          <pc:docMk/>
          <pc:sldMk cId="0" sldId="284"/>
        </pc:sldMkLst>
        <pc:spChg chg="del">
          <ac:chgData name="Brittany Lovely" userId="2179ef8d-189d-4026-bc2f-586078a24bba" providerId="ADAL" clId="{4469A390-5A8A-4804-8CF6-88C8DCEFA192}" dt="2026-07-31T14:51:31.333" v="112" actId="478"/>
          <ac:spMkLst>
            <pc:docMk/>
            <pc:sldMk cId="0" sldId="284"/>
            <ac:spMk id="2" creationId="{244B2533-F107-D6F2-71C3-D4D9DF1E8E1C}"/>
          </ac:spMkLst>
        </pc:spChg>
        <pc:spChg chg="del">
          <ac:chgData name="Brittany Lovely" userId="2179ef8d-189d-4026-bc2f-586078a24bba" providerId="ADAL" clId="{4469A390-5A8A-4804-8CF6-88C8DCEFA192}" dt="2026-07-31T14:51:31.333" v="112" actId="478"/>
          <ac:spMkLst>
            <pc:docMk/>
            <pc:sldMk cId="0" sldId="284"/>
            <ac:spMk id="4" creationId="{00000000-0000-0000-0000-000000000000}"/>
          </ac:spMkLst>
        </pc:spChg>
        <pc:spChg chg="del">
          <ac:chgData name="Brittany Lovely" userId="2179ef8d-189d-4026-bc2f-586078a24bba" providerId="ADAL" clId="{4469A390-5A8A-4804-8CF6-88C8DCEFA192}" dt="2026-07-31T14:51:31.333" v="112" actId="478"/>
          <ac:spMkLst>
            <pc:docMk/>
            <pc:sldMk cId="0" sldId="284"/>
            <ac:spMk id="5" creationId="{00000000-0000-0000-0000-000000000000}"/>
          </ac:spMkLst>
        </pc:spChg>
        <pc:spChg chg="del">
          <ac:chgData name="Brittany Lovely" userId="2179ef8d-189d-4026-bc2f-586078a24bba" providerId="ADAL" clId="{4469A390-5A8A-4804-8CF6-88C8DCEFA192}" dt="2026-07-31T14:51:31.333" v="112" actId="478"/>
          <ac:spMkLst>
            <pc:docMk/>
            <pc:sldMk cId="0" sldId="284"/>
            <ac:spMk id="6" creationId="{00000000-0000-0000-0000-000000000000}"/>
          </ac:spMkLst>
        </pc:spChg>
        <pc:spChg chg="del">
          <ac:chgData name="Brittany Lovely" userId="2179ef8d-189d-4026-bc2f-586078a24bba" providerId="ADAL" clId="{4469A390-5A8A-4804-8CF6-88C8DCEFA192}" dt="2026-07-31T14:51:31.333" v="112" actId="478"/>
          <ac:spMkLst>
            <pc:docMk/>
            <pc:sldMk cId="0" sldId="284"/>
            <ac:spMk id="7" creationId="{00000000-0000-0000-0000-000000000000}"/>
          </ac:spMkLst>
        </pc:spChg>
        <pc:spChg chg="del">
          <ac:chgData name="Brittany Lovely" userId="2179ef8d-189d-4026-bc2f-586078a24bba" providerId="ADAL" clId="{4469A390-5A8A-4804-8CF6-88C8DCEFA192}" dt="2026-07-31T14:51:31.333" v="112" actId="478"/>
          <ac:spMkLst>
            <pc:docMk/>
            <pc:sldMk cId="0" sldId="284"/>
            <ac:spMk id="8" creationId="{00000000-0000-0000-0000-000000000000}"/>
          </ac:spMkLst>
        </pc:spChg>
        <pc:spChg chg="del">
          <ac:chgData name="Brittany Lovely" userId="2179ef8d-189d-4026-bc2f-586078a24bba" providerId="ADAL" clId="{4469A390-5A8A-4804-8CF6-88C8DCEFA192}" dt="2026-07-31T14:51:31.333" v="112" actId="478"/>
          <ac:spMkLst>
            <pc:docMk/>
            <pc:sldMk cId="0" sldId="284"/>
            <ac:spMk id="11" creationId="{00000000-0000-0000-0000-000000000000}"/>
          </ac:spMkLst>
        </pc:spChg>
        <pc:spChg chg="del">
          <ac:chgData name="Brittany Lovely" userId="2179ef8d-189d-4026-bc2f-586078a24bba" providerId="ADAL" clId="{4469A390-5A8A-4804-8CF6-88C8DCEFA192}" dt="2026-07-31T14:51:31.333" v="112" actId="478"/>
          <ac:spMkLst>
            <pc:docMk/>
            <pc:sldMk cId="0" sldId="284"/>
            <ac:spMk id="13" creationId="{00000000-0000-0000-0000-000000000000}"/>
          </ac:spMkLst>
        </pc:spChg>
        <pc:spChg chg="del">
          <ac:chgData name="Brittany Lovely" userId="2179ef8d-189d-4026-bc2f-586078a24bba" providerId="ADAL" clId="{4469A390-5A8A-4804-8CF6-88C8DCEFA192}" dt="2026-07-31T14:51:31.333" v="112" actId="478"/>
          <ac:spMkLst>
            <pc:docMk/>
            <pc:sldMk cId="0" sldId="284"/>
            <ac:spMk id="14" creationId="{00000000-0000-0000-0000-000000000000}"/>
          </ac:spMkLst>
        </pc:spChg>
        <pc:spChg chg="del">
          <ac:chgData name="Brittany Lovely" userId="2179ef8d-189d-4026-bc2f-586078a24bba" providerId="ADAL" clId="{4469A390-5A8A-4804-8CF6-88C8DCEFA192}" dt="2026-07-31T14:51:31.333" v="112" actId="478"/>
          <ac:spMkLst>
            <pc:docMk/>
            <pc:sldMk cId="0" sldId="284"/>
            <ac:spMk id="15" creationId="{00000000-0000-0000-0000-000000000000}"/>
          </ac:spMkLst>
        </pc:spChg>
      </pc:sldChg>
      <pc:sldChg chg="delSp mod setBg">
        <pc:chgData name="Brittany Lovely" userId="2179ef8d-189d-4026-bc2f-586078a24bba" providerId="ADAL" clId="{4469A390-5A8A-4804-8CF6-88C8DCEFA192}" dt="2026-07-31T14:51:49.152" v="119"/>
        <pc:sldMkLst>
          <pc:docMk/>
          <pc:sldMk cId="0" sldId="285"/>
        </pc:sldMkLst>
        <pc:spChg chg="del">
          <ac:chgData name="Brittany Lovely" userId="2179ef8d-189d-4026-bc2f-586078a24bba" providerId="ADAL" clId="{4469A390-5A8A-4804-8CF6-88C8DCEFA192}" dt="2026-07-31T14:51:40.859" v="116" actId="478"/>
          <ac:spMkLst>
            <pc:docMk/>
            <pc:sldMk cId="0" sldId="285"/>
            <ac:spMk id="3" creationId="{4C0E64B5-E358-6E00-02DA-ABD33BA6AFFC}"/>
          </ac:spMkLst>
        </pc:spChg>
        <pc:picChg chg="del">
          <ac:chgData name="Brittany Lovely" userId="2179ef8d-189d-4026-bc2f-586078a24bba" providerId="ADAL" clId="{4469A390-5A8A-4804-8CF6-88C8DCEFA192}" dt="2026-07-31T14:51:40.859" v="116" actId="478"/>
          <ac:picMkLst>
            <pc:docMk/>
            <pc:sldMk cId="0" sldId="285"/>
            <ac:picMk id="11" creationId="{27BEA88A-DCB5-2711-9495-2F5B83FE851A}"/>
          </ac:picMkLst>
        </pc:picChg>
        <pc:picChg chg="del">
          <ac:chgData name="Brittany Lovely" userId="2179ef8d-189d-4026-bc2f-586078a24bba" providerId="ADAL" clId="{4469A390-5A8A-4804-8CF6-88C8DCEFA192}" dt="2026-07-31T14:51:40.859" v="116" actId="478"/>
          <ac:picMkLst>
            <pc:docMk/>
            <pc:sldMk cId="0" sldId="285"/>
            <ac:picMk id="12" creationId="{C6401CA7-DEE9-8E31-3BEB-28E5A94990F0}"/>
          </ac:picMkLst>
        </pc:picChg>
        <pc:picChg chg="del">
          <ac:chgData name="Brittany Lovely" userId="2179ef8d-189d-4026-bc2f-586078a24bba" providerId="ADAL" clId="{4469A390-5A8A-4804-8CF6-88C8DCEFA192}" dt="2026-07-31T14:51:40.859" v="116" actId="478"/>
          <ac:picMkLst>
            <pc:docMk/>
            <pc:sldMk cId="0" sldId="285"/>
            <ac:picMk id="15" creationId="{46B6F160-CB23-7335-A4C7-8190D722D26E}"/>
          </ac:picMkLst>
        </pc:picChg>
      </pc:sldChg>
      <pc:sldChg chg="delSp mod setBg">
        <pc:chgData name="Brittany Lovely" userId="2179ef8d-189d-4026-bc2f-586078a24bba" providerId="ADAL" clId="{4469A390-5A8A-4804-8CF6-88C8DCEFA192}" dt="2026-07-31T14:47:07.523" v="15"/>
        <pc:sldMkLst>
          <pc:docMk/>
          <pc:sldMk cId="1636866583" sldId="290"/>
        </pc:sldMkLst>
        <pc:spChg chg="del">
          <ac:chgData name="Brittany Lovely" userId="2179ef8d-189d-4026-bc2f-586078a24bba" providerId="ADAL" clId="{4469A390-5A8A-4804-8CF6-88C8DCEFA192}" dt="2026-07-31T14:47:01.726" v="12" actId="478"/>
          <ac:spMkLst>
            <pc:docMk/>
            <pc:sldMk cId="1636866583" sldId="290"/>
            <ac:spMk id="2" creationId="{00000000-0000-0000-0000-000000000000}"/>
          </ac:spMkLst>
        </pc:spChg>
        <pc:picChg chg="del">
          <ac:chgData name="Brittany Lovely" userId="2179ef8d-189d-4026-bc2f-586078a24bba" providerId="ADAL" clId="{4469A390-5A8A-4804-8CF6-88C8DCEFA192}" dt="2026-07-31T14:47:01.726" v="12" actId="478"/>
          <ac:picMkLst>
            <pc:docMk/>
            <pc:sldMk cId="1636866583" sldId="290"/>
            <ac:picMk id="3" creationId="{BE236320-D16B-BC96-0590-F806176ACB29}"/>
          </ac:picMkLst>
        </pc:picChg>
      </pc:sldChg>
      <pc:sldChg chg="delSp mod setBg">
        <pc:chgData name="Brittany Lovely" userId="2179ef8d-189d-4026-bc2f-586078a24bba" providerId="ADAL" clId="{4469A390-5A8A-4804-8CF6-88C8DCEFA192}" dt="2026-07-31T14:46:39.775" v="3"/>
        <pc:sldMkLst>
          <pc:docMk/>
          <pc:sldMk cId="2650643993" sldId="301"/>
        </pc:sldMkLst>
        <pc:spChg chg="del">
          <ac:chgData name="Brittany Lovely" userId="2179ef8d-189d-4026-bc2f-586078a24bba" providerId="ADAL" clId="{4469A390-5A8A-4804-8CF6-88C8DCEFA192}" dt="2026-07-31T14:46:25.934" v="0" actId="478"/>
          <ac:spMkLst>
            <pc:docMk/>
            <pc:sldMk cId="2650643993" sldId="301"/>
            <ac:spMk id="10" creationId="{DDFC9335-8BE8-DFEE-B8E4-247C908BE28D}"/>
          </ac:spMkLst>
        </pc:spChg>
        <pc:picChg chg="del">
          <ac:chgData name="Brittany Lovely" userId="2179ef8d-189d-4026-bc2f-586078a24bba" providerId="ADAL" clId="{4469A390-5A8A-4804-8CF6-88C8DCEFA192}" dt="2026-07-31T14:46:25.934" v="0" actId="478"/>
          <ac:picMkLst>
            <pc:docMk/>
            <pc:sldMk cId="2650643993" sldId="301"/>
            <ac:picMk id="6" creationId="{A8C69258-5C52-8514-1C4B-FC73C5063951}"/>
          </ac:picMkLst>
        </pc:picChg>
        <pc:picChg chg="del">
          <ac:chgData name="Brittany Lovely" userId="2179ef8d-189d-4026-bc2f-586078a24bba" providerId="ADAL" clId="{4469A390-5A8A-4804-8CF6-88C8DCEFA192}" dt="2026-07-31T14:46:25.934" v="0" actId="478"/>
          <ac:picMkLst>
            <pc:docMk/>
            <pc:sldMk cId="2650643993" sldId="301"/>
            <ac:picMk id="8" creationId="{501C2571-5B1D-9093-021D-D15B90C5CEEA}"/>
          </ac:picMkLst>
        </pc:picChg>
        <pc:picChg chg="del">
          <ac:chgData name="Brittany Lovely" userId="2179ef8d-189d-4026-bc2f-586078a24bba" providerId="ADAL" clId="{4469A390-5A8A-4804-8CF6-88C8DCEFA192}" dt="2026-07-31T14:46:25.934" v="0" actId="478"/>
          <ac:picMkLst>
            <pc:docMk/>
            <pc:sldMk cId="2650643993" sldId="301"/>
            <ac:picMk id="12" creationId="{6A95911A-E9FA-8B81-B6EA-A71C02E7B799}"/>
          </ac:picMkLst>
        </pc:picChg>
      </pc:sldChg>
      <pc:sldChg chg="delSp mod setBg">
        <pc:chgData name="Brittany Lovely" userId="2179ef8d-189d-4026-bc2f-586078a24bba" providerId="ADAL" clId="{4469A390-5A8A-4804-8CF6-88C8DCEFA192}" dt="2026-07-31T14:47:58.764" v="35"/>
        <pc:sldMkLst>
          <pc:docMk/>
          <pc:sldMk cId="4268992599" sldId="305"/>
        </pc:sldMkLst>
        <pc:spChg chg="del">
          <ac:chgData name="Brittany Lovely" userId="2179ef8d-189d-4026-bc2f-586078a24bba" providerId="ADAL" clId="{4469A390-5A8A-4804-8CF6-88C8DCEFA192}" dt="2026-07-31T14:47:52.173" v="32" actId="478"/>
          <ac:spMkLst>
            <pc:docMk/>
            <pc:sldMk cId="4268992599" sldId="305"/>
            <ac:spMk id="6" creationId="{1188A3A2-5506-3F14-60FE-F15F0111B921}"/>
          </ac:spMkLst>
        </pc:spChg>
        <pc:spChg chg="del">
          <ac:chgData name="Brittany Lovely" userId="2179ef8d-189d-4026-bc2f-586078a24bba" providerId="ADAL" clId="{4469A390-5A8A-4804-8CF6-88C8DCEFA192}" dt="2026-07-31T14:47:52.173" v="32" actId="478"/>
          <ac:spMkLst>
            <pc:docMk/>
            <pc:sldMk cId="4268992599" sldId="305"/>
            <ac:spMk id="7" creationId="{DE8BD354-0436-3DAC-32ED-98FBF11A2C0E}"/>
          </ac:spMkLst>
        </pc:spChg>
        <pc:spChg chg="del">
          <ac:chgData name="Brittany Lovely" userId="2179ef8d-189d-4026-bc2f-586078a24bba" providerId="ADAL" clId="{4469A390-5A8A-4804-8CF6-88C8DCEFA192}" dt="2026-07-31T14:47:52.173" v="32" actId="478"/>
          <ac:spMkLst>
            <pc:docMk/>
            <pc:sldMk cId="4268992599" sldId="305"/>
            <ac:spMk id="11" creationId="{A6BB6B97-7109-6E54-1570-BCE478AFBB9B}"/>
          </ac:spMkLst>
        </pc:spChg>
        <pc:picChg chg="del">
          <ac:chgData name="Brittany Lovely" userId="2179ef8d-189d-4026-bc2f-586078a24bba" providerId="ADAL" clId="{4469A390-5A8A-4804-8CF6-88C8DCEFA192}" dt="2026-07-31T14:47:52.173" v="32" actId="478"/>
          <ac:picMkLst>
            <pc:docMk/>
            <pc:sldMk cId="4268992599" sldId="305"/>
            <ac:picMk id="4" creationId="{77D1B035-B3D7-DB63-AEC5-5D851EE0FACD}"/>
          </ac:picMkLst>
        </pc:picChg>
      </pc:sldChg>
      <pc:sldChg chg="delSp mod setBg">
        <pc:chgData name="Brittany Lovely" userId="2179ef8d-189d-4026-bc2f-586078a24bba" providerId="ADAL" clId="{4469A390-5A8A-4804-8CF6-88C8DCEFA192}" dt="2026-07-31T14:48:46.874" v="51"/>
        <pc:sldMkLst>
          <pc:docMk/>
          <pc:sldMk cId="3744893186" sldId="306"/>
        </pc:sldMkLst>
        <pc:spChg chg="del">
          <ac:chgData name="Brittany Lovely" userId="2179ef8d-189d-4026-bc2f-586078a24bba" providerId="ADAL" clId="{4469A390-5A8A-4804-8CF6-88C8DCEFA192}" dt="2026-07-31T14:48:40.775" v="48" actId="478"/>
          <ac:spMkLst>
            <pc:docMk/>
            <pc:sldMk cId="3744893186" sldId="306"/>
            <ac:spMk id="2" creationId="{40323C21-821A-C190-8A87-4C57E384787A}"/>
          </ac:spMkLst>
        </pc:spChg>
        <pc:spChg chg="del">
          <ac:chgData name="Brittany Lovely" userId="2179ef8d-189d-4026-bc2f-586078a24bba" providerId="ADAL" clId="{4469A390-5A8A-4804-8CF6-88C8DCEFA192}" dt="2026-07-31T14:48:40.775" v="48" actId="478"/>
          <ac:spMkLst>
            <pc:docMk/>
            <pc:sldMk cId="3744893186" sldId="306"/>
            <ac:spMk id="3" creationId="{BEBA38DD-9934-DADC-F92A-F99A8AB90668}"/>
          </ac:spMkLst>
        </pc:spChg>
        <pc:spChg chg="del">
          <ac:chgData name="Brittany Lovely" userId="2179ef8d-189d-4026-bc2f-586078a24bba" providerId="ADAL" clId="{4469A390-5A8A-4804-8CF6-88C8DCEFA192}" dt="2026-07-31T14:48:40.775" v="48" actId="478"/>
          <ac:spMkLst>
            <pc:docMk/>
            <pc:sldMk cId="3744893186" sldId="306"/>
            <ac:spMk id="7" creationId="{535BEF7F-5829-762C-FCCC-B8F4520EE8F1}"/>
          </ac:spMkLst>
        </pc:spChg>
        <pc:picChg chg="del">
          <ac:chgData name="Brittany Lovely" userId="2179ef8d-189d-4026-bc2f-586078a24bba" providerId="ADAL" clId="{4469A390-5A8A-4804-8CF6-88C8DCEFA192}" dt="2026-07-31T14:48:40.775" v="48" actId="478"/>
          <ac:picMkLst>
            <pc:docMk/>
            <pc:sldMk cId="3744893186" sldId="306"/>
            <ac:picMk id="6" creationId="{ACBB23ED-86FE-6553-2841-0DAE5A94EC77}"/>
          </ac:picMkLst>
        </pc:picChg>
      </pc:sldChg>
      <pc:sldChg chg="addSp delSp modSp mod setBg">
        <pc:chgData name="Brittany Lovely" userId="2179ef8d-189d-4026-bc2f-586078a24bba" providerId="ADAL" clId="{4469A390-5A8A-4804-8CF6-88C8DCEFA192}" dt="2026-07-31T14:52:26.271" v="128"/>
        <pc:sldMkLst>
          <pc:docMk/>
          <pc:sldMk cId="2848043574" sldId="471"/>
        </pc:sldMkLst>
        <pc:spChg chg="add del mod">
          <ac:chgData name="Brittany Lovely" userId="2179ef8d-189d-4026-bc2f-586078a24bba" providerId="ADAL" clId="{4469A390-5A8A-4804-8CF6-88C8DCEFA192}" dt="2026-07-31T14:52:12.672" v="125" actId="478"/>
          <ac:spMkLst>
            <pc:docMk/>
            <pc:sldMk cId="2848043574" sldId="471"/>
            <ac:spMk id="6" creationId="{3F8590D9-9482-26E7-89AF-F0495FE23394}"/>
          </ac:spMkLst>
        </pc:spChg>
        <pc:spChg chg="del">
          <ac:chgData name="Brittany Lovely" userId="2179ef8d-189d-4026-bc2f-586078a24bba" providerId="ADAL" clId="{4469A390-5A8A-4804-8CF6-88C8DCEFA192}" dt="2026-07-31T14:52:08.696" v="124" actId="478"/>
          <ac:spMkLst>
            <pc:docMk/>
            <pc:sldMk cId="2848043574" sldId="471"/>
            <ac:spMk id="11" creationId="{6E5A9312-8842-D75F-3828-6783B56692D7}"/>
          </ac:spMkLst>
        </pc:spChg>
        <pc:picChg chg="del">
          <ac:chgData name="Brittany Lovely" userId="2179ef8d-189d-4026-bc2f-586078a24bba" providerId="ADAL" clId="{4469A390-5A8A-4804-8CF6-88C8DCEFA192}" dt="2026-07-31T14:52:08.696" v="124" actId="478"/>
          <ac:picMkLst>
            <pc:docMk/>
            <pc:sldMk cId="2848043574" sldId="471"/>
            <ac:picMk id="3" creationId="{C68AC38B-0CC5-C3FA-53E4-DB8501EB1975}"/>
          </ac:picMkLst>
        </pc:picChg>
        <pc:picChg chg="del">
          <ac:chgData name="Brittany Lovely" userId="2179ef8d-189d-4026-bc2f-586078a24bba" providerId="ADAL" clId="{4469A390-5A8A-4804-8CF6-88C8DCEFA192}" dt="2026-07-31T14:52:08.696" v="124" actId="478"/>
          <ac:picMkLst>
            <pc:docMk/>
            <pc:sldMk cId="2848043574" sldId="471"/>
            <ac:picMk id="4" creationId="{95A5722B-C747-1FE5-C9AE-5405E93BEB36}"/>
          </ac:picMkLst>
        </pc:picChg>
        <pc:picChg chg="del">
          <ac:chgData name="Brittany Lovely" userId="2179ef8d-189d-4026-bc2f-586078a24bba" providerId="ADAL" clId="{4469A390-5A8A-4804-8CF6-88C8DCEFA192}" dt="2026-07-31T14:52:08.696" v="124" actId="478"/>
          <ac:picMkLst>
            <pc:docMk/>
            <pc:sldMk cId="2848043574" sldId="471"/>
            <ac:picMk id="5" creationId="{5AA7FB71-4625-2185-AA8F-820BBDE871D5}"/>
          </ac:picMkLst>
        </pc:picChg>
        <pc:picChg chg="del">
          <ac:chgData name="Brittany Lovely" userId="2179ef8d-189d-4026-bc2f-586078a24bba" providerId="ADAL" clId="{4469A390-5A8A-4804-8CF6-88C8DCEFA192}" dt="2026-07-31T14:52:08.696" v="124" actId="478"/>
          <ac:picMkLst>
            <pc:docMk/>
            <pc:sldMk cId="2848043574" sldId="471"/>
            <ac:picMk id="8" creationId="{33AA624F-73B0-B1E0-C9CF-E4EBE95B8EAE}"/>
          </ac:picMkLst>
        </pc:picChg>
      </pc:sldChg>
      <pc:sldChg chg="delSp mod setBg">
        <pc:chgData name="Brittany Lovely" userId="2179ef8d-189d-4026-bc2f-586078a24bba" providerId="ADAL" clId="{4469A390-5A8A-4804-8CF6-88C8DCEFA192}" dt="2026-07-31T14:46:48.955" v="7"/>
        <pc:sldMkLst>
          <pc:docMk/>
          <pc:sldMk cId="3566914764" sldId="2147140161"/>
        </pc:sldMkLst>
        <pc:spChg chg="del">
          <ac:chgData name="Brittany Lovely" userId="2179ef8d-189d-4026-bc2f-586078a24bba" providerId="ADAL" clId="{4469A390-5A8A-4804-8CF6-88C8DCEFA192}" dt="2026-07-31T14:46:43.339" v="4" actId="478"/>
          <ac:spMkLst>
            <pc:docMk/>
            <pc:sldMk cId="3566914764" sldId="2147140161"/>
            <ac:spMk id="2" creationId="{289D856A-DF9E-2FDE-234D-BE7D19AA4C88}"/>
          </ac:spMkLst>
        </pc:spChg>
        <pc:spChg chg="del">
          <ac:chgData name="Brittany Lovely" userId="2179ef8d-189d-4026-bc2f-586078a24bba" providerId="ADAL" clId="{4469A390-5A8A-4804-8CF6-88C8DCEFA192}" dt="2026-07-31T14:46:43.339" v="4" actId="478"/>
          <ac:spMkLst>
            <pc:docMk/>
            <pc:sldMk cId="3566914764" sldId="2147140161"/>
            <ac:spMk id="3" creationId="{A4560CC2-866E-2AF8-DB40-A04E9F62DAB1}"/>
          </ac:spMkLst>
        </pc:spChg>
        <pc:spChg chg="del">
          <ac:chgData name="Brittany Lovely" userId="2179ef8d-189d-4026-bc2f-586078a24bba" providerId="ADAL" clId="{4469A390-5A8A-4804-8CF6-88C8DCEFA192}" dt="2026-07-31T14:46:43.339" v="4" actId="478"/>
          <ac:spMkLst>
            <pc:docMk/>
            <pc:sldMk cId="3566914764" sldId="2147140161"/>
            <ac:spMk id="4" creationId="{C9C4F08D-4204-89FE-CB50-8DFA0D4FDC99}"/>
          </ac:spMkLst>
        </pc:spChg>
        <pc:spChg chg="del">
          <ac:chgData name="Brittany Lovely" userId="2179ef8d-189d-4026-bc2f-586078a24bba" providerId="ADAL" clId="{4469A390-5A8A-4804-8CF6-88C8DCEFA192}" dt="2026-07-31T14:46:43.339" v="4" actId="478"/>
          <ac:spMkLst>
            <pc:docMk/>
            <pc:sldMk cId="3566914764" sldId="2147140161"/>
            <ac:spMk id="27" creationId="{850CAE12-72C0-40EE-B229-A0490B65DA64}"/>
          </ac:spMkLst>
        </pc:spChg>
        <pc:spChg chg="del">
          <ac:chgData name="Brittany Lovely" userId="2179ef8d-189d-4026-bc2f-586078a24bba" providerId="ADAL" clId="{4469A390-5A8A-4804-8CF6-88C8DCEFA192}" dt="2026-07-31T14:46:43.339" v="4" actId="478"/>
          <ac:spMkLst>
            <pc:docMk/>
            <pc:sldMk cId="3566914764" sldId="2147140161"/>
            <ac:spMk id="29" creationId="{C2EEFD9E-EBC4-F750-5A88-642FBD095F3A}"/>
          </ac:spMkLst>
        </pc:spChg>
        <pc:spChg chg="del">
          <ac:chgData name="Brittany Lovely" userId="2179ef8d-189d-4026-bc2f-586078a24bba" providerId="ADAL" clId="{4469A390-5A8A-4804-8CF6-88C8DCEFA192}" dt="2026-07-31T14:46:43.339" v="4" actId="478"/>
          <ac:spMkLst>
            <pc:docMk/>
            <pc:sldMk cId="3566914764" sldId="2147140161"/>
            <ac:spMk id="32" creationId="{E12FFCB6-AEB9-1905-85BA-70612E413392}"/>
          </ac:spMkLst>
        </pc:spChg>
        <pc:spChg chg="del">
          <ac:chgData name="Brittany Lovely" userId="2179ef8d-189d-4026-bc2f-586078a24bba" providerId="ADAL" clId="{4469A390-5A8A-4804-8CF6-88C8DCEFA192}" dt="2026-07-31T14:46:43.339" v="4" actId="478"/>
          <ac:spMkLst>
            <pc:docMk/>
            <pc:sldMk cId="3566914764" sldId="2147140161"/>
            <ac:spMk id="33" creationId="{6B7E59A3-935E-F1EF-4B6D-01C6909383E6}"/>
          </ac:spMkLst>
        </pc:spChg>
        <pc:spChg chg="del">
          <ac:chgData name="Brittany Lovely" userId="2179ef8d-189d-4026-bc2f-586078a24bba" providerId="ADAL" clId="{4469A390-5A8A-4804-8CF6-88C8DCEFA192}" dt="2026-07-31T14:46:43.339" v="4" actId="478"/>
          <ac:spMkLst>
            <pc:docMk/>
            <pc:sldMk cId="3566914764" sldId="2147140161"/>
            <ac:spMk id="35" creationId="{53D3905E-6FB3-671F-0DC7-9CE7E635108E}"/>
          </ac:spMkLst>
        </pc:spChg>
        <pc:spChg chg="del">
          <ac:chgData name="Brittany Lovely" userId="2179ef8d-189d-4026-bc2f-586078a24bba" providerId="ADAL" clId="{4469A390-5A8A-4804-8CF6-88C8DCEFA192}" dt="2026-07-31T14:46:43.339" v="4" actId="478"/>
          <ac:spMkLst>
            <pc:docMk/>
            <pc:sldMk cId="3566914764" sldId="2147140161"/>
            <ac:spMk id="36" creationId="{D004267A-1A37-4E97-7C36-7E4BCD63AF0F}"/>
          </ac:spMkLst>
        </pc:spChg>
        <pc:picChg chg="del">
          <ac:chgData name="Brittany Lovely" userId="2179ef8d-189d-4026-bc2f-586078a24bba" providerId="ADAL" clId="{4469A390-5A8A-4804-8CF6-88C8DCEFA192}" dt="2026-07-31T14:46:43.339" v="4" actId="478"/>
          <ac:picMkLst>
            <pc:docMk/>
            <pc:sldMk cId="3566914764" sldId="2147140161"/>
            <ac:picMk id="9" creationId="{01B79950-2979-491C-BC66-73BFD30BCB6C}"/>
          </ac:picMkLst>
        </pc:picChg>
      </pc:sldChg>
      <pc:sldChg chg="delSp mod setBg">
        <pc:chgData name="Brittany Lovely" userId="2179ef8d-189d-4026-bc2f-586078a24bba" providerId="ADAL" clId="{4469A390-5A8A-4804-8CF6-88C8DCEFA192}" dt="2026-07-31T14:49:13.352" v="55"/>
        <pc:sldMkLst>
          <pc:docMk/>
          <pc:sldMk cId="2303825608" sldId="2147140164"/>
        </pc:sldMkLst>
        <pc:spChg chg="del">
          <ac:chgData name="Brittany Lovely" userId="2179ef8d-189d-4026-bc2f-586078a24bba" providerId="ADAL" clId="{4469A390-5A8A-4804-8CF6-88C8DCEFA192}" dt="2026-07-31T14:48:50.099" v="52" actId="478"/>
          <ac:spMkLst>
            <pc:docMk/>
            <pc:sldMk cId="2303825608" sldId="2147140164"/>
            <ac:spMk id="5" creationId="{3A90C988-E758-A533-C978-16C94A1E4DA7}"/>
          </ac:spMkLst>
        </pc:spChg>
        <pc:spChg chg="del">
          <ac:chgData name="Brittany Lovely" userId="2179ef8d-189d-4026-bc2f-586078a24bba" providerId="ADAL" clId="{4469A390-5A8A-4804-8CF6-88C8DCEFA192}" dt="2026-07-31T14:48:50.099" v="52" actId="478"/>
          <ac:spMkLst>
            <pc:docMk/>
            <pc:sldMk cId="2303825608" sldId="2147140164"/>
            <ac:spMk id="6" creationId="{11DC151B-6E2C-5139-16D9-200418A38F58}"/>
          </ac:spMkLst>
        </pc:spChg>
        <pc:spChg chg="del">
          <ac:chgData name="Brittany Lovely" userId="2179ef8d-189d-4026-bc2f-586078a24bba" providerId="ADAL" clId="{4469A390-5A8A-4804-8CF6-88C8DCEFA192}" dt="2026-07-31T14:48:50.099" v="52" actId="478"/>
          <ac:spMkLst>
            <pc:docMk/>
            <pc:sldMk cId="2303825608" sldId="2147140164"/>
            <ac:spMk id="8" creationId="{E3AD005C-00AB-5AF5-3AE8-93A7E84C08D7}"/>
          </ac:spMkLst>
        </pc:spChg>
        <pc:spChg chg="del">
          <ac:chgData name="Brittany Lovely" userId="2179ef8d-189d-4026-bc2f-586078a24bba" providerId="ADAL" clId="{4469A390-5A8A-4804-8CF6-88C8DCEFA192}" dt="2026-07-31T14:48:50.099" v="52" actId="478"/>
          <ac:spMkLst>
            <pc:docMk/>
            <pc:sldMk cId="2303825608" sldId="2147140164"/>
            <ac:spMk id="21" creationId="{1A87B412-882E-CA26-C96B-7EB8FCEDD25E}"/>
          </ac:spMkLst>
        </pc:spChg>
        <pc:picChg chg="del">
          <ac:chgData name="Brittany Lovely" userId="2179ef8d-189d-4026-bc2f-586078a24bba" providerId="ADAL" clId="{4469A390-5A8A-4804-8CF6-88C8DCEFA192}" dt="2026-07-31T14:48:50.099" v="52" actId="478"/>
          <ac:picMkLst>
            <pc:docMk/>
            <pc:sldMk cId="2303825608" sldId="2147140164"/>
            <ac:picMk id="2" creationId="{3CFAB513-C3FF-A5EB-8D25-C92D8EC44DD5}"/>
          </ac:picMkLst>
        </pc:picChg>
        <pc:picChg chg="del">
          <ac:chgData name="Brittany Lovely" userId="2179ef8d-189d-4026-bc2f-586078a24bba" providerId="ADAL" clId="{4469A390-5A8A-4804-8CF6-88C8DCEFA192}" dt="2026-07-31T14:48:50.099" v="52" actId="478"/>
          <ac:picMkLst>
            <pc:docMk/>
            <pc:sldMk cId="2303825608" sldId="2147140164"/>
            <ac:picMk id="3" creationId="{D9A374F5-A1DB-01C4-B2BA-777F60522F75}"/>
          </ac:picMkLst>
        </pc:picChg>
        <pc:picChg chg="del">
          <ac:chgData name="Brittany Lovely" userId="2179ef8d-189d-4026-bc2f-586078a24bba" providerId="ADAL" clId="{4469A390-5A8A-4804-8CF6-88C8DCEFA192}" dt="2026-07-31T14:48:50.099" v="52" actId="478"/>
          <ac:picMkLst>
            <pc:docMk/>
            <pc:sldMk cId="2303825608" sldId="2147140164"/>
            <ac:picMk id="7" creationId="{BA794705-80FC-A1E2-59D8-97E45F4BFB5C}"/>
          </ac:picMkLst>
        </pc:picChg>
      </pc:sldChg>
      <pc:sldChg chg="delSp mod setBg">
        <pc:chgData name="Brittany Lovely" userId="2179ef8d-189d-4026-bc2f-586078a24bba" providerId="ADAL" clId="{4469A390-5A8A-4804-8CF6-88C8DCEFA192}" dt="2026-07-31T14:49:59.638" v="75"/>
        <pc:sldMkLst>
          <pc:docMk/>
          <pc:sldMk cId="1685425972" sldId="2147140169"/>
        </pc:sldMkLst>
        <pc:spChg chg="del">
          <ac:chgData name="Brittany Lovely" userId="2179ef8d-189d-4026-bc2f-586078a24bba" providerId="ADAL" clId="{4469A390-5A8A-4804-8CF6-88C8DCEFA192}" dt="2026-07-31T14:49:53.218" v="72" actId="478"/>
          <ac:spMkLst>
            <pc:docMk/>
            <pc:sldMk cId="1685425972" sldId="2147140169"/>
            <ac:spMk id="4" creationId="{A247F9BF-1E18-4D78-5C59-C4BDF19C935E}"/>
          </ac:spMkLst>
        </pc:spChg>
        <pc:spChg chg="del">
          <ac:chgData name="Brittany Lovely" userId="2179ef8d-189d-4026-bc2f-586078a24bba" providerId="ADAL" clId="{4469A390-5A8A-4804-8CF6-88C8DCEFA192}" dt="2026-07-31T14:49:53.218" v="72" actId="478"/>
          <ac:spMkLst>
            <pc:docMk/>
            <pc:sldMk cId="1685425972" sldId="2147140169"/>
            <ac:spMk id="7" creationId="{F1D47940-84BB-9C27-3E35-021B5B690AF3}"/>
          </ac:spMkLst>
        </pc:spChg>
        <pc:spChg chg="del">
          <ac:chgData name="Brittany Lovely" userId="2179ef8d-189d-4026-bc2f-586078a24bba" providerId="ADAL" clId="{4469A390-5A8A-4804-8CF6-88C8DCEFA192}" dt="2026-07-31T14:49:53.218" v="72" actId="478"/>
          <ac:spMkLst>
            <pc:docMk/>
            <pc:sldMk cId="1685425972" sldId="2147140169"/>
            <ac:spMk id="12" creationId="{8AF9AE8E-A067-A405-BCA3-A0161FE396F0}"/>
          </ac:spMkLst>
        </pc:spChg>
        <pc:spChg chg="del">
          <ac:chgData name="Brittany Lovely" userId="2179ef8d-189d-4026-bc2f-586078a24bba" providerId="ADAL" clId="{4469A390-5A8A-4804-8CF6-88C8DCEFA192}" dt="2026-07-31T14:49:53.218" v="72" actId="478"/>
          <ac:spMkLst>
            <pc:docMk/>
            <pc:sldMk cId="1685425972" sldId="2147140169"/>
            <ac:spMk id="14" creationId="{38CBFE18-17F8-9BD7-9BDE-2BDC03795C4C}"/>
          </ac:spMkLst>
        </pc:spChg>
        <pc:spChg chg="del">
          <ac:chgData name="Brittany Lovely" userId="2179ef8d-189d-4026-bc2f-586078a24bba" providerId="ADAL" clId="{4469A390-5A8A-4804-8CF6-88C8DCEFA192}" dt="2026-07-31T14:49:53.218" v="72" actId="478"/>
          <ac:spMkLst>
            <pc:docMk/>
            <pc:sldMk cId="1685425972" sldId="2147140169"/>
            <ac:spMk id="16" creationId="{58FF3DEF-EEB2-6714-05F3-50CC49217194}"/>
          </ac:spMkLst>
        </pc:spChg>
        <pc:spChg chg="del">
          <ac:chgData name="Brittany Lovely" userId="2179ef8d-189d-4026-bc2f-586078a24bba" providerId="ADAL" clId="{4469A390-5A8A-4804-8CF6-88C8DCEFA192}" dt="2026-07-31T14:49:53.218" v="72" actId="478"/>
          <ac:spMkLst>
            <pc:docMk/>
            <pc:sldMk cId="1685425972" sldId="2147140169"/>
            <ac:spMk id="18" creationId="{ABA2F9E4-0839-134D-66DB-989968463986}"/>
          </ac:spMkLst>
        </pc:spChg>
        <pc:spChg chg="del">
          <ac:chgData name="Brittany Lovely" userId="2179ef8d-189d-4026-bc2f-586078a24bba" providerId="ADAL" clId="{4469A390-5A8A-4804-8CF6-88C8DCEFA192}" dt="2026-07-31T14:49:53.218" v="72" actId="478"/>
          <ac:spMkLst>
            <pc:docMk/>
            <pc:sldMk cId="1685425972" sldId="2147140169"/>
            <ac:spMk id="29" creationId="{882AEB1A-E22A-11D2-A83F-F385AC75E1D2}"/>
          </ac:spMkLst>
        </pc:spChg>
        <pc:spChg chg="del">
          <ac:chgData name="Brittany Lovely" userId="2179ef8d-189d-4026-bc2f-586078a24bba" providerId="ADAL" clId="{4469A390-5A8A-4804-8CF6-88C8DCEFA192}" dt="2026-07-31T14:49:53.218" v="72" actId="478"/>
          <ac:spMkLst>
            <pc:docMk/>
            <pc:sldMk cId="1685425972" sldId="2147140169"/>
            <ac:spMk id="30" creationId="{3651B388-2C85-B956-3C42-4B56ECA96567}"/>
          </ac:spMkLst>
        </pc:spChg>
        <pc:spChg chg="del">
          <ac:chgData name="Brittany Lovely" userId="2179ef8d-189d-4026-bc2f-586078a24bba" providerId="ADAL" clId="{4469A390-5A8A-4804-8CF6-88C8DCEFA192}" dt="2026-07-31T14:49:53.218" v="72" actId="478"/>
          <ac:spMkLst>
            <pc:docMk/>
            <pc:sldMk cId="1685425972" sldId="2147140169"/>
            <ac:spMk id="32" creationId="{0B451F03-59B5-5056-9575-0BBD2E359FA7}"/>
          </ac:spMkLst>
        </pc:spChg>
        <pc:spChg chg="del">
          <ac:chgData name="Brittany Lovely" userId="2179ef8d-189d-4026-bc2f-586078a24bba" providerId="ADAL" clId="{4469A390-5A8A-4804-8CF6-88C8DCEFA192}" dt="2026-07-31T14:49:53.218" v="72" actId="478"/>
          <ac:spMkLst>
            <pc:docMk/>
            <pc:sldMk cId="1685425972" sldId="2147140169"/>
            <ac:spMk id="38" creationId="{8F0D7C1B-2146-7364-3F56-831EAE60C0E0}"/>
          </ac:spMkLst>
        </pc:spChg>
      </pc:sldChg>
      <pc:sldChg chg="delSp mod setBg">
        <pc:chgData name="Brittany Lovely" userId="2179ef8d-189d-4026-bc2f-586078a24bba" providerId="ADAL" clId="{4469A390-5A8A-4804-8CF6-88C8DCEFA192}" dt="2026-07-31T14:47:48.471" v="31"/>
        <pc:sldMkLst>
          <pc:docMk/>
          <pc:sldMk cId="870477679" sldId="2147140170"/>
        </pc:sldMkLst>
        <pc:spChg chg="del">
          <ac:chgData name="Brittany Lovely" userId="2179ef8d-189d-4026-bc2f-586078a24bba" providerId="ADAL" clId="{4469A390-5A8A-4804-8CF6-88C8DCEFA192}" dt="2026-07-31T14:47:42.907" v="28" actId="478"/>
          <ac:spMkLst>
            <pc:docMk/>
            <pc:sldMk cId="870477679" sldId="2147140170"/>
            <ac:spMk id="2" creationId="{00000000-0000-0000-0000-000000000000}"/>
          </ac:spMkLst>
        </pc:spChg>
        <pc:picChg chg="del">
          <ac:chgData name="Brittany Lovely" userId="2179ef8d-189d-4026-bc2f-586078a24bba" providerId="ADAL" clId="{4469A390-5A8A-4804-8CF6-88C8DCEFA192}" dt="2026-07-31T14:47:42.907" v="28" actId="478"/>
          <ac:picMkLst>
            <pc:docMk/>
            <pc:sldMk cId="870477679" sldId="2147140170"/>
            <ac:picMk id="3" creationId="{B58A62C4-7D9E-C26D-98B1-1599E83357B2}"/>
          </ac:picMkLst>
        </pc:picChg>
      </pc:sldChg>
      <pc:sldChg chg="delSp mod setBg">
        <pc:chgData name="Brittany Lovely" userId="2179ef8d-189d-4026-bc2f-586078a24bba" providerId="ADAL" clId="{4469A390-5A8A-4804-8CF6-88C8DCEFA192}" dt="2026-07-31T14:50:18.174" v="83"/>
        <pc:sldMkLst>
          <pc:docMk/>
          <pc:sldMk cId="1070566780" sldId="2147140172"/>
        </pc:sldMkLst>
        <pc:spChg chg="del">
          <ac:chgData name="Brittany Lovely" userId="2179ef8d-189d-4026-bc2f-586078a24bba" providerId="ADAL" clId="{4469A390-5A8A-4804-8CF6-88C8DCEFA192}" dt="2026-07-31T14:50:12.551" v="80" actId="478"/>
          <ac:spMkLst>
            <pc:docMk/>
            <pc:sldMk cId="1070566780" sldId="2147140172"/>
            <ac:spMk id="3" creationId="{42CABD54-A88C-1F83-72ED-233369C31CD1}"/>
          </ac:spMkLst>
        </pc:spChg>
        <pc:spChg chg="del">
          <ac:chgData name="Brittany Lovely" userId="2179ef8d-189d-4026-bc2f-586078a24bba" providerId="ADAL" clId="{4469A390-5A8A-4804-8CF6-88C8DCEFA192}" dt="2026-07-31T14:50:12.551" v="80" actId="478"/>
          <ac:spMkLst>
            <pc:docMk/>
            <pc:sldMk cId="1070566780" sldId="2147140172"/>
            <ac:spMk id="4" creationId="{AB18BF15-3F43-7030-09BC-A7171417AAD1}"/>
          </ac:spMkLst>
        </pc:spChg>
        <pc:spChg chg="del">
          <ac:chgData name="Brittany Lovely" userId="2179ef8d-189d-4026-bc2f-586078a24bba" providerId="ADAL" clId="{4469A390-5A8A-4804-8CF6-88C8DCEFA192}" dt="2026-07-31T14:50:12.551" v="80" actId="478"/>
          <ac:spMkLst>
            <pc:docMk/>
            <pc:sldMk cId="1070566780" sldId="2147140172"/>
            <ac:spMk id="5" creationId="{85F9AD3B-EDD7-D77E-2E59-00BFD7B68E35}"/>
          </ac:spMkLst>
        </pc:spChg>
        <pc:spChg chg="del">
          <ac:chgData name="Brittany Lovely" userId="2179ef8d-189d-4026-bc2f-586078a24bba" providerId="ADAL" clId="{4469A390-5A8A-4804-8CF6-88C8DCEFA192}" dt="2026-07-31T14:50:12.551" v="80" actId="478"/>
          <ac:spMkLst>
            <pc:docMk/>
            <pc:sldMk cId="1070566780" sldId="2147140172"/>
            <ac:spMk id="6" creationId="{05CA6B1D-5ADB-B91E-2992-BA53EB179E76}"/>
          </ac:spMkLst>
        </pc:spChg>
        <pc:spChg chg="del">
          <ac:chgData name="Brittany Lovely" userId="2179ef8d-189d-4026-bc2f-586078a24bba" providerId="ADAL" clId="{4469A390-5A8A-4804-8CF6-88C8DCEFA192}" dt="2026-07-31T14:50:12.551" v="80" actId="478"/>
          <ac:spMkLst>
            <pc:docMk/>
            <pc:sldMk cId="1070566780" sldId="2147140172"/>
            <ac:spMk id="7" creationId="{AA714671-5A51-151B-56DA-847089D621DC}"/>
          </ac:spMkLst>
        </pc:spChg>
        <pc:spChg chg="del">
          <ac:chgData name="Brittany Lovely" userId="2179ef8d-189d-4026-bc2f-586078a24bba" providerId="ADAL" clId="{4469A390-5A8A-4804-8CF6-88C8DCEFA192}" dt="2026-07-31T14:50:12.551" v="80" actId="478"/>
          <ac:spMkLst>
            <pc:docMk/>
            <pc:sldMk cId="1070566780" sldId="2147140172"/>
            <ac:spMk id="8" creationId="{1D914F2A-09E3-66D6-AE4D-E8A15952DEB7}"/>
          </ac:spMkLst>
        </pc:spChg>
        <pc:spChg chg="del">
          <ac:chgData name="Brittany Lovely" userId="2179ef8d-189d-4026-bc2f-586078a24bba" providerId="ADAL" clId="{4469A390-5A8A-4804-8CF6-88C8DCEFA192}" dt="2026-07-31T14:50:12.551" v="80" actId="478"/>
          <ac:spMkLst>
            <pc:docMk/>
            <pc:sldMk cId="1070566780" sldId="2147140172"/>
            <ac:spMk id="9" creationId="{AB4CD39B-9C01-551E-61C8-3D67234608A1}"/>
          </ac:spMkLst>
        </pc:spChg>
        <pc:spChg chg="del">
          <ac:chgData name="Brittany Lovely" userId="2179ef8d-189d-4026-bc2f-586078a24bba" providerId="ADAL" clId="{4469A390-5A8A-4804-8CF6-88C8DCEFA192}" dt="2026-07-31T14:50:12.551" v="80" actId="478"/>
          <ac:spMkLst>
            <pc:docMk/>
            <pc:sldMk cId="1070566780" sldId="2147140172"/>
            <ac:spMk id="11" creationId="{5BD4488F-4861-51D4-E824-A5F1A2664EC2}"/>
          </ac:spMkLst>
        </pc:spChg>
        <pc:spChg chg="del">
          <ac:chgData name="Brittany Lovely" userId="2179ef8d-189d-4026-bc2f-586078a24bba" providerId="ADAL" clId="{4469A390-5A8A-4804-8CF6-88C8DCEFA192}" dt="2026-07-31T14:50:12.551" v="80" actId="478"/>
          <ac:spMkLst>
            <pc:docMk/>
            <pc:sldMk cId="1070566780" sldId="2147140172"/>
            <ac:spMk id="15" creationId="{49AD78FF-E0CD-BF3D-CF12-127C894054CE}"/>
          </ac:spMkLst>
        </pc:spChg>
        <pc:spChg chg="del">
          <ac:chgData name="Brittany Lovely" userId="2179ef8d-189d-4026-bc2f-586078a24bba" providerId="ADAL" clId="{4469A390-5A8A-4804-8CF6-88C8DCEFA192}" dt="2026-07-31T14:50:12.551" v="80" actId="478"/>
          <ac:spMkLst>
            <pc:docMk/>
            <pc:sldMk cId="1070566780" sldId="2147140172"/>
            <ac:spMk id="16" creationId="{690E05DB-7401-BE43-567F-BA02A0D89F82}"/>
          </ac:spMkLst>
        </pc:spChg>
      </pc:sldChg>
      <pc:sldChg chg="delSp mod setBg">
        <pc:chgData name="Brittany Lovely" userId="2179ef8d-189d-4026-bc2f-586078a24bba" providerId="ADAL" clId="{4469A390-5A8A-4804-8CF6-88C8DCEFA192}" dt="2026-07-31T14:47:26.364" v="23"/>
        <pc:sldMkLst>
          <pc:docMk/>
          <pc:sldMk cId="1033574456" sldId="2147140173"/>
        </pc:sldMkLst>
        <pc:spChg chg="del">
          <ac:chgData name="Brittany Lovely" userId="2179ef8d-189d-4026-bc2f-586078a24bba" providerId="ADAL" clId="{4469A390-5A8A-4804-8CF6-88C8DCEFA192}" dt="2026-07-31T14:47:20.427" v="20" actId="478"/>
          <ac:spMkLst>
            <pc:docMk/>
            <pc:sldMk cId="1033574456" sldId="2147140173"/>
            <ac:spMk id="4" creationId="{9672D04C-E831-E746-E070-8B173F446ACE}"/>
          </ac:spMkLst>
        </pc:spChg>
        <pc:spChg chg="del">
          <ac:chgData name="Brittany Lovely" userId="2179ef8d-189d-4026-bc2f-586078a24bba" providerId="ADAL" clId="{4469A390-5A8A-4804-8CF6-88C8DCEFA192}" dt="2026-07-31T14:47:20.427" v="20" actId="478"/>
          <ac:spMkLst>
            <pc:docMk/>
            <pc:sldMk cId="1033574456" sldId="2147140173"/>
            <ac:spMk id="6" creationId="{B34193A7-5EB1-FF60-DF1B-CD6EB1E6C375}"/>
          </ac:spMkLst>
        </pc:spChg>
        <pc:spChg chg="del">
          <ac:chgData name="Brittany Lovely" userId="2179ef8d-189d-4026-bc2f-586078a24bba" providerId="ADAL" clId="{4469A390-5A8A-4804-8CF6-88C8DCEFA192}" dt="2026-07-31T14:47:20.427" v="20" actId="478"/>
          <ac:spMkLst>
            <pc:docMk/>
            <pc:sldMk cId="1033574456" sldId="2147140173"/>
            <ac:spMk id="7" creationId="{4FE42714-EF24-24F3-D54E-B2E386129239}"/>
          </ac:spMkLst>
        </pc:spChg>
        <pc:spChg chg="del">
          <ac:chgData name="Brittany Lovely" userId="2179ef8d-189d-4026-bc2f-586078a24bba" providerId="ADAL" clId="{4469A390-5A8A-4804-8CF6-88C8DCEFA192}" dt="2026-07-31T14:47:20.427" v="20" actId="478"/>
          <ac:spMkLst>
            <pc:docMk/>
            <pc:sldMk cId="1033574456" sldId="2147140173"/>
            <ac:spMk id="8" creationId="{CC387A1E-4DAF-5E62-5B07-87A1C7DDB791}"/>
          </ac:spMkLst>
        </pc:spChg>
        <pc:spChg chg="del">
          <ac:chgData name="Brittany Lovely" userId="2179ef8d-189d-4026-bc2f-586078a24bba" providerId="ADAL" clId="{4469A390-5A8A-4804-8CF6-88C8DCEFA192}" dt="2026-07-31T14:47:20.427" v="20" actId="478"/>
          <ac:spMkLst>
            <pc:docMk/>
            <pc:sldMk cId="1033574456" sldId="2147140173"/>
            <ac:spMk id="9" creationId="{F6B2E87D-ADDC-1FD4-1442-F0E448C68BB6}"/>
          </ac:spMkLst>
        </pc:spChg>
        <pc:spChg chg="del">
          <ac:chgData name="Brittany Lovely" userId="2179ef8d-189d-4026-bc2f-586078a24bba" providerId="ADAL" clId="{4469A390-5A8A-4804-8CF6-88C8DCEFA192}" dt="2026-07-31T14:47:20.427" v="20" actId="478"/>
          <ac:spMkLst>
            <pc:docMk/>
            <pc:sldMk cId="1033574456" sldId="2147140173"/>
            <ac:spMk id="10" creationId="{B2236B72-DF4E-A813-F9B1-83FC2679CC8D}"/>
          </ac:spMkLst>
        </pc:spChg>
        <pc:spChg chg="del">
          <ac:chgData name="Brittany Lovely" userId="2179ef8d-189d-4026-bc2f-586078a24bba" providerId="ADAL" clId="{4469A390-5A8A-4804-8CF6-88C8DCEFA192}" dt="2026-07-31T14:47:20.427" v="20" actId="478"/>
          <ac:spMkLst>
            <pc:docMk/>
            <pc:sldMk cId="1033574456" sldId="2147140173"/>
            <ac:spMk id="11" creationId="{511F04C9-2E59-A02F-2E3D-239E80B785D6}"/>
          </ac:spMkLst>
        </pc:spChg>
        <pc:spChg chg="del">
          <ac:chgData name="Brittany Lovely" userId="2179ef8d-189d-4026-bc2f-586078a24bba" providerId="ADAL" clId="{4469A390-5A8A-4804-8CF6-88C8DCEFA192}" dt="2026-07-31T14:47:20.427" v="20" actId="478"/>
          <ac:spMkLst>
            <pc:docMk/>
            <pc:sldMk cId="1033574456" sldId="2147140173"/>
            <ac:spMk id="12" creationId="{48A31650-8A06-21AF-D383-F55F525BF7A1}"/>
          </ac:spMkLst>
        </pc:spChg>
        <pc:spChg chg="del">
          <ac:chgData name="Brittany Lovely" userId="2179ef8d-189d-4026-bc2f-586078a24bba" providerId="ADAL" clId="{4469A390-5A8A-4804-8CF6-88C8DCEFA192}" dt="2026-07-31T14:47:20.427" v="20" actId="478"/>
          <ac:spMkLst>
            <pc:docMk/>
            <pc:sldMk cId="1033574456" sldId="2147140173"/>
            <ac:spMk id="13" creationId="{8209E8F4-1605-FA90-4F57-6320FA50AB4C}"/>
          </ac:spMkLst>
        </pc:spChg>
        <pc:picChg chg="del">
          <ac:chgData name="Brittany Lovely" userId="2179ef8d-189d-4026-bc2f-586078a24bba" providerId="ADAL" clId="{4469A390-5A8A-4804-8CF6-88C8DCEFA192}" dt="2026-07-31T14:47:20.427" v="20" actId="478"/>
          <ac:picMkLst>
            <pc:docMk/>
            <pc:sldMk cId="1033574456" sldId="2147140173"/>
            <ac:picMk id="16" creationId="{F61FDD26-2D8F-0A37-B9DA-543D8EF2D9CD}"/>
          </ac:picMkLst>
        </pc:picChg>
      </pc:sldChg>
      <pc:sldChg chg="delSp mod setBg">
        <pc:chgData name="Brittany Lovely" userId="2179ef8d-189d-4026-bc2f-586078a24bba" providerId="ADAL" clId="{4469A390-5A8A-4804-8CF6-88C8DCEFA192}" dt="2026-07-31T14:47:16.990" v="19"/>
        <pc:sldMkLst>
          <pc:docMk/>
          <pc:sldMk cId="1543345260" sldId="2147140174"/>
        </pc:sldMkLst>
        <pc:spChg chg="del">
          <ac:chgData name="Brittany Lovely" userId="2179ef8d-189d-4026-bc2f-586078a24bba" providerId="ADAL" clId="{4469A390-5A8A-4804-8CF6-88C8DCEFA192}" dt="2026-07-31T14:47:10.200" v="16" actId="478"/>
          <ac:spMkLst>
            <pc:docMk/>
            <pc:sldMk cId="1543345260" sldId="2147140174"/>
            <ac:spMk id="2" creationId="{0451EF5D-989B-A044-30C8-648598635F89}"/>
          </ac:spMkLst>
        </pc:spChg>
        <pc:spChg chg="del">
          <ac:chgData name="Brittany Lovely" userId="2179ef8d-189d-4026-bc2f-586078a24bba" providerId="ADAL" clId="{4469A390-5A8A-4804-8CF6-88C8DCEFA192}" dt="2026-07-31T14:47:10.200" v="16" actId="478"/>
          <ac:spMkLst>
            <pc:docMk/>
            <pc:sldMk cId="1543345260" sldId="2147140174"/>
            <ac:spMk id="6" creationId="{510C8EAE-C2A5-8489-A95E-F59DD25197BA}"/>
          </ac:spMkLst>
        </pc:spChg>
        <pc:spChg chg="del">
          <ac:chgData name="Brittany Lovely" userId="2179ef8d-189d-4026-bc2f-586078a24bba" providerId="ADAL" clId="{4469A390-5A8A-4804-8CF6-88C8DCEFA192}" dt="2026-07-31T14:47:10.200" v="16" actId="478"/>
          <ac:spMkLst>
            <pc:docMk/>
            <pc:sldMk cId="1543345260" sldId="2147140174"/>
            <ac:spMk id="7" creationId="{33E4FD07-293D-1A2B-CF29-110B5254B5E6}"/>
          </ac:spMkLst>
        </pc:spChg>
        <pc:spChg chg="del">
          <ac:chgData name="Brittany Lovely" userId="2179ef8d-189d-4026-bc2f-586078a24bba" providerId="ADAL" clId="{4469A390-5A8A-4804-8CF6-88C8DCEFA192}" dt="2026-07-31T14:47:10.200" v="16" actId="478"/>
          <ac:spMkLst>
            <pc:docMk/>
            <pc:sldMk cId="1543345260" sldId="2147140174"/>
            <ac:spMk id="8" creationId="{9B6EE94B-3242-E574-AB57-814CEF51E27F}"/>
          </ac:spMkLst>
        </pc:spChg>
        <pc:spChg chg="del">
          <ac:chgData name="Brittany Lovely" userId="2179ef8d-189d-4026-bc2f-586078a24bba" providerId="ADAL" clId="{4469A390-5A8A-4804-8CF6-88C8DCEFA192}" dt="2026-07-31T14:47:10.200" v="16" actId="478"/>
          <ac:spMkLst>
            <pc:docMk/>
            <pc:sldMk cId="1543345260" sldId="2147140174"/>
            <ac:spMk id="9" creationId="{67402A69-8D74-80F7-FBFD-08A2C0F28976}"/>
          </ac:spMkLst>
        </pc:spChg>
        <pc:spChg chg="del">
          <ac:chgData name="Brittany Lovely" userId="2179ef8d-189d-4026-bc2f-586078a24bba" providerId="ADAL" clId="{4469A390-5A8A-4804-8CF6-88C8DCEFA192}" dt="2026-07-31T14:47:10.200" v="16" actId="478"/>
          <ac:spMkLst>
            <pc:docMk/>
            <pc:sldMk cId="1543345260" sldId="2147140174"/>
            <ac:spMk id="10" creationId="{34D0FC46-BB68-BE24-5AA2-A03BAC8DFB91}"/>
          </ac:spMkLst>
        </pc:spChg>
        <pc:spChg chg="del">
          <ac:chgData name="Brittany Lovely" userId="2179ef8d-189d-4026-bc2f-586078a24bba" providerId="ADAL" clId="{4469A390-5A8A-4804-8CF6-88C8DCEFA192}" dt="2026-07-31T14:47:10.200" v="16" actId="478"/>
          <ac:spMkLst>
            <pc:docMk/>
            <pc:sldMk cId="1543345260" sldId="2147140174"/>
            <ac:spMk id="12" creationId="{6DA31E80-83BE-817D-6A65-DE1B0374ED32}"/>
          </ac:spMkLst>
        </pc:spChg>
        <pc:spChg chg="del">
          <ac:chgData name="Brittany Lovely" userId="2179ef8d-189d-4026-bc2f-586078a24bba" providerId="ADAL" clId="{4469A390-5A8A-4804-8CF6-88C8DCEFA192}" dt="2026-07-31T14:47:10.200" v="16" actId="478"/>
          <ac:spMkLst>
            <pc:docMk/>
            <pc:sldMk cId="1543345260" sldId="2147140174"/>
            <ac:spMk id="14" creationId="{A9747D46-C95C-FD30-347A-00DE17CADE28}"/>
          </ac:spMkLst>
        </pc:spChg>
        <pc:spChg chg="del">
          <ac:chgData name="Brittany Lovely" userId="2179ef8d-189d-4026-bc2f-586078a24bba" providerId="ADAL" clId="{4469A390-5A8A-4804-8CF6-88C8DCEFA192}" dt="2026-07-31T14:47:10.200" v="16" actId="478"/>
          <ac:spMkLst>
            <pc:docMk/>
            <pc:sldMk cId="1543345260" sldId="2147140174"/>
            <ac:spMk id="16" creationId="{92A99ACB-4E25-BCFA-67BB-C010E34EFFA8}"/>
          </ac:spMkLst>
        </pc:spChg>
        <pc:cxnChg chg="del">
          <ac:chgData name="Brittany Lovely" userId="2179ef8d-189d-4026-bc2f-586078a24bba" providerId="ADAL" clId="{4469A390-5A8A-4804-8CF6-88C8DCEFA192}" dt="2026-07-31T14:47:10.200" v="16" actId="478"/>
          <ac:cxnSpMkLst>
            <pc:docMk/>
            <pc:sldMk cId="1543345260" sldId="2147140174"/>
            <ac:cxnSpMk id="15" creationId="{D8E07989-EEDE-9FD3-ED26-725B5152F44B}"/>
          </ac:cxnSpMkLst>
        </pc:cxnChg>
      </pc:sldChg>
      <pc:sldChg chg="delSp mod setBg">
        <pc:chgData name="Brittany Lovely" userId="2179ef8d-189d-4026-bc2f-586078a24bba" providerId="ADAL" clId="{4469A390-5A8A-4804-8CF6-88C8DCEFA192}" dt="2026-07-31T14:48:14.956" v="39"/>
        <pc:sldMkLst>
          <pc:docMk/>
          <pc:sldMk cId="3591373269" sldId="2147140176"/>
        </pc:sldMkLst>
        <pc:spChg chg="del">
          <ac:chgData name="Brittany Lovely" userId="2179ef8d-189d-4026-bc2f-586078a24bba" providerId="ADAL" clId="{4469A390-5A8A-4804-8CF6-88C8DCEFA192}" dt="2026-07-31T14:48:02.560" v="36" actId="478"/>
          <ac:spMkLst>
            <pc:docMk/>
            <pc:sldMk cId="3591373269" sldId="2147140176"/>
            <ac:spMk id="5" creationId="{305B530B-60FB-7515-4EF1-8B59D12B75E8}"/>
          </ac:spMkLst>
        </pc:spChg>
        <pc:spChg chg="del">
          <ac:chgData name="Brittany Lovely" userId="2179ef8d-189d-4026-bc2f-586078a24bba" providerId="ADAL" clId="{4469A390-5A8A-4804-8CF6-88C8DCEFA192}" dt="2026-07-31T14:48:02.560" v="36" actId="478"/>
          <ac:spMkLst>
            <pc:docMk/>
            <pc:sldMk cId="3591373269" sldId="2147140176"/>
            <ac:spMk id="6" creationId="{A9BE3D39-3522-3EAE-EF2D-BCCF70F96F9C}"/>
          </ac:spMkLst>
        </pc:spChg>
        <pc:spChg chg="del">
          <ac:chgData name="Brittany Lovely" userId="2179ef8d-189d-4026-bc2f-586078a24bba" providerId="ADAL" clId="{4469A390-5A8A-4804-8CF6-88C8DCEFA192}" dt="2026-07-31T14:48:02.560" v="36" actId="478"/>
          <ac:spMkLst>
            <pc:docMk/>
            <pc:sldMk cId="3591373269" sldId="2147140176"/>
            <ac:spMk id="8" creationId="{49750AAF-81B1-D78B-56E5-53D3BA1CBD21}"/>
          </ac:spMkLst>
        </pc:spChg>
        <pc:spChg chg="del">
          <ac:chgData name="Brittany Lovely" userId="2179ef8d-189d-4026-bc2f-586078a24bba" providerId="ADAL" clId="{4469A390-5A8A-4804-8CF6-88C8DCEFA192}" dt="2026-07-31T14:48:02.560" v="36" actId="478"/>
          <ac:spMkLst>
            <pc:docMk/>
            <pc:sldMk cId="3591373269" sldId="2147140176"/>
            <ac:spMk id="11" creationId="{4112A2C2-1ECD-6A91-4F10-CFD8E0EE8BE0}"/>
          </ac:spMkLst>
        </pc:spChg>
        <pc:picChg chg="del">
          <ac:chgData name="Brittany Lovely" userId="2179ef8d-189d-4026-bc2f-586078a24bba" providerId="ADAL" clId="{4469A390-5A8A-4804-8CF6-88C8DCEFA192}" dt="2026-07-31T14:48:02.560" v="36" actId="478"/>
          <ac:picMkLst>
            <pc:docMk/>
            <pc:sldMk cId="3591373269" sldId="2147140176"/>
            <ac:picMk id="2" creationId="{1977512D-5BEA-54D6-3BEC-648299B8ADB7}"/>
          </ac:picMkLst>
        </pc:picChg>
        <pc:picChg chg="del">
          <ac:chgData name="Brittany Lovely" userId="2179ef8d-189d-4026-bc2f-586078a24bba" providerId="ADAL" clId="{4469A390-5A8A-4804-8CF6-88C8DCEFA192}" dt="2026-07-31T14:48:02.560" v="36" actId="478"/>
          <ac:picMkLst>
            <pc:docMk/>
            <pc:sldMk cId="3591373269" sldId="2147140176"/>
            <ac:picMk id="3" creationId="{D7A32DAB-8F97-F41B-43EB-73F61E17C125}"/>
          </ac:picMkLst>
        </pc:picChg>
        <pc:picChg chg="del">
          <ac:chgData name="Brittany Lovely" userId="2179ef8d-189d-4026-bc2f-586078a24bba" providerId="ADAL" clId="{4469A390-5A8A-4804-8CF6-88C8DCEFA192}" dt="2026-07-31T14:48:02.560" v="36" actId="478"/>
          <ac:picMkLst>
            <pc:docMk/>
            <pc:sldMk cId="3591373269" sldId="2147140176"/>
            <ac:picMk id="10" creationId="{797BD7CC-3FAC-7700-DF2E-9D51B849B6B9}"/>
          </ac:picMkLst>
        </pc:picChg>
      </pc:sldChg>
      <pc:sldChg chg="delSp mod setBg">
        <pc:chgData name="Brittany Lovely" userId="2179ef8d-189d-4026-bc2f-586078a24bba" providerId="ADAL" clId="{4469A390-5A8A-4804-8CF6-88C8DCEFA192}" dt="2026-07-31T14:48:23.061" v="43"/>
        <pc:sldMkLst>
          <pc:docMk/>
          <pc:sldMk cId="4258831908" sldId="2147140177"/>
        </pc:sldMkLst>
        <pc:spChg chg="del">
          <ac:chgData name="Brittany Lovely" userId="2179ef8d-189d-4026-bc2f-586078a24bba" providerId="ADAL" clId="{4469A390-5A8A-4804-8CF6-88C8DCEFA192}" dt="2026-07-31T14:48:17.759" v="40" actId="478"/>
          <ac:spMkLst>
            <pc:docMk/>
            <pc:sldMk cId="4258831908" sldId="2147140177"/>
            <ac:spMk id="4" creationId="{78EAB564-AF17-099E-2E9C-0D76A2023037}"/>
          </ac:spMkLst>
        </pc:spChg>
        <pc:spChg chg="del">
          <ac:chgData name="Brittany Lovely" userId="2179ef8d-189d-4026-bc2f-586078a24bba" providerId="ADAL" clId="{4469A390-5A8A-4804-8CF6-88C8DCEFA192}" dt="2026-07-31T14:48:17.759" v="40" actId="478"/>
          <ac:spMkLst>
            <pc:docMk/>
            <pc:sldMk cId="4258831908" sldId="2147140177"/>
            <ac:spMk id="5" creationId="{9DA52AAC-53F9-866C-A1A5-85FA7FC77D42}"/>
          </ac:spMkLst>
        </pc:spChg>
        <pc:spChg chg="del">
          <ac:chgData name="Brittany Lovely" userId="2179ef8d-189d-4026-bc2f-586078a24bba" providerId="ADAL" clId="{4469A390-5A8A-4804-8CF6-88C8DCEFA192}" dt="2026-07-31T14:48:17.759" v="40" actId="478"/>
          <ac:spMkLst>
            <pc:docMk/>
            <pc:sldMk cId="4258831908" sldId="2147140177"/>
            <ac:spMk id="11" creationId="{A6BB6B97-7109-6E54-1570-BCE478AFBB9B}"/>
          </ac:spMkLst>
        </pc:spChg>
        <pc:picChg chg="del">
          <ac:chgData name="Brittany Lovely" userId="2179ef8d-189d-4026-bc2f-586078a24bba" providerId="ADAL" clId="{4469A390-5A8A-4804-8CF6-88C8DCEFA192}" dt="2026-07-31T14:48:17.759" v="40" actId="478"/>
          <ac:picMkLst>
            <pc:docMk/>
            <pc:sldMk cId="4258831908" sldId="2147140177"/>
            <ac:picMk id="6" creationId="{9709F9FC-832C-4EF9-FD91-A84C83DAF058}"/>
          </ac:picMkLst>
        </pc:picChg>
      </pc:sldChg>
      <pc:sldChg chg="delSp mod setBg">
        <pc:chgData name="Brittany Lovely" userId="2179ef8d-189d-4026-bc2f-586078a24bba" providerId="ADAL" clId="{4469A390-5A8A-4804-8CF6-88C8DCEFA192}" dt="2026-07-31T14:48:37.487" v="47"/>
        <pc:sldMkLst>
          <pc:docMk/>
          <pc:sldMk cId="105192406" sldId="2147140178"/>
        </pc:sldMkLst>
        <pc:spChg chg="del">
          <ac:chgData name="Brittany Lovely" userId="2179ef8d-189d-4026-bc2f-586078a24bba" providerId="ADAL" clId="{4469A390-5A8A-4804-8CF6-88C8DCEFA192}" dt="2026-07-31T14:48:26.430" v="44" actId="478"/>
          <ac:spMkLst>
            <pc:docMk/>
            <pc:sldMk cId="105192406" sldId="2147140178"/>
            <ac:spMk id="3" creationId="{065C767A-5689-FD90-85C3-07A42E997B8F}"/>
          </ac:spMkLst>
        </pc:spChg>
        <pc:spChg chg="del">
          <ac:chgData name="Brittany Lovely" userId="2179ef8d-189d-4026-bc2f-586078a24bba" providerId="ADAL" clId="{4469A390-5A8A-4804-8CF6-88C8DCEFA192}" dt="2026-07-31T14:48:26.430" v="44" actId="478"/>
          <ac:spMkLst>
            <pc:docMk/>
            <pc:sldMk cId="105192406" sldId="2147140178"/>
            <ac:spMk id="5" creationId="{305B530B-60FB-7515-4EF1-8B59D12B75E8}"/>
          </ac:spMkLst>
        </pc:spChg>
        <pc:spChg chg="del">
          <ac:chgData name="Brittany Lovely" userId="2179ef8d-189d-4026-bc2f-586078a24bba" providerId="ADAL" clId="{4469A390-5A8A-4804-8CF6-88C8DCEFA192}" dt="2026-07-31T14:48:26.430" v="44" actId="478"/>
          <ac:spMkLst>
            <pc:docMk/>
            <pc:sldMk cId="105192406" sldId="2147140178"/>
            <ac:spMk id="8" creationId="{49750AAF-81B1-D78B-56E5-53D3BA1CBD21}"/>
          </ac:spMkLst>
        </pc:spChg>
        <pc:spChg chg="del">
          <ac:chgData name="Brittany Lovely" userId="2179ef8d-189d-4026-bc2f-586078a24bba" providerId="ADAL" clId="{4469A390-5A8A-4804-8CF6-88C8DCEFA192}" dt="2026-07-31T14:48:26.430" v="44" actId="478"/>
          <ac:spMkLst>
            <pc:docMk/>
            <pc:sldMk cId="105192406" sldId="2147140178"/>
            <ac:spMk id="9" creationId="{A7099900-84C6-7920-7C84-501601F8CD06}"/>
          </ac:spMkLst>
        </pc:spChg>
        <pc:spChg chg="del">
          <ac:chgData name="Brittany Lovely" userId="2179ef8d-189d-4026-bc2f-586078a24bba" providerId="ADAL" clId="{4469A390-5A8A-4804-8CF6-88C8DCEFA192}" dt="2026-07-31T14:48:26.430" v="44" actId="478"/>
          <ac:spMkLst>
            <pc:docMk/>
            <pc:sldMk cId="105192406" sldId="2147140178"/>
            <ac:spMk id="11" creationId="{05B57E15-FF1A-39C8-5DE0-D0E633FEC79B}"/>
          </ac:spMkLst>
        </pc:spChg>
        <pc:picChg chg="del">
          <ac:chgData name="Brittany Lovely" userId="2179ef8d-189d-4026-bc2f-586078a24bba" providerId="ADAL" clId="{4469A390-5A8A-4804-8CF6-88C8DCEFA192}" dt="2026-07-31T14:48:26.430" v="44" actId="478"/>
          <ac:picMkLst>
            <pc:docMk/>
            <pc:sldMk cId="105192406" sldId="2147140178"/>
            <ac:picMk id="2" creationId="{A02F9932-71FF-ACB3-5685-2EB68EC08B08}"/>
          </ac:picMkLst>
        </pc:picChg>
        <pc:picChg chg="del">
          <ac:chgData name="Brittany Lovely" userId="2179ef8d-189d-4026-bc2f-586078a24bba" providerId="ADAL" clId="{4469A390-5A8A-4804-8CF6-88C8DCEFA192}" dt="2026-07-31T14:48:26.430" v="44" actId="478"/>
          <ac:picMkLst>
            <pc:docMk/>
            <pc:sldMk cId="105192406" sldId="2147140178"/>
            <ac:picMk id="6" creationId="{AC3A4514-9687-F4BD-73D3-2E7A74AEB1DE}"/>
          </ac:picMkLst>
        </pc:picChg>
        <pc:picChg chg="del">
          <ac:chgData name="Brittany Lovely" userId="2179ef8d-189d-4026-bc2f-586078a24bba" providerId="ADAL" clId="{4469A390-5A8A-4804-8CF6-88C8DCEFA192}" dt="2026-07-31T14:48:26.430" v="44" actId="478"/>
          <ac:picMkLst>
            <pc:docMk/>
            <pc:sldMk cId="105192406" sldId="2147140178"/>
            <ac:picMk id="7" creationId="{3E524BAC-C0F1-B179-80EC-AC4BC40842B6}"/>
          </ac:picMkLst>
        </pc:picChg>
      </pc:sldChg>
      <pc:sldChg chg="delSp mod setBg">
        <pc:chgData name="Brittany Lovely" userId="2179ef8d-189d-4026-bc2f-586078a24bba" providerId="ADAL" clId="{4469A390-5A8A-4804-8CF6-88C8DCEFA192}" dt="2026-07-31T14:52:06.267" v="123"/>
        <pc:sldMkLst>
          <pc:docMk/>
          <pc:sldMk cId="3498557684" sldId="2147140179"/>
        </pc:sldMkLst>
        <pc:spChg chg="del">
          <ac:chgData name="Brittany Lovely" userId="2179ef8d-189d-4026-bc2f-586078a24bba" providerId="ADAL" clId="{4469A390-5A8A-4804-8CF6-88C8DCEFA192}" dt="2026-07-31T14:51:52.668" v="120" actId="478"/>
          <ac:spMkLst>
            <pc:docMk/>
            <pc:sldMk cId="3498557684" sldId="2147140179"/>
            <ac:spMk id="3" creationId="{75CF430A-C0B7-447C-A457-F0A6531C2A46}"/>
          </ac:spMkLst>
        </pc:spChg>
        <pc:spChg chg="del">
          <ac:chgData name="Brittany Lovely" userId="2179ef8d-189d-4026-bc2f-586078a24bba" providerId="ADAL" clId="{4469A390-5A8A-4804-8CF6-88C8DCEFA192}" dt="2026-07-31T14:51:52.668" v="120" actId="478"/>
          <ac:spMkLst>
            <pc:docMk/>
            <pc:sldMk cId="3498557684" sldId="2147140179"/>
            <ac:spMk id="5" creationId="{0DC9958F-F1BA-13B7-E200-67B99AB236F7}"/>
          </ac:spMkLst>
        </pc:spChg>
        <pc:spChg chg="del">
          <ac:chgData name="Brittany Lovely" userId="2179ef8d-189d-4026-bc2f-586078a24bba" providerId="ADAL" clId="{4469A390-5A8A-4804-8CF6-88C8DCEFA192}" dt="2026-07-31T14:51:52.668" v="120" actId="478"/>
          <ac:spMkLst>
            <pc:docMk/>
            <pc:sldMk cId="3498557684" sldId="2147140179"/>
            <ac:spMk id="9" creationId="{EA52E48A-6FC7-AA52-721D-EAB52A7C79F9}"/>
          </ac:spMkLst>
        </pc:spChg>
        <pc:spChg chg="del">
          <ac:chgData name="Brittany Lovely" userId="2179ef8d-189d-4026-bc2f-586078a24bba" providerId="ADAL" clId="{4469A390-5A8A-4804-8CF6-88C8DCEFA192}" dt="2026-07-31T14:51:52.668" v="120" actId="478"/>
          <ac:spMkLst>
            <pc:docMk/>
            <pc:sldMk cId="3498557684" sldId="2147140179"/>
            <ac:spMk id="26" creationId="{EFBC56DC-DBDB-BF8B-A1C9-F5BBF168F1D3}"/>
          </ac:spMkLst>
        </pc:spChg>
        <pc:spChg chg="del">
          <ac:chgData name="Brittany Lovely" userId="2179ef8d-189d-4026-bc2f-586078a24bba" providerId="ADAL" clId="{4469A390-5A8A-4804-8CF6-88C8DCEFA192}" dt="2026-07-31T14:51:52.668" v="120" actId="478"/>
          <ac:spMkLst>
            <pc:docMk/>
            <pc:sldMk cId="3498557684" sldId="2147140179"/>
            <ac:spMk id="27" creationId="{48EC68CB-0474-4404-2BA7-C512B728589A}"/>
          </ac:spMkLst>
        </pc:spChg>
        <pc:spChg chg="del">
          <ac:chgData name="Brittany Lovely" userId="2179ef8d-189d-4026-bc2f-586078a24bba" providerId="ADAL" clId="{4469A390-5A8A-4804-8CF6-88C8DCEFA192}" dt="2026-07-31T14:51:52.668" v="120" actId="478"/>
          <ac:spMkLst>
            <pc:docMk/>
            <pc:sldMk cId="3498557684" sldId="2147140179"/>
            <ac:spMk id="29" creationId="{A2AC0D5B-2278-EAA3-997A-BE1E3156FDAC}"/>
          </ac:spMkLst>
        </pc:spChg>
        <pc:spChg chg="del">
          <ac:chgData name="Brittany Lovely" userId="2179ef8d-189d-4026-bc2f-586078a24bba" providerId="ADAL" clId="{4469A390-5A8A-4804-8CF6-88C8DCEFA192}" dt="2026-07-31T14:51:52.668" v="120" actId="478"/>
          <ac:spMkLst>
            <pc:docMk/>
            <pc:sldMk cId="3498557684" sldId="2147140179"/>
            <ac:spMk id="33" creationId="{5973B0F2-7120-A858-3420-75E40CFABBBF}"/>
          </ac:spMkLst>
        </pc:spChg>
        <pc:spChg chg="del">
          <ac:chgData name="Brittany Lovely" userId="2179ef8d-189d-4026-bc2f-586078a24bba" providerId="ADAL" clId="{4469A390-5A8A-4804-8CF6-88C8DCEFA192}" dt="2026-07-31T14:51:52.668" v="120" actId="478"/>
          <ac:spMkLst>
            <pc:docMk/>
            <pc:sldMk cId="3498557684" sldId="2147140179"/>
            <ac:spMk id="34" creationId="{E1365FF8-B1C5-FA17-DB7F-A5ACA3FF6C70}"/>
          </ac:spMkLst>
        </pc:spChg>
        <pc:spChg chg="del">
          <ac:chgData name="Brittany Lovely" userId="2179ef8d-189d-4026-bc2f-586078a24bba" providerId="ADAL" clId="{4469A390-5A8A-4804-8CF6-88C8DCEFA192}" dt="2026-07-31T14:51:52.668" v="120" actId="478"/>
          <ac:spMkLst>
            <pc:docMk/>
            <pc:sldMk cId="3498557684" sldId="2147140179"/>
            <ac:spMk id="39" creationId="{CE0A3BE0-8E02-A586-8EAA-1B2B32F5FDD2}"/>
          </ac:spMkLst>
        </pc:spChg>
        <pc:picChg chg="del">
          <ac:chgData name="Brittany Lovely" userId="2179ef8d-189d-4026-bc2f-586078a24bba" providerId="ADAL" clId="{4469A390-5A8A-4804-8CF6-88C8DCEFA192}" dt="2026-07-31T14:51:52.668" v="120" actId="478"/>
          <ac:picMkLst>
            <pc:docMk/>
            <pc:sldMk cId="3498557684" sldId="2147140179"/>
            <ac:picMk id="15" creationId="{46B6F160-CB23-7335-A4C7-8190D722D26E}"/>
          </ac:picMkLst>
        </pc:picChg>
      </pc:sldChg>
      <pc:sldChg chg="delSp mod setBg">
        <pc:chgData name="Brittany Lovely" userId="2179ef8d-189d-4026-bc2f-586078a24bba" providerId="ADAL" clId="{4469A390-5A8A-4804-8CF6-88C8DCEFA192}" dt="2026-07-31T14:52:52.557" v="132"/>
        <pc:sldMkLst>
          <pc:docMk/>
          <pc:sldMk cId="165132554" sldId="2147140188"/>
        </pc:sldMkLst>
        <pc:spChg chg="del">
          <ac:chgData name="Brittany Lovely" userId="2179ef8d-189d-4026-bc2f-586078a24bba" providerId="ADAL" clId="{4469A390-5A8A-4804-8CF6-88C8DCEFA192}" dt="2026-07-31T14:52:44.514" v="129" actId="478"/>
          <ac:spMkLst>
            <pc:docMk/>
            <pc:sldMk cId="165132554" sldId="2147140188"/>
            <ac:spMk id="2" creationId="{BFAC0010-363C-069D-239D-4BEED609BA6F}"/>
          </ac:spMkLst>
        </pc:spChg>
        <pc:spChg chg="del">
          <ac:chgData name="Brittany Lovely" userId="2179ef8d-189d-4026-bc2f-586078a24bba" providerId="ADAL" clId="{4469A390-5A8A-4804-8CF6-88C8DCEFA192}" dt="2026-07-31T14:52:44.514" v="129" actId="478"/>
          <ac:spMkLst>
            <pc:docMk/>
            <pc:sldMk cId="165132554" sldId="2147140188"/>
            <ac:spMk id="4" creationId="{38B15884-73B0-7AAF-D460-206FD5EB8C9E}"/>
          </ac:spMkLst>
        </pc:spChg>
        <pc:picChg chg="del">
          <ac:chgData name="Brittany Lovely" userId="2179ef8d-189d-4026-bc2f-586078a24bba" providerId="ADAL" clId="{4469A390-5A8A-4804-8CF6-88C8DCEFA192}" dt="2026-07-31T14:52:44.514" v="129" actId="478"/>
          <ac:picMkLst>
            <pc:docMk/>
            <pc:sldMk cId="165132554" sldId="2147140188"/>
            <ac:picMk id="3" creationId="{8F6158D8-5D73-5801-A08F-200A50154458}"/>
          </ac:picMkLst>
        </pc:picChg>
      </pc:sldChg>
      <pc:sldChg chg="delSp mod setBg">
        <pc:chgData name="Brittany Lovely" userId="2179ef8d-189d-4026-bc2f-586078a24bba" providerId="ADAL" clId="{4469A390-5A8A-4804-8CF6-88C8DCEFA192}" dt="2026-07-31T14:49:32.057" v="63"/>
        <pc:sldMkLst>
          <pc:docMk/>
          <pc:sldMk cId="2503801505" sldId="2147140189"/>
        </pc:sldMkLst>
        <pc:spChg chg="del">
          <ac:chgData name="Brittany Lovely" userId="2179ef8d-189d-4026-bc2f-586078a24bba" providerId="ADAL" clId="{4469A390-5A8A-4804-8CF6-88C8DCEFA192}" dt="2026-07-31T14:49:26.051" v="60" actId="478"/>
          <ac:spMkLst>
            <pc:docMk/>
            <pc:sldMk cId="2503801505" sldId="2147140189"/>
            <ac:spMk id="4" creationId="{C204FA9F-7C30-3D5E-D270-F70E384DDEE1}"/>
          </ac:spMkLst>
        </pc:spChg>
        <pc:spChg chg="del">
          <ac:chgData name="Brittany Lovely" userId="2179ef8d-189d-4026-bc2f-586078a24bba" providerId="ADAL" clId="{4469A390-5A8A-4804-8CF6-88C8DCEFA192}" dt="2026-07-31T14:49:26.051" v="60" actId="478"/>
          <ac:spMkLst>
            <pc:docMk/>
            <pc:sldMk cId="2503801505" sldId="2147140189"/>
            <ac:spMk id="9" creationId="{3111EF6B-8492-FED6-8A60-60634DF04897}"/>
          </ac:spMkLst>
        </pc:spChg>
        <pc:spChg chg="del">
          <ac:chgData name="Brittany Lovely" userId="2179ef8d-189d-4026-bc2f-586078a24bba" providerId="ADAL" clId="{4469A390-5A8A-4804-8CF6-88C8DCEFA192}" dt="2026-07-31T14:49:26.051" v="60" actId="478"/>
          <ac:spMkLst>
            <pc:docMk/>
            <pc:sldMk cId="2503801505" sldId="2147140189"/>
            <ac:spMk id="11" creationId="{C1D1F40A-3AC9-76B5-715B-B06FDD61212A}"/>
          </ac:spMkLst>
        </pc:spChg>
        <pc:spChg chg="del">
          <ac:chgData name="Brittany Lovely" userId="2179ef8d-189d-4026-bc2f-586078a24bba" providerId="ADAL" clId="{4469A390-5A8A-4804-8CF6-88C8DCEFA192}" dt="2026-07-31T14:49:26.051" v="60" actId="478"/>
          <ac:spMkLst>
            <pc:docMk/>
            <pc:sldMk cId="2503801505" sldId="2147140189"/>
            <ac:spMk id="12" creationId="{68176737-6816-D9EF-E014-BAE44AED9652}"/>
          </ac:spMkLst>
        </pc:spChg>
      </pc:sldChg>
      <pc:sldChg chg="delSp mod setBg">
        <pc:chgData name="Brittany Lovely" userId="2179ef8d-189d-4026-bc2f-586078a24bba" providerId="ADAL" clId="{4469A390-5A8A-4804-8CF6-88C8DCEFA192}" dt="2026-07-31T14:49:40.796" v="67"/>
        <pc:sldMkLst>
          <pc:docMk/>
          <pc:sldMk cId="949399402" sldId="2147140190"/>
        </pc:sldMkLst>
        <pc:spChg chg="del">
          <ac:chgData name="Brittany Lovely" userId="2179ef8d-189d-4026-bc2f-586078a24bba" providerId="ADAL" clId="{4469A390-5A8A-4804-8CF6-88C8DCEFA192}" dt="2026-07-31T14:49:35.248" v="64" actId="478"/>
          <ac:spMkLst>
            <pc:docMk/>
            <pc:sldMk cId="949399402" sldId="2147140190"/>
            <ac:spMk id="3" creationId="{2198C97B-0E1D-354F-D81B-39618F367688}"/>
          </ac:spMkLst>
        </pc:spChg>
        <pc:spChg chg="del">
          <ac:chgData name="Brittany Lovely" userId="2179ef8d-189d-4026-bc2f-586078a24bba" providerId="ADAL" clId="{4469A390-5A8A-4804-8CF6-88C8DCEFA192}" dt="2026-07-31T14:49:35.248" v="64" actId="478"/>
          <ac:spMkLst>
            <pc:docMk/>
            <pc:sldMk cId="949399402" sldId="2147140190"/>
            <ac:spMk id="4" creationId="{C71A6484-4261-58FA-1DBB-239B71211F0A}"/>
          </ac:spMkLst>
        </pc:spChg>
        <pc:spChg chg="del">
          <ac:chgData name="Brittany Lovely" userId="2179ef8d-189d-4026-bc2f-586078a24bba" providerId="ADAL" clId="{4469A390-5A8A-4804-8CF6-88C8DCEFA192}" dt="2026-07-31T14:49:35.248" v="64" actId="478"/>
          <ac:spMkLst>
            <pc:docMk/>
            <pc:sldMk cId="949399402" sldId="2147140190"/>
            <ac:spMk id="5" creationId="{21F0E71F-58D3-A576-4CE4-16898D622ED8}"/>
          </ac:spMkLst>
        </pc:spChg>
        <pc:spChg chg="del">
          <ac:chgData name="Brittany Lovely" userId="2179ef8d-189d-4026-bc2f-586078a24bba" providerId="ADAL" clId="{4469A390-5A8A-4804-8CF6-88C8DCEFA192}" dt="2026-07-31T14:49:35.248" v="64" actId="478"/>
          <ac:spMkLst>
            <pc:docMk/>
            <pc:sldMk cId="949399402" sldId="2147140190"/>
            <ac:spMk id="6" creationId="{BA2972D4-AACE-974D-CC10-11A8EE8358C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52097A-D369-4B8A-BE11-4154CE3B47A6}" type="datetimeFigureOut">
              <a:rPr lang="en-US" smtClean="0"/>
              <a:t>7/31/2026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C877D4-C115-4B9D-B6EE-99781311D293}" type="slidenum">
              <a:rPr lang="en-US" smtClean="0"/>
              <a:t>‹#›</a:t>
            </a:fld>
            <a:endParaRPr lang="en-US"/>
          </a:p>
        </p:txBody>
      </p:sp>
    </p:spTree>
    <p:extLst>
      <p:ext uri="{BB962C8B-B14F-4D97-AF65-F5344CB8AC3E}">
        <p14:creationId xmlns:p14="http://schemas.microsoft.com/office/powerpoint/2010/main" val="1659457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cancer.org/cancer/cancer-causes/infectious-agents/hiv-infection-aids.html"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E35197-6DA9-744D-98ED-310B7A3B435B}" type="slidenum">
              <a:rPr lang="en-US" smtClean="0"/>
              <a:t>1</a:t>
            </a:fld>
            <a:endParaRPr lang="en-US"/>
          </a:p>
        </p:txBody>
      </p:sp>
    </p:spTree>
    <p:extLst>
      <p:ext uri="{BB962C8B-B14F-4D97-AF65-F5344CB8AC3E}">
        <p14:creationId xmlns:p14="http://schemas.microsoft.com/office/powerpoint/2010/main" val="1041484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b="1"/>
              <a:t>Notas del presentador</a:t>
            </a:r>
          </a:p>
          <a:p>
            <a:endParaRPr lang="en-US" sz="1200" b="1"/>
          </a:p>
          <a:p>
            <a:r>
              <a:rPr lang="es-us" sz="1200" b="0" i="0" u="none" strike="noStrike" baseline="0">
                <a:solidFill>
                  <a:srgbClr val="000000"/>
                </a:solidFill>
                <a:ea typeface="Source Serif Pro Light"/>
              </a:rPr>
              <a:t>El cáncer de piel es el cáncer que más se diagnostica en EE. UU. </a:t>
            </a:r>
            <a:r>
              <a:rPr lang="es-us" sz="1200">
                <a:solidFill>
                  <a:srgbClr val="414042"/>
                </a:solidFill>
                <a:ea typeface="Source Sans Pro"/>
              </a:rPr>
              <a:t>Aproximadamente </a:t>
            </a:r>
            <a:r>
              <a:rPr lang="es-us" sz="1200" b="1">
                <a:solidFill>
                  <a:srgbClr val="002060"/>
                </a:solidFill>
                <a:ea typeface="Source Sans Pro"/>
              </a:rPr>
              <a:t>5.4 millones </a:t>
            </a:r>
            <a:r>
              <a:rPr lang="es-us" sz="1200">
                <a:solidFill>
                  <a:srgbClr val="414042"/>
                </a:solidFill>
                <a:ea typeface="Source Sans Pro"/>
              </a:rPr>
              <a:t>de cánceres de piel de células basales y escamosos, o cánceres de piel no melanoma, se diagnostican cada año. </a:t>
            </a:r>
          </a:p>
          <a:p>
            <a:endParaRPr lang="en-US" sz="1200" b="0" i="0" u="none" strike="noStrike" baseline="0">
              <a:solidFill>
                <a:srgbClr val="414042"/>
              </a:solidFill>
              <a:ea typeface="Source Serif Pro Light"/>
            </a:endParaRPr>
          </a:p>
          <a:p>
            <a:r>
              <a:rPr lang="es-us" sz="1200" b="0" i="0" u="none" strike="noStrike" baseline="0">
                <a:solidFill>
                  <a:srgbClr val="000000"/>
                </a:solidFill>
                <a:ea typeface="Source Serif Pro Light"/>
              </a:rPr>
              <a:t>Sin embargo, se desconoce el número real de estos tipos más comunes (células basales y células escamosas) debido a que no es obligatorio notificar estos casos a los registros de cáncer. </a:t>
            </a:r>
          </a:p>
          <a:p>
            <a:endParaRPr lang="en-US" sz="1200" b="0" i="0" u="none" strike="noStrike" baseline="0">
              <a:solidFill>
                <a:srgbClr val="000000"/>
              </a:solidFill>
              <a:ea typeface="Source Serif Pro Light"/>
            </a:endParaRPr>
          </a:p>
          <a:p>
            <a:r>
              <a:rPr lang="es-us"/>
              <a:t>Se estima que en 2026 se diagnosticarán 112,000 nuevos casos de melanoma invasivo y 122,680 casos de melanoma </a:t>
            </a:r>
            <a:r>
              <a:rPr lang="es-us" i="1"/>
              <a:t>in situ</a:t>
            </a:r>
            <a:r>
              <a:rPr lang="es-us"/>
              <a:t>, o en estadio 0, en los Estados Unidos.</a:t>
            </a:r>
            <a:endParaRPr lang="en-US" sz="1200" b="0"/>
          </a:p>
        </p:txBody>
      </p:sp>
      <p:sp>
        <p:nvSpPr>
          <p:cNvPr id="4" name="Slide Number Placeholder 3"/>
          <p:cNvSpPr>
            <a:spLocks noGrp="1"/>
          </p:cNvSpPr>
          <p:nvPr>
            <p:ph type="sldNum" sz="quarter" idx="5"/>
          </p:nvPr>
        </p:nvSpPr>
        <p:spPr/>
        <p:txBody>
          <a:bodyPr/>
          <a:lstStyle/>
          <a:p>
            <a:fld id="{85E35197-6DA9-744D-98ED-310B7A3B435B}" type="slidenum">
              <a:rPr lang="en-US" smtClean="0"/>
              <a:t>2</a:t>
            </a:fld>
            <a:endParaRPr lang="en-US"/>
          </a:p>
        </p:txBody>
      </p:sp>
    </p:spTree>
    <p:extLst>
      <p:ext uri="{BB962C8B-B14F-4D97-AF65-F5344CB8AC3E}">
        <p14:creationId xmlns:p14="http://schemas.microsoft.com/office/powerpoint/2010/main" val="2151240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us" sz="1200" b="1" kern="1200">
                <a:solidFill>
                  <a:schemeClr val="tx1"/>
                </a:solidFill>
                <a:effectLst/>
                <a:latin typeface="+mn-lt"/>
                <a:ea typeface="+mn-ea"/>
                <a:cs typeface="+mn-cs"/>
              </a:rPr>
              <a:t>Notas del presentador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200" b="1" kern="1200">
              <a:solidFill>
                <a:schemeClr val="tx1"/>
              </a:solidFill>
              <a:effectLst/>
              <a:latin typeface="+mn-lt"/>
              <a:ea typeface="+mn-ea"/>
              <a:cs typeface="+mn-cs"/>
            </a:endParaRPr>
          </a:p>
          <a:p>
            <a:pPr lvl="0">
              <a:defRPr/>
            </a:pPr>
            <a:r>
              <a:rPr lang="es-us"/>
              <a:t>Aprendamos sobre lo que puede hacer para ayudar a prevenir y detectar el cáncer de piel a tiempo. Este es un resumen de lo que vamos a tratar hoy.</a:t>
            </a: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EBC877D4-C115-4B9D-B6EE-99781311D293}" type="slidenum">
              <a:rPr lang="en-US" smtClean="0"/>
              <a:t>3</a:t>
            </a:fld>
            <a:endParaRPr lang="en-US"/>
          </a:p>
        </p:txBody>
      </p:sp>
    </p:spTree>
    <p:extLst>
      <p:ext uri="{BB962C8B-B14F-4D97-AF65-F5344CB8AC3E}">
        <p14:creationId xmlns:p14="http://schemas.microsoft.com/office/powerpoint/2010/main" val="2960869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b="1" kern="1200">
                <a:solidFill>
                  <a:schemeClr val="tx1"/>
                </a:solidFill>
                <a:effectLst/>
                <a:latin typeface="+mn-lt"/>
                <a:ea typeface="+mn-ea"/>
                <a:cs typeface="+mn-cs"/>
              </a:rPr>
              <a:t>Notas del presentador</a:t>
            </a:r>
          </a:p>
          <a:p>
            <a:endParaRPr lang="en-US" sz="1200" kern="1200">
              <a:solidFill>
                <a:schemeClr val="tx1"/>
              </a:solidFill>
              <a:effectLst/>
              <a:latin typeface="+mn-lt"/>
              <a:ea typeface="+mn-ea"/>
              <a:cs typeface="+mn-cs"/>
            </a:endParaRPr>
          </a:p>
          <a:p>
            <a:pPr marL="171450" indent="-171450">
              <a:buFont typeface="Arial" panose="020B0604020202020204" pitchFamily="34" charset="0"/>
              <a:buChar char="•"/>
            </a:pPr>
            <a:r>
              <a:rPr lang="es-us" sz="1200" kern="1200">
                <a:solidFill>
                  <a:schemeClr val="tx1"/>
                </a:solidFill>
                <a:effectLst/>
                <a:latin typeface="+mn-lt"/>
                <a:ea typeface="+mn-ea"/>
                <a:cs typeface="+mn-cs"/>
              </a:rPr>
              <a:t>Para aprender más sobre el cáncer de piel, primero debemos comprender cómo </a:t>
            </a:r>
            <a:br>
              <a:rPr lang="es-us" sz="1200" kern="1200">
                <a:solidFill>
                  <a:schemeClr val="tx1"/>
                </a:solidFill>
                <a:effectLst/>
                <a:latin typeface="+mn-lt"/>
                <a:ea typeface="+mn-ea"/>
                <a:cs typeface="+mn-cs"/>
              </a:rPr>
            </a:br>
            <a:r>
              <a:rPr lang="es-us" sz="1200" kern="1200">
                <a:solidFill>
                  <a:schemeClr val="tx1"/>
                </a:solidFill>
                <a:effectLst/>
                <a:latin typeface="+mn-lt"/>
                <a:ea typeface="+mn-ea"/>
                <a:cs typeface="+mn-cs"/>
              </a:rPr>
              <a:t>y dónde se origina: en nuestra piel normal y sana.</a:t>
            </a:r>
          </a:p>
          <a:p>
            <a:pPr marL="171450" indent="-171450">
              <a:buFont typeface="Arial" panose="020B0604020202020204" pitchFamily="34" charset="0"/>
              <a:buChar char="•"/>
            </a:pPr>
            <a:r>
              <a:rPr lang="es-us" sz="1200" kern="1200">
                <a:solidFill>
                  <a:schemeClr val="tx1"/>
                </a:solidFill>
                <a:effectLst/>
                <a:latin typeface="+mn-lt"/>
                <a:ea typeface="+mn-ea"/>
                <a:cs typeface="+mn-cs"/>
              </a:rPr>
              <a:t>Hablemos más sobre nuestra piel y cómo se desarrolla el cáncer de piel.</a:t>
            </a:r>
          </a:p>
          <a:p>
            <a:endParaRPr lang="en-US"/>
          </a:p>
        </p:txBody>
      </p:sp>
      <p:sp>
        <p:nvSpPr>
          <p:cNvPr id="4" name="Slide Number Placeholder 3"/>
          <p:cNvSpPr>
            <a:spLocks noGrp="1"/>
          </p:cNvSpPr>
          <p:nvPr>
            <p:ph type="sldNum" sz="quarter" idx="5"/>
          </p:nvPr>
        </p:nvSpPr>
        <p:spPr/>
        <p:txBody>
          <a:bodyPr/>
          <a:lstStyle/>
          <a:p>
            <a:fld id="{EBC877D4-C115-4B9D-B6EE-99781311D293}" type="slidenum">
              <a:rPr lang="en-US" smtClean="0"/>
              <a:t>4</a:t>
            </a:fld>
            <a:endParaRPr lang="en-US"/>
          </a:p>
        </p:txBody>
      </p:sp>
    </p:spTree>
    <p:extLst>
      <p:ext uri="{BB962C8B-B14F-4D97-AF65-F5344CB8AC3E}">
        <p14:creationId xmlns:p14="http://schemas.microsoft.com/office/powerpoint/2010/main" val="958697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b="1" kern="1200">
                <a:solidFill>
                  <a:schemeClr val="tx1"/>
                </a:solidFill>
                <a:effectLst/>
                <a:ea typeface="+mn-ea"/>
                <a:cs typeface="+mn-cs"/>
              </a:rPr>
              <a:t>Notas del presentador</a:t>
            </a:r>
          </a:p>
          <a:p>
            <a:pPr algn="l" rtl="0" fontAlgn="base"/>
            <a:endParaRPr lang="en-US" sz="1200" b="1" i="0" u="none" strike="noStrike">
              <a:solidFill>
                <a:srgbClr val="000000"/>
              </a:solidFill>
              <a:effectLst/>
            </a:endParaRPr>
          </a:p>
          <a:p>
            <a:pPr algn="l" rtl="0" fontAlgn="base"/>
            <a:r>
              <a:rPr lang="es-us" sz="1200" b="0" i="0" u="none" strike="noStrike">
                <a:solidFill>
                  <a:srgbClr val="000000"/>
                </a:solidFill>
                <a:effectLst/>
              </a:rPr>
              <a:t>La piel desempeña varias funciones importantes</a:t>
            </a:r>
            <a:endParaRPr lang="en-US" sz="1200" b="0" i="0">
              <a:solidFill>
                <a:srgbClr val="444444"/>
              </a:solidFill>
              <a:effectLst/>
            </a:endParaRPr>
          </a:p>
          <a:p>
            <a:pPr marL="285750" indent="-285750" algn="l" rtl="0" fontAlgn="base">
              <a:buFont typeface="Arial" panose="020B0604020202020204" pitchFamily="34" charset="0"/>
              <a:buChar char="•"/>
            </a:pPr>
            <a:r>
              <a:rPr lang="es-us" sz="1200" b="0" i="0" u="none" strike="noStrike">
                <a:solidFill>
                  <a:srgbClr val="000000"/>
                </a:solidFill>
                <a:effectLst/>
              </a:rPr>
              <a:t>Cubre los órganos internos y los protege de lesiones. </a:t>
            </a:r>
            <a:r>
              <a:rPr lang="es-us" sz="1200" b="0" i="0">
                <a:solidFill>
                  <a:srgbClr val="000000"/>
                </a:solidFill>
                <a:effectLst/>
              </a:rPr>
              <a:t>​</a:t>
            </a:r>
            <a:endParaRPr lang="en-US" sz="1200" b="0" i="0">
              <a:solidFill>
                <a:srgbClr val="444444"/>
              </a:solidFill>
              <a:effectLst/>
            </a:endParaRPr>
          </a:p>
          <a:p>
            <a:pPr marL="285750" indent="-285750" algn="l" rtl="0" fontAlgn="base">
              <a:buFont typeface="Arial" panose="020B0604020202020204" pitchFamily="34" charset="0"/>
              <a:buChar char="•"/>
            </a:pPr>
            <a:r>
              <a:rPr lang="es-us" sz="1200" b="0" i="0" u="none" strike="noStrike">
                <a:solidFill>
                  <a:srgbClr val="000000"/>
                </a:solidFill>
                <a:effectLst/>
              </a:rPr>
              <a:t>Sirve como barrera contra gérmenes como las bacterias. </a:t>
            </a:r>
            <a:r>
              <a:rPr lang="es-us" sz="1200" b="0" i="0">
                <a:solidFill>
                  <a:srgbClr val="000000"/>
                </a:solidFill>
                <a:effectLst/>
              </a:rPr>
              <a:t>​ </a:t>
            </a:r>
            <a:endParaRPr lang="en-US" sz="1200" b="0" i="0">
              <a:solidFill>
                <a:srgbClr val="444444"/>
              </a:solidFill>
              <a:effectLst/>
            </a:endParaRPr>
          </a:p>
          <a:p>
            <a:pPr marL="285750" indent="-285750" algn="l" rtl="0" fontAlgn="base">
              <a:buFont typeface="Arial" panose="020B0604020202020204" pitchFamily="34" charset="0"/>
              <a:buChar char="•"/>
            </a:pPr>
            <a:r>
              <a:rPr lang="es-us" sz="1200" b="0" i="0" u="none" strike="noStrike">
                <a:solidFill>
                  <a:srgbClr val="000000"/>
                </a:solidFill>
                <a:effectLst/>
              </a:rPr>
              <a:t>Evita la pérdida excesiva de agua y otros fluidos. </a:t>
            </a:r>
            <a:r>
              <a:rPr lang="es-us" sz="1200" b="0" i="0">
                <a:solidFill>
                  <a:srgbClr val="000000"/>
                </a:solidFill>
                <a:effectLst/>
              </a:rPr>
              <a:t>​  </a:t>
            </a:r>
            <a:endParaRPr lang="en-US" sz="1200" b="0" i="0">
              <a:solidFill>
                <a:srgbClr val="444444"/>
              </a:solidFill>
              <a:effectLst/>
            </a:endParaRPr>
          </a:p>
          <a:p>
            <a:pPr marL="285750" indent="-285750" algn="l" rtl="0" fontAlgn="base">
              <a:buFont typeface="Arial" panose="020B0604020202020204" pitchFamily="34" charset="0"/>
              <a:buChar char="•"/>
            </a:pPr>
            <a:r>
              <a:rPr lang="es-us" sz="1200" b="0" i="0" u="none" strike="noStrike">
                <a:solidFill>
                  <a:srgbClr val="000000"/>
                </a:solidFill>
                <a:effectLst/>
              </a:rPr>
              <a:t>​Ayuda a controlar la temperatura corporal. </a:t>
            </a:r>
            <a:endParaRPr lang="en-US"/>
          </a:p>
        </p:txBody>
      </p:sp>
      <p:sp>
        <p:nvSpPr>
          <p:cNvPr id="4" name="Slide Number Placeholder 3"/>
          <p:cNvSpPr>
            <a:spLocks noGrp="1"/>
          </p:cNvSpPr>
          <p:nvPr>
            <p:ph type="sldNum" sz="quarter" idx="5"/>
          </p:nvPr>
        </p:nvSpPr>
        <p:spPr/>
        <p:txBody>
          <a:bodyPr/>
          <a:lstStyle/>
          <a:p>
            <a:fld id="{EBC877D4-C115-4B9D-B6EE-99781311D293}" type="slidenum">
              <a:rPr lang="en-US" smtClean="0"/>
              <a:t>5</a:t>
            </a:fld>
            <a:endParaRPr lang="en-US"/>
          </a:p>
        </p:txBody>
      </p:sp>
    </p:spTree>
    <p:extLst>
      <p:ext uri="{BB962C8B-B14F-4D97-AF65-F5344CB8AC3E}">
        <p14:creationId xmlns:p14="http://schemas.microsoft.com/office/powerpoint/2010/main" val="507127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b="1" kern="1200">
                <a:solidFill>
                  <a:schemeClr val="tx1"/>
                </a:solidFill>
                <a:effectLst/>
                <a:ea typeface="+mn-ea"/>
                <a:cs typeface="+mn-cs"/>
              </a:rPr>
              <a:t>Notas del presentador</a:t>
            </a:r>
          </a:p>
          <a:p>
            <a:endParaRPr lang="en-US" sz="1200" kern="1200">
              <a:solidFill>
                <a:schemeClr val="tx1"/>
              </a:solidFill>
              <a:effectLst/>
              <a:ea typeface="+mn-ea"/>
              <a:cs typeface="+mn-cs"/>
            </a:endParaRPr>
          </a:p>
          <a:p>
            <a:r>
              <a:rPr lang="es-us" sz="1200" b="0" i="0" u="none" strike="noStrike">
                <a:solidFill>
                  <a:srgbClr val="000000"/>
                </a:solidFill>
                <a:effectLst/>
                <a:cs typeface="Poppins" panose="00000500000000000000" pitchFamily="2" charset="0"/>
              </a:rPr>
              <a:t>La piel es el órgano más grande del cuerpo.</a:t>
            </a:r>
          </a:p>
          <a:p>
            <a:endParaRPr lang="en-US" sz="1050">
              <a:solidFill>
                <a:srgbClr val="000000"/>
              </a:solidFill>
              <a:cs typeface="Poppins" panose="00000500000000000000" pitchFamily="2" charset="0"/>
            </a:endParaRPr>
          </a:p>
          <a:p>
            <a:r>
              <a:rPr lang="es-ES" sz="1200" kern="1200">
                <a:solidFill>
                  <a:schemeClr val="tx1"/>
                </a:solidFill>
                <a:effectLst/>
                <a:cs typeface="Poppins" panose="00000500000000000000" pitchFamily="2" charset="0"/>
              </a:rPr>
              <a:t>Estas son las 3 capas de la piel:</a:t>
            </a:r>
            <a:r>
              <a:rPr lang="es-us" sz="1200" kern="1200">
                <a:solidFill>
                  <a:schemeClr val="tx1"/>
                </a:solidFill>
                <a:effectLst/>
                <a:cs typeface="Poppins" panose="00000500000000000000" pitchFamily="2" charset="0"/>
              </a:rPr>
              <a:t> </a:t>
            </a:r>
          </a:p>
          <a:p>
            <a:pPr marL="571500" lvl="0" indent="-571500">
              <a:buFont typeface="Arial" panose="020B0604020202020204" pitchFamily="34" charset="0"/>
              <a:buChar char="•"/>
            </a:pPr>
            <a:r>
              <a:rPr lang="es-us" sz="1200" kern="1200">
                <a:solidFill>
                  <a:schemeClr val="tx1"/>
                </a:solidFill>
                <a:effectLst/>
                <a:cs typeface="Poppins" panose="00000500000000000000" pitchFamily="2" charset="0"/>
              </a:rPr>
              <a:t>Epidermis </a:t>
            </a:r>
          </a:p>
          <a:p>
            <a:pPr marL="571500" lvl="0" indent="-571500">
              <a:buFont typeface="Arial" panose="020B0604020202020204" pitchFamily="34" charset="0"/>
              <a:buChar char="•"/>
            </a:pPr>
            <a:r>
              <a:rPr lang="es-us" sz="1200" kern="1200">
                <a:solidFill>
                  <a:schemeClr val="tx1"/>
                </a:solidFill>
                <a:effectLst/>
                <a:cs typeface="Poppins" panose="00000500000000000000" pitchFamily="2" charset="0"/>
              </a:rPr>
              <a:t>Dermis </a:t>
            </a:r>
          </a:p>
          <a:p>
            <a:pPr marL="571500" lvl="0" indent="-571500">
              <a:buFont typeface="Arial" panose="020B0604020202020204" pitchFamily="34" charset="0"/>
              <a:buChar char="•"/>
            </a:pPr>
            <a:r>
              <a:rPr lang="es-us" sz="1200" kern="1200">
                <a:solidFill>
                  <a:schemeClr val="tx1"/>
                </a:solidFill>
                <a:effectLst/>
                <a:cs typeface="Poppins" panose="00000500000000000000" pitchFamily="2" charset="0"/>
              </a:rPr>
              <a:t>Subcutis</a:t>
            </a:r>
            <a:r>
              <a:rPr lang="es-us" sz="1200" b="0" i="0" u="none" strike="noStrike" kern="1200">
                <a:solidFill>
                  <a:srgbClr val="000000"/>
                </a:solidFill>
                <a:effectLst/>
                <a:ea typeface="+mn-ea"/>
                <a:cs typeface="Poppins" panose="00000500000000000000" pitchFamily="2" charset="0"/>
              </a:rPr>
              <a:t> </a:t>
            </a:r>
            <a:r>
              <a:rPr lang="es-us" sz="1200" kern="1200">
                <a:solidFill>
                  <a:schemeClr val="tx1"/>
                </a:solidFill>
                <a:effectLst/>
                <a:ea typeface="+mn-ea"/>
                <a:cs typeface="+mn-cs"/>
              </a:rPr>
              <a:t>(sub-</a:t>
            </a:r>
            <a:r>
              <a:rPr lang="es-us" sz="1200" b="1" kern="1200">
                <a:solidFill>
                  <a:schemeClr val="tx1"/>
                </a:solidFill>
                <a:effectLst/>
                <a:ea typeface="+mn-ea"/>
                <a:cs typeface="+mn-cs"/>
              </a:rPr>
              <a:t>cu</a:t>
            </a:r>
            <a:r>
              <a:rPr lang="es-us" sz="1200" kern="1200">
                <a:solidFill>
                  <a:schemeClr val="tx1"/>
                </a:solidFill>
                <a:effectLst/>
                <a:ea typeface="+mn-ea"/>
                <a:cs typeface="+mn-cs"/>
              </a:rPr>
              <a:t>-tis)</a:t>
            </a:r>
          </a:p>
          <a:p>
            <a:endParaRPr lang="en-US"/>
          </a:p>
          <a:p>
            <a:endParaRPr lang="en-US"/>
          </a:p>
        </p:txBody>
      </p:sp>
      <p:sp>
        <p:nvSpPr>
          <p:cNvPr id="4" name="Slide Number Placeholder 3"/>
          <p:cNvSpPr>
            <a:spLocks noGrp="1"/>
          </p:cNvSpPr>
          <p:nvPr>
            <p:ph type="sldNum" sz="quarter" idx="5"/>
          </p:nvPr>
        </p:nvSpPr>
        <p:spPr/>
        <p:txBody>
          <a:bodyPr/>
          <a:lstStyle/>
          <a:p>
            <a:fld id="{EBC877D4-C115-4B9D-B6EE-99781311D293}" type="slidenum">
              <a:rPr lang="en-US" smtClean="0"/>
              <a:t>6</a:t>
            </a:fld>
            <a:endParaRPr lang="en-US"/>
          </a:p>
        </p:txBody>
      </p:sp>
    </p:spTree>
    <p:extLst>
      <p:ext uri="{BB962C8B-B14F-4D97-AF65-F5344CB8AC3E}">
        <p14:creationId xmlns:p14="http://schemas.microsoft.com/office/powerpoint/2010/main" val="2505361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b="1" kern="1200">
                <a:solidFill>
                  <a:schemeClr val="tx1"/>
                </a:solidFill>
                <a:effectLst/>
                <a:latin typeface="+mn-lt"/>
                <a:ea typeface="+mn-ea"/>
                <a:cs typeface="+mn-cs"/>
              </a:rPr>
              <a:t>Notas del presentador</a:t>
            </a:r>
          </a:p>
          <a:p>
            <a:endParaRPr lang="en-US" sz="1200" b="1" kern="1200">
              <a:solidFill>
                <a:schemeClr val="tx1"/>
              </a:solidFill>
              <a:effectLst/>
              <a:latin typeface="+mn-lt"/>
              <a:ea typeface="+mn-ea"/>
              <a:cs typeface="+mn-cs"/>
            </a:endParaRPr>
          </a:p>
          <a:p>
            <a:r>
              <a:rPr lang="es-us" sz="1200" kern="1200">
                <a:solidFill>
                  <a:schemeClr val="tx1"/>
                </a:solidFill>
                <a:effectLst/>
                <a:latin typeface="+mn-lt"/>
                <a:ea typeface="+mn-ea"/>
                <a:cs typeface="+mn-cs"/>
              </a:rPr>
              <a:t>La parte más externa de la epidermis está formada por células muertas de la piel que se desprenden continuamente a medida que se forman células nuevas. Las células de esta capa se llaman </a:t>
            </a:r>
            <a:r>
              <a:rPr lang="es-us" sz="1200" u="sng" kern="1200">
                <a:solidFill>
                  <a:schemeClr val="tx1"/>
                </a:solidFill>
                <a:effectLst/>
                <a:latin typeface="+mn-lt"/>
                <a:ea typeface="+mn-ea"/>
                <a:cs typeface="+mn-cs"/>
              </a:rPr>
              <a:t>células escamosas</a:t>
            </a:r>
            <a:r>
              <a:rPr lang="es-us" sz="1200" kern="1200">
                <a:solidFill>
                  <a:schemeClr val="tx1"/>
                </a:solidFill>
                <a:effectLst/>
                <a:latin typeface="+mn-lt"/>
                <a:ea typeface="+mn-ea"/>
                <a:cs typeface="+mn-cs"/>
              </a:rPr>
              <a:t>. </a:t>
            </a:r>
          </a:p>
          <a:p>
            <a:r>
              <a:rPr lang="es-us" sz="1200" kern="1200">
                <a:solidFill>
                  <a:schemeClr val="tx1"/>
                </a:solidFill>
                <a:effectLst/>
                <a:latin typeface="+mn-lt"/>
                <a:ea typeface="+mn-ea"/>
                <a:cs typeface="+mn-cs"/>
              </a:rPr>
              <a:t> </a:t>
            </a:r>
          </a:p>
          <a:p>
            <a:r>
              <a:rPr lang="es-us" sz="1200" kern="1200">
                <a:solidFill>
                  <a:schemeClr val="tx1"/>
                </a:solidFill>
                <a:effectLst/>
                <a:latin typeface="+mn-lt"/>
                <a:ea typeface="+mn-ea"/>
                <a:cs typeface="+mn-cs"/>
              </a:rPr>
              <a:t>Las células escamosas vivas se mueven hacia arriba desde la parte más baja de la epidermis, la capa basal. Las células de la capa basal, llamadas </a:t>
            </a:r>
            <a:r>
              <a:rPr lang="es-us" sz="1200" u="sng" kern="1200">
                <a:solidFill>
                  <a:schemeClr val="tx1"/>
                </a:solidFill>
                <a:effectLst/>
                <a:latin typeface="+mn-lt"/>
                <a:ea typeface="+mn-ea"/>
                <a:cs typeface="+mn-cs"/>
              </a:rPr>
              <a:t>células basales</a:t>
            </a:r>
            <a:r>
              <a:rPr lang="es-us" sz="1200" kern="1200">
                <a:solidFill>
                  <a:schemeClr val="tx1"/>
                </a:solidFill>
                <a:effectLst/>
                <a:latin typeface="+mn-lt"/>
                <a:ea typeface="+mn-ea"/>
                <a:cs typeface="+mn-cs"/>
              </a:rPr>
              <a:t>, se dividen continuamente para formar nuevas células de la piel que reemplazan a las más antiguas que se desprenden de la superficie de la piel. </a:t>
            </a:r>
          </a:p>
          <a:p>
            <a:r>
              <a:rPr lang="es-us" sz="1200" kern="1200">
                <a:solidFill>
                  <a:schemeClr val="tx1"/>
                </a:solidFill>
                <a:effectLst/>
                <a:latin typeface="+mn-lt"/>
                <a:ea typeface="+mn-ea"/>
                <a:cs typeface="+mn-cs"/>
              </a:rPr>
              <a:t> </a:t>
            </a:r>
          </a:p>
          <a:p>
            <a:r>
              <a:rPr lang="es-us" sz="1200" kern="1200">
                <a:solidFill>
                  <a:schemeClr val="tx1"/>
                </a:solidFill>
                <a:effectLst/>
                <a:latin typeface="+mn-lt"/>
                <a:ea typeface="+mn-ea"/>
                <a:cs typeface="+mn-cs"/>
              </a:rPr>
              <a:t>Las células llamadas </a:t>
            </a:r>
            <a:r>
              <a:rPr lang="es-us" sz="1200" u="sng" kern="1200">
                <a:solidFill>
                  <a:schemeClr val="tx1"/>
                </a:solidFill>
                <a:effectLst/>
                <a:latin typeface="+mn-lt"/>
                <a:ea typeface="+mn-ea"/>
                <a:cs typeface="+mn-cs"/>
              </a:rPr>
              <a:t>melanocitos</a:t>
            </a:r>
            <a:r>
              <a:rPr lang="es-us" sz="1200" kern="1200">
                <a:solidFill>
                  <a:schemeClr val="tx1"/>
                </a:solidFill>
                <a:effectLst/>
                <a:latin typeface="+mn-lt"/>
                <a:ea typeface="+mn-ea"/>
                <a:cs typeface="+mn-cs"/>
              </a:rPr>
              <a:t> (</a:t>
            </a:r>
            <a:r>
              <a:rPr lang="es-us" sz="1200" kern="1200" err="1">
                <a:solidFill>
                  <a:schemeClr val="tx1"/>
                </a:solidFill>
                <a:effectLst/>
                <a:latin typeface="+mn-lt"/>
                <a:ea typeface="+mn-ea"/>
                <a:cs typeface="+mn-cs"/>
              </a:rPr>
              <a:t>mel</a:t>
            </a:r>
            <a:r>
              <a:rPr lang="es-us" sz="1200" kern="1200">
                <a:solidFill>
                  <a:schemeClr val="tx1"/>
                </a:solidFill>
                <a:effectLst/>
                <a:latin typeface="+mn-lt"/>
                <a:ea typeface="+mn-ea"/>
                <a:cs typeface="+mn-cs"/>
              </a:rPr>
              <a:t>-</a:t>
            </a:r>
            <a:r>
              <a:rPr lang="es-us" sz="1200" b="1" kern="1200">
                <a:solidFill>
                  <a:schemeClr val="tx1"/>
                </a:solidFill>
                <a:effectLst/>
                <a:latin typeface="+mn-lt"/>
                <a:ea typeface="+mn-ea"/>
                <a:cs typeface="+mn-cs"/>
              </a:rPr>
              <a:t>a-</a:t>
            </a:r>
            <a:r>
              <a:rPr lang="es-us" sz="1200" kern="1200">
                <a:solidFill>
                  <a:schemeClr val="tx1"/>
                </a:solidFill>
                <a:effectLst/>
                <a:latin typeface="+mn-lt"/>
                <a:ea typeface="+mn-ea"/>
                <a:cs typeface="+mn-cs"/>
              </a:rPr>
              <a:t>no-</a:t>
            </a:r>
            <a:r>
              <a:rPr lang="es-us" sz="1200" kern="1200" err="1">
                <a:solidFill>
                  <a:schemeClr val="tx1"/>
                </a:solidFill>
                <a:effectLst/>
                <a:latin typeface="+mn-lt"/>
                <a:ea typeface="+mn-ea"/>
                <a:cs typeface="+mn-cs"/>
              </a:rPr>
              <a:t>citos</a:t>
            </a:r>
            <a:r>
              <a:rPr lang="es-us" sz="1200" kern="1200">
                <a:solidFill>
                  <a:schemeClr val="tx1"/>
                </a:solidFill>
                <a:effectLst/>
                <a:latin typeface="+mn-lt"/>
                <a:ea typeface="+mn-ea"/>
                <a:cs typeface="+mn-cs"/>
              </a:rPr>
              <a:t>) también se encuentran en la capa basal de la </a:t>
            </a:r>
            <a:r>
              <a:rPr lang="es-us" sz="1200" u="sng" kern="1200">
                <a:solidFill>
                  <a:schemeClr val="tx1"/>
                </a:solidFill>
                <a:effectLst/>
                <a:latin typeface="+mn-lt"/>
                <a:ea typeface="+mn-ea"/>
                <a:cs typeface="+mn-cs"/>
              </a:rPr>
              <a:t>epidermis</a:t>
            </a:r>
            <a:r>
              <a:rPr lang="es-us" sz="1200" kern="1200">
                <a:solidFill>
                  <a:schemeClr val="tx1"/>
                </a:solidFill>
                <a:effectLst/>
                <a:latin typeface="+mn-lt"/>
                <a:ea typeface="+mn-ea"/>
                <a:cs typeface="+mn-cs"/>
              </a:rPr>
              <a:t>. Estas células de la piel producen el pigmento marrón protector llamado melanina. La melanina es lo que hace que la piel se broncee o se vuelva marrón. Esto ayuda a proteger las capas más profundas de la piel de los efectos nocivos del sol. </a:t>
            </a:r>
          </a:p>
        </p:txBody>
      </p:sp>
      <p:sp>
        <p:nvSpPr>
          <p:cNvPr id="4" name="Slide Number Placeholder 3"/>
          <p:cNvSpPr>
            <a:spLocks noGrp="1"/>
          </p:cNvSpPr>
          <p:nvPr>
            <p:ph type="sldNum" sz="quarter" idx="5"/>
          </p:nvPr>
        </p:nvSpPr>
        <p:spPr/>
        <p:txBody>
          <a:bodyPr/>
          <a:lstStyle/>
          <a:p>
            <a:fld id="{EBC877D4-C115-4B9D-B6EE-99781311D293}" type="slidenum">
              <a:rPr lang="en-US" smtClean="0"/>
              <a:t>7</a:t>
            </a:fld>
            <a:endParaRPr lang="en-US"/>
          </a:p>
        </p:txBody>
      </p:sp>
    </p:spTree>
    <p:extLst>
      <p:ext uri="{BB962C8B-B14F-4D97-AF65-F5344CB8AC3E}">
        <p14:creationId xmlns:p14="http://schemas.microsoft.com/office/powerpoint/2010/main" val="26761550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b="1"/>
              <a:t>Notas del presentador</a:t>
            </a:r>
          </a:p>
          <a:p>
            <a:endParaRPr lang="en-US" b="1"/>
          </a:p>
          <a:p>
            <a:r>
              <a:rPr lang="es-us" b="0"/>
              <a:t>Ahora</a:t>
            </a:r>
            <a:r>
              <a:rPr lang="es-us"/>
              <a:t> que sabemos qué son las células normales y saludables de la piel</a:t>
            </a:r>
            <a:r>
              <a:rPr lang="es-us" b="0"/>
              <a:t>, vamos </a:t>
            </a:r>
            <a:br>
              <a:rPr lang="es-us" b="0"/>
            </a:br>
            <a:r>
              <a:rPr lang="es-us" b="0"/>
              <a:t>a profundizar en el cáncer de piel de células basales, de células escamosas </a:t>
            </a:r>
            <a:br>
              <a:rPr lang="es-us" b="0"/>
            </a:br>
            <a:r>
              <a:rPr lang="es-us" b="0"/>
              <a:t>y melanoma.</a:t>
            </a:r>
            <a:endParaRPr lang="en-US" b="0">
              <a:ea typeface="Calibri"/>
              <a:cs typeface="Calibri"/>
            </a:endParaRPr>
          </a:p>
        </p:txBody>
      </p:sp>
      <p:sp>
        <p:nvSpPr>
          <p:cNvPr id="4" name="Slide Number Placeholder 3"/>
          <p:cNvSpPr>
            <a:spLocks noGrp="1"/>
          </p:cNvSpPr>
          <p:nvPr>
            <p:ph type="sldNum" sz="quarter" idx="5"/>
          </p:nvPr>
        </p:nvSpPr>
        <p:spPr/>
        <p:txBody>
          <a:bodyPr/>
          <a:lstStyle/>
          <a:p>
            <a:fld id="{EBC877D4-C115-4B9D-B6EE-99781311D293}" type="slidenum">
              <a:rPr lang="en-US" smtClean="0"/>
              <a:t>8</a:t>
            </a:fld>
            <a:endParaRPr lang="en-US"/>
          </a:p>
        </p:txBody>
      </p:sp>
    </p:spTree>
    <p:extLst>
      <p:ext uri="{BB962C8B-B14F-4D97-AF65-F5344CB8AC3E}">
        <p14:creationId xmlns:p14="http://schemas.microsoft.com/office/powerpoint/2010/main" val="5372436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3840925"/>
          </a:xfrm>
        </p:spPr>
        <p:txBody>
          <a:bodyPr/>
          <a:lstStyle/>
          <a:p>
            <a:r>
              <a:rPr lang="es-us" b="1"/>
              <a:t>Notas del presentador</a:t>
            </a:r>
            <a:endParaRPr lang="en-US" b="1" i="1"/>
          </a:p>
          <a:p>
            <a:endParaRPr lang="en-US" b="1" i="1"/>
          </a:p>
          <a:p>
            <a:r>
              <a:rPr lang="es-us"/>
              <a:t>Entre los 5.4 millones de cánceres de piel que se diagnostican, los cánceres de piel de células basales representan aproximadamente 8 de cada 10 de estos cánceres.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a:solidFill>
                <a:schemeClr val="tx1"/>
              </a:solidFill>
              <a:effectLs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us" sz="1200" b="1" kern="1200">
                <a:solidFill>
                  <a:schemeClr val="tx1"/>
                </a:solidFill>
                <a:effectLst/>
                <a:ea typeface="+mn-ea"/>
                <a:cs typeface="+mn-cs"/>
              </a:rPr>
              <a:t>Los cánceres de piel de células basales </a:t>
            </a:r>
            <a:r>
              <a:rPr lang="es-us"/>
              <a:t>comienzan en la capa de células basales. Recuerde</a:t>
            </a:r>
            <a:r>
              <a:rPr lang="es-us" sz="1200" kern="1200">
                <a:solidFill>
                  <a:schemeClr val="tx1"/>
                </a:solidFill>
                <a:effectLst/>
                <a:ea typeface="+mn-ea"/>
                <a:cs typeface="+mn-cs"/>
              </a:rPr>
              <a:t>, la capa de células basales es la parte inferior de la epidermis.</a:t>
            </a:r>
            <a:endParaRPr lang="en-US" sz="1200" kern="1200">
              <a:solidFill>
                <a:schemeClr val="tx1"/>
              </a:solidFill>
              <a:effectLs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a:solidFill>
                <a:schemeClr val="tx1"/>
              </a:solidFill>
              <a:effectLst/>
              <a:ea typeface="+mn-ea"/>
              <a:cs typeface="+mn-cs"/>
            </a:endParaRPr>
          </a:p>
          <a:p>
            <a:pPr>
              <a:defRPr/>
            </a:pPr>
            <a:r>
              <a:rPr lang="es-us" sz="1200" b="1" kern="1200">
                <a:solidFill>
                  <a:schemeClr val="tx1"/>
                </a:solidFill>
                <a:effectLst/>
                <a:ea typeface="+mn-ea"/>
                <a:cs typeface="+mn-cs"/>
              </a:rPr>
              <a:t>Punto 1: </a:t>
            </a:r>
            <a:r>
              <a:rPr lang="es-us"/>
              <a:t>Los cánceres de piel de células basales suelen</a:t>
            </a:r>
            <a:r>
              <a:rPr lang="es-us" sz="1200" b="0" kern="1200">
                <a:solidFill>
                  <a:schemeClr val="tx1"/>
                </a:solidFill>
                <a:effectLst/>
                <a:ea typeface="+mn-ea"/>
                <a:cs typeface="+mn-cs"/>
              </a:rPr>
              <a:t> desarrollarse en áreas expuestas al sol, como la cara, la cabeza y el cuello.</a:t>
            </a:r>
            <a:endParaRPr lang="en-US" sz="1200" b="1" kern="1200">
              <a:solidFill>
                <a:schemeClr val="tx1"/>
              </a:solidFill>
              <a:effectLs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a:solidFill>
                <a:schemeClr val="tx1"/>
              </a:solidFill>
              <a:effectLs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us" sz="1200" b="1" kern="1200">
                <a:solidFill>
                  <a:schemeClr val="tx1"/>
                </a:solidFill>
                <a:effectLst/>
                <a:ea typeface="+mn-ea"/>
                <a:cs typeface="+mn-cs"/>
              </a:rPr>
              <a:t>Punto 2: </a:t>
            </a:r>
            <a:r>
              <a:rPr lang="es-us" sz="1200" b="0" kern="1200">
                <a:solidFill>
                  <a:schemeClr val="tx1"/>
                </a:solidFill>
                <a:effectLst/>
                <a:ea typeface="+mn-ea"/>
                <a:cs typeface="+mn-cs"/>
              </a:rPr>
              <a:t>Suelen multiplicarse lentamente y rara vez hacen metástasis. </a:t>
            </a:r>
            <a:r>
              <a:rPr lang="es-us" sz="1200" kern="1200">
                <a:solidFill>
                  <a:schemeClr val="tx1"/>
                </a:solidFill>
                <a:effectLst/>
                <a:ea typeface="+mn-ea"/>
                <a:cs typeface="+mn-cs"/>
              </a:rPr>
              <a:t>Hacer metástasis (me-</a:t>
            </a:r>
            <a:r>
              <a:rPr lang="es-us" sz="1200" b="1" kern="1200" err="1">
                <a:solidFill>
                  <a:schemeClr val="tx1"/>
                </a:solidFill>
                <a:effectLst/>
                <a:ea typeface="+mn-ea"/>
                <a:cs typeface="+mn-cs"/>
              </a:rPr>
              <a:t>tás</a:t>
            </a:r>
            <a:r>
              <a:rPr lang="es-us" sz="1200" kern="1200">
                <a:solidFill>
                  <a:schemeClr val="tx1"/>
                </a:solidFill>
                <a:effectLst/>
                <a:ea typeface="+mn-ea"/>
                <a:cs typeface="+mn-cs"/>
              </a:rPr>
              <a:t>-ta-sis) significa que el cáncer se disemina a otras partes del cuerpo. Estos nuevos sitios se llaman metástasis (me-</a:t>
            </a:r>
            <a:r>
              <a:rPr lang="es-us" sz="1200" b="1" kern="1200" err="1">
                <a:solidFill>
                  <a:schemeClr val="tx1"/>
                </a:solidFill>
                <a:effectLst/>
                <a:ea typeface="+mn-ea"/>
                <a:cs typeface="+mn-cs"/>
              </a:rPr>
              <a:t>tás</a:t>
            </a:r>
            <a:r>
              <a:rPr lang="es-us" sz="1200" kern="1200">
                <a:solidFill>
                  <a:schemeClr val="tx1"/>
                </a:solidFill>
                <a:effectLst/>
                <a:ea typeface="+mn-ea"/>
                <a:cs typeface="+mn-cs"/>
              </a:rPr>
              <a:t>-ta-sis). A una sola área de propagación se le llama metástasis (me-</a:t>
            </a:r>
            <a:r>
              <a:rPr lang="es-us" sz="1200" b="1" kern="1200" err="1">
                <a:solidFill>
                  <a:schemeClr val="tx1"/>
                </a:solidFill>
                <a:effectLst/>
                <a:ea typeface="+mn-ea"/>
                <a:cs typeface="+mn-cs"/>
              </a:rPr>
              <a:t>tás</a:t>
            </a:r>
            <a:r>
              <a:rPr lang="es-us" sz="1200" kern="1200">
                <a:solidFill>
                  <a:schemeClr val="tx1"/>
                </a:solidFill>
                <a:effectLst/>
                <a:ea typeface="+mn-ea"/>
                <a:cs typeface="+mn-cs"/>
              </a:rPr>
              <a:t>-ta-sis).</a:t>
            </a:r>
            <a:endParaRPr lang="en-US" sz="1200" kern="1200">
              <a:solidFill>
                <a:schemeClr val="tx1"/>
              </a:solidFill>
              <a:effectLs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a:solidFill>
                <a:schemeClr val="tx1"/>
              </a:solidFill>
              <a:effectLst/>
              <a:ea typeface="+mn-ea"/>
              <a:cs typeface="+mn-cs"/>
            </a:endParaRPr>
          </a:p>
          <a:p>
            <a:pPr>
              <a:defRPr/>
            </a:pPr>
            <a:r>
              <a:rPr lang="es-us" sz="1200" b="1" kern="1200">
                <a:solidFill>
                  <a:schemeClr val="tx1"/>
                </a:solidFill>
                <a:effectLst/>
                <a:ea typeface="+mn-ea"/>
                <a:cs typeface="+mn-cs"/>
              </a:rPr>
              <a:t>Punto 3:</a:t>
            </a:r>
            <a:r>
              <a:rPr lang="es-us" b="1"/>
              <a:t> </a:t>
            </a:r>
            <a:r>
              <a:rPr lang="es-us" sz="1200" kern="1200">
                <a:solidFill>
                  <a:schemeClr val="tx1"/>
                </a:solidFill>
                <a:effectLst/>
                <a:ea typeface="+mn-ea"/>
                <a:cs typeface="+mn-cs"/>
              </a:rPr>
              <a:t> Los cánceres de células basales pueden multiplicarse más profundamente en la piel y otros tejidos, y pueden requerir cirugía extensa para extirparlos si no se eliminan tempranamente. Dado que suelen aparecer en la cara, esto puede resultar desfigurante.</a:t>
            </a:r>
            <a:endParaRPr lang="en-US" sz="1200" kern="1200">
              <a:solidFill>
                <a:schemeClr val="tx1"/>
              </a:solidFill>
              <a:effectLs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ea typeface="+mn-ea"/>
              <a:cs typeface="+mn-cs"/>
            </a:endParaRPr>
          </a:p>
          <a:p>
            <a:pPr>
              <a:defRPr/>
            </a:pPr>
            <a:r>
              <a:rPr lang="es-us" sz="1200" b="1" kern="1200">
                <a:solidFill>
                  <a:schemeClr val="tx1"/>
                </a:solidFill>
                <a:effectLst/>
                <a:ea typeface="+mn-ea"/>
                <a:cs typeface="+mn-cs"/>
              </a:rPr>
              <a:t>Puntos 4 y 5: </a:t>
            </a:r>
            <a:r>
              <a:rPr lang="es-us"/>
              <a:t>Si no se extirpan por completo, estos cánceres pueden reaparecer (recidivar) en el mismo lugar de la piel. Las personas que han padecido cáncer de piel de células basales también tienen más probabilidades de desarrollar un nuevo cáncer de piel en otras partes del cuerpo. </a:t>
            </a:r>
          </a:p>
        </p:txBody>
      </p:sp>
      <p:sp>
        <p:nvSpPr>
          <p:cNvPr id="4" name="Slide Number Placeholder 3"/>
          <p:cNvSpPr>
            <a:spLocks noGrp="1"/>
          </p:cNvSpPr>
          <p:nvPr>
            <p:ph type="sldNum" sz="quarter" idx="5"/>
          </p:nvPr>
        </p:nvSpPr>
        <p:spPr/>
        <p:txBody>
          <a:bodyPr/>
          <a:lstStyle/>
          <a:p>
            <a:fld id="{EBC877D4-C115-4B9D-B6EE-99781311D293}" type="slidenum">
              <a:rPr lang="en-US" smtClean="0"/>
              <a:t>9</a:t>
            </a:fld>
            <a:endParaRPr lang="en-US"/>
          </a:p>
        </p:txBody>
      </p:sp>
    </p:spTree>
    <p:extLst>
      <p:ext uri="{BB962C8B-B14F-4D97-AF65-F5344CB8AC3E}">
        <p14:creationId xmlns:p14="http://schemas.microsoft.com/office/powerpoint/2010/main" val="709404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b="1" kern="1200">
                <a:solidFill>
                  <a:schemeClr val="tx1"/>
                </a:solidFill>
                <a:effectLst/>
                <a:latin typeface="+mn-lt"/>
                <a:ea typeface="+mn-ea"/>
                <a:cs typeface="+mn-cs"/>
              </a:rPr>
              <a:t>Notas del presentador</a:t>
            </a:r>
          </a:p>
          <a:p>
            <a:endParaRPr lang="en-US" b="1"/>
          </a:p>
          <a:p>
            <a:r>
              <a:rPr lang="es-us" b="0"/>
              <a:t>Eche un vistazo a las imágenes de la izquierda. En ellas se muestran algunas de las características más frecuentes de los cánceres de piel de células basales. </a:t>
            </a:r>
            <a:r>
              <a:rPr lang="es-us"/>
              <a:t>Repasemos estas características.</a:t>
            </a:r>
            <a:endParaRPr lang="en-US" b="0"/>
          </a:p>
          <a:p>
            <a:endParaRPr lang="en-US" b="0"/>
          </a:p>
          <a:p>
            <a:r>
              <a:rPr lang="es-us" b="0"/>
              <a:t>La galería de imágenes de cáncer de piel en cancer.org ofrece más imágenes.</a:t>
            </a:r>
            <a:endParaRPr lang="en-US" b="0">
              <a:cs typeface="Calibri"/>
            </a:endParaRPr>
          </a:p>
        </p:txBody>
      </p:sp>
      <p:sp>
        <p:nvSpPr>
          <p:cNvPr id="4" name="Slide Number Placeholder 3"/>
          <p:cNvSpPr>
            <a:spLocks noGrp="1"/>
          </p:cNvSpPr>
          <p:nvPr>
            <p:ph type="sldNum" sz="quarter" idx="5"/>
          </p:nvPr>
        </p:nvSpPr>
        <p:spPr/>
        <p:txBody>
          <a:bodyPr/>
          <a:lstStyle/>
          <a:p>
            <a:fld id="{EBC877D4-C115-4B9D-B6EE-99781311D293}" type="slidenum">
              <a:rPr lang="en-US" smtClean="0"/>
              <a:t>10</a:t>
            </a:fld>
            <a:endParaRPr lang="en-US"/>
          </a:p>
        </p:txBody>
      </p:sp>
    </p:spTree>
    <p:extLst>
      <p:ext uri="{BB962C8B-B14F-4D97-AF65-F5344CB8AC3E}">
        <p14:creationId xmlns:p14="http://schemas.microsoft.com/office/powerpoint/2010/main" val="3686166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173435"/>
          </a:xfrm>
        </p:spPr>
        <p:txBody>
          <a:bodyPr/>
          <a:lstStyle/>
          <a:p>
            <a:r>
              <a:rPr lang="es-us" b="1"/>
              <a:t>Notas del presentador</a:t>
            </a:r>
            <a:endParaRPr lang="en-US" b="1" i="1"/>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a:solidFill>
                <a:schemeClr val="tx1"/>
              </a:solidFill>
              <a:effectLs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us" sz="1200" kern="1200">
                <a:solidFill>
                  <a:schemeClr val="tx1"/>
                </a:solidFill>
                <a:effectLst/>
                <a:ea typeface="+mn-ea"/>
                <a:cs typeface="+mn-cs"/>
              </a:rPr>
              <a:t>Recuerde que la capa de células escamosas es la parte superior (externa) de la epidermis.</a:t>
            </a:r>
            <a:endParaRPr lang="en-US" sz="1200" kern="1200">
              <a:solidFill>
                <a:schemeClr val="tx1"/>
              </a:solidFill>
              <a:effectLs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ea typeface="+mn-ea"/>
              <a:cs typeface="+mn-cs"/>
            </a:endParaRPr>
          </a:p>
          <a:p>
            <a:pPr>
              <a:defRPr/>
            </a:pPr>
            <a:r>
              <a:rPr lang="es-us">
                <a:solidFill>
                  <a:srgbClr val="FF0000"/>
                </a:solidFill>
              </a:rPr>
              <a:t>Los cánceres de piel de células escamosas representan 2 de cada 10 cánceres de piel no melanoma. Suelen crecer lentamente y casi siempre se pueden curar si se detectan y tratan a tiempo. Pero si no se tratan, estos cánceres pueden crecer hacia zonas cercanas o incluso extenderse a otras partes del cuerpo, donde pueden ser mucho más difíciles de tratar.</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rgbClr val="FF0000"/>
              </a:solidFill>
              <a:effectLst/>
              <a:ea typeface="+mn-ea"/>
              <a:cs typeface="Poppins" panose="00000500000000000000" pitchFamily="2" charset="0"/>
            </a:endParaRPr>
          </a:p>
          <a:p>
            <a:pPr>
              <a:defRPr/>
            </a:pPr>
            <a:r>
              <a:rPr lang="es-us" sz="1200" b="1" kern="1200">
                <a:solidFill>
                  <a:srgbClr val="7030A0"/>
                </a:solidFill>
                <a:effectLst/>
                <a:ea typeface="+mn-ea"/>
                <a:cs typeface="+mn-cs"/>
              </a:rPr>
              <a:t>Punto 1</a:t>
            </a:r>
            <a:r>
              <a:rPr lang="es-us" sz="1200" b="1" kern="1200">
                <a:solidFill>
                  <a:schemeClr val="tx1"/>
                </a:solidFill>
                <a:effectLst/>
                <a:ea typeface="+mn-ea"/>
                <a:cs typeface="+mn-cs"/>
              </a:rPr>
              <a:t>:</a:t>
            </a:r>
            <a:r>
              <a:rPr lang="es-us" sz="1200" kern="1200">
                <a:solidFill>
                  <a:schemeClr val="tx1"/>
                </a:solidFill>
                <a:effectLst/>
                <a:ea typeface="+mn-ea"/>
                <a:cs typeface="+mn-cs"/>
              </a:rPr>
              <a:t> </a:t>
            </a:r>
            <a:r>
              <a:rPr lang="es-us">
                <a:solidFill>
                  <a:srgbClr val="000000"/>
                </a:solidFill>
                <a:cs typeface="Calibri"/>
              </a:rPr>
              <a:t>Los cánceres de piel </a:t>
            </a:r>
            <a:r>
              <a:rPr lang="es-us">
                <a:solidFill>
                  <a:srgbClr val="000000"/>
                </a:solidFill>
                <a:ea typeface="Source Sans Pro"/>
                <a:cs typeface="Calibri"/>
              </a:rPr>
              <a:t>de células escamosas </a:t>
            </a:r>
            <a:r>
              <a:rPr lang="es-us">
                <a:solidFill>
                  <a:srgbClr val="414042"/>
                </a:solidFill>
                <a:ea typeface="Source Sans Pro"/>
                <a:cs typeface="Calibri"/>
              </a:rPr>
              <a:t>suelen</a:t>
            </a:r>
            <a:r>
              <a:rPr lang="es-us">
                <a:solidFill>
                  <a:srgbClr val="414042"/>
                </a:solidFill>
                <a:ea typeface="Source Sans Pro"/>
              </a:rPr>
              <a:t> aparecer en zonas del cuerpo expuestas al sol, como la cara, las orejas, el cuello, los labios y el dorso de las manos. </a:t>
            </a:r>
            <a:endParaRPr lang="en-US">
              <a:solidFill>
                <a:srgbClr val="414042"/>
              </a:solidFill>
              <a:ea typeface="Source Sans Pro" panose="020B0503030403020204" pitchFamily="34" charset="0"/>
            </a:endParaRPr>
          </a:p>
          <a:p>
            <a:pPr>
              <a:defRPr/>
            </a:pPr>
            <a:endParaRPr lang="en-US">
              <a:solidFill>
                <a:srgbClr val="414042"/>
              </a:solidFill>
              <a:ea typeface="Source Sans Pro"/>
            </a:endParaRPr>
          </a:p>
          <a:p>
            <a:pPr>
              <a:defRPr/>
            </a:pPr>
            <a:r>
              <a:rPr lang="es-us" b="1">
                <a:solidFill>
                  <a:srgbClr val="414042"/>
                </a:solidFill>
                <a:ea typeface="Source Sans Pro"/>
              </a:rPr>
              <a:t>Punto 2: </a:t>
            </a:r>
            <a:r>
              <a:rPr lang="es-us">
                <a:solidFill>
                  <a:srgbClr val="414042"/>
                </a:solidFill>
                <a:ea typeface="Source Sans Pro"/>
              </a:rPr>
              <a:t>Sin embargo, también pueden desarrollarse en cicatrices, llagas crónicas de la piel o queratosis actínicas (</a:t>
            </a:r>
            <a:r>
              <a:rPr lang="es-us" kern="1200">
                <a:solidFill>
                  <a:schemeClr val="tx1"/>
                </a:solidFill>
                <a:effectLst/>
                <a:ea typeface="+mn-ea"/>
                <a:cs typeface="+mn-cs"/>
              </a:rPr>
              <a:t>queratosis actínica = que</a:t>
            </a:r>
            <a:r>
              <a:rPr lang="es-us" b="1" kern="1200">
                <a:solidFill>
                  <a:schemeClr val="tx1"/>
                </a:solidFill>
                <a:effectLst/>
                <a:ea typeface="+mn-ea"/>
                <a:cs typeface="+mn-cs"/>
              </a:rPr>
              <a:t>-ra-</a:t>
            </a:r>
            <a:r>
              <a:rPr lang="es-us" kern="1200">
                <a:solidFill>
                  <a:schemeClr val="tx1"/>
                </a:solidFill>
                <a:effectLst/>
                <a:ea typeface="+mn-ea"/>
                <a:cs typeface="+mn-cs"/>
              </a:rPr>
              <a:t>to-</a:t>
            </a:r>
            <a:r>
              <a:rPr lang="es-us" b="1" kern="1200">
                <a:solidFill>
                  <a:schemeClr val="tx1"/>
                </a:solidFill>
                <a:effectLst/>
                <a:ea typeface="+mn-ea"/>
                <a:cs typeface="+mn-cs"/>
              </a:rPr>
              <a:t> </a:t>
            </a:r>
            <a:r>
              <a:rPr lang="es-us" b="1" kern="1200" err="1">
                <a:solidFill>
                  <a:schemeClr val="tx1"/>
                </a:solidFill>
                <a:effectLst/>
                <a:ea typeface="+mn-ea"/>
                <a:cs typeface="+mn-cs"/>
              </a:rPr>
              <a:t>sis</a:t>
            </a:r>
            <a:r>
              <a:rPr lang="es-us" kern="1200">
                <a:solidFill>
                  <a:schemeClr val="tx1"/>
                </a:solidFill>
                <a:effectLst/>
                <a:ea typeface="+mn-ea"/>
                <a:cs typeface="+mn-cs"/>
              </a:rPr>
              <a:t> ac-</a:t>
            </a:r>
            <a:r>
              <a:rPr lang="es-us" b="1" kern="1200">
                <a:solidFill>
                  <a:schemeClr val="tx1"/>
                </a:solidFill>
                <a:effectLst/>
                <a:ea typeface="+mn-ea"/>
                <a:cs typeface="+mn-cs"/>
              </a:rPr>
              <a:t>TÍ-</a:t>
            </a:r>
            <a:r>
              <a:rPr lang="es-us" kern="1200">
                <a:solidFill>
                  <a:schemeClr val="tx1"/>
                </a:solidFill>
                <a:effectLst/>
                <a:ea typeface="+mn-ea"/>
                <a:cs typeface="+mn-cs"/>
              </a:rPr>
              <a:t>ni-ca). La queratosis actínica (QA), también conocida como </a:t>
            </a:r>
            <a:r>
              <a:rPr lang="es-us" i="1" kern="1200">
                <a:solidFill>
                  <a:schemeClr val="tx1"/>
                </a:solidFill>
                <a:effectLst/>
                <a:ea typeface="+mn-ea"/>
                <a:cs typeface="+mn-cs"/>
              </a:rPr>
              <a:t>queratosis solar</a:t>
            </a:r>
            <a:r>
              <a:rPr lang="es-us" kern="1200">
                <a:solidFill>
                  <a:schemeClr val="tx1"/>
                </a:solidFill>
                <a:effectLst/>
                <a:ea typeface="+mn-ea"/>
                <a:cs typeface="+mn-cs"/>
              </a:rPr>
              <a:t>, es una afección cutánea precancerosa causada por una exposición excesiva al sol.</a:t>
            </a:r>
            <a:r>
              <a:rPr lang="es-us" kern="1200">
                <a:solidFill>
                  <a:srgbClr val="000000"/>
                </a:solidFill>
                <a:effectLst/>
                <a:cs typeface="Calibri"/>
              </a:rPr>
              <a:t> </a:t>
            </a:r>
            <a:r>
              <a:rPr lang="es-us">
                <a:solidFill>
                  <a:srgbClr val="000000"/>
                </a:solidFill>
                <a:ea typeface="Source Sans Pro"/>
                <a:cs typeface="Calibri"/>
              </a:rPr>
              <a:t>Los cánceres de piel de células escamosas </a:t>
            </a:r>
            <a:r>
              <a:rPr lang="es-us">
                <a:solidFill>
                  <a:srgbClr val="414042"/>
                </a:solidFill>
                <a:ea typeface="Source Sans Pro"/>
              </a:rPr>
              <a:t>se forman con menos frecuencia en la piel de la zona genital. </a:t>
            </a:r>
            <a:endParaRPr lang="en-US">
              <a:solidFill>
                <a:srgbClr val="414042"/>
              </a:solidFill>
              <a:ea typeface="Source Sans Pro" panose="020B0503030403020204" pitchFamily="34" charset="0"/>
            </a:endParaRPr>
          </a:p>
          <a:p>
            <a:endParaRPr lang="en-US"/>
          </a:p>
          <a:p>
            <a:pPr>
              <a:defRPr/>
            </a:pPr>
            <a:r>
              <a:rPr lang="es-us" b="1" kern="1200">
                <a:solidFill>
                  <a:schemeClr val="tx1"/>
                </a:solidFill>
                <a:effectLst/>
                <a:ea typeface="+mn-ea"/>
                <a:cs typeface="+mn-cs"/>
              </a:rPr>
              <a:t>Punto 3:</a:t>
            </a:r>
            <a:r>
              <a:rPr lang="es-us" kern="1200">
                <a:solidFill>
                  <a:schemeClr val="tx1"/>
                </a:solidFill>
                <a:effectLst/>
                <a:ea typeface="+mn-ea"/>
                <a:cs typeface="+mn-cs"/>
              </a:rPr>
              <a:t> </a:t>
            </a:r>
            <a:r>
              <a:rPr lang="es-us"/>
              <a:t>Los cánceres de piel de células escamosas pueden</a:t>
            </a:r>
            <a:r>
              <a:rPr lang="es-us" kern="1200">
                <a:solidFill>
                  <a:schemeClr val="tx1"/>
                </a:solidFill>
                <a:effectLst/>
                <a:ea typeface="+mn-ea"/>
                <a:cs typeface="+mn-cs"/>
              </a:rPr>
              <a:t> generalmente extirparse por completo o tratarse de otras maneras.</a:t>
            </a:r>
            <a:r>
              <a:rPr lang="es-us"/>
              <a:t> Sin embargo</a:t>
            </a:r>
            <a:r>
              <a:rPr lang="es-us" b="0" kern="1200">
                <a:solidFill>
                  <a:schemeClr val="tx1"/>
                </a:solidFill>
                <a:effectLst/>
                <a:ea typeface="+mn-ea"/>
                <a:cs typeface="+mn-cs"/>
              </a:rPr>
              <a:t>, </a:t>
            </a:r>
            <a:r>
              <a:rPr lang="es-us"/>
              <a:t>estos</a:t>
            </a:r>
            <a:r>
              <a:rPr lang="es-us" b="0" kern="1200">
                <a:solidFill>
                  <a:schemeClr val="tx1"/>
                </a:solidFill>
                <a:effectLst/>
                <a:ea typeface="+mn-ea"/>
                <a:cs typeface="+mn-cs"/>
              </a:rPr>
              <a:t> cánceres tienen más probabilidades de crecer en capas más profundas de la piel y propagarse. </a:t>
            </a:r>
            <a:r>
              <a:rPr lang="es-us" kern="1200">
                <a:solidFill>
                  <a:schemeClr val="tx1"/>
                </a:solidFill>
                <a:effectLst/>
                <a:ea typeface="+mn-ea"/>
                <a:cs typeface="+mn-cs"/>
              </a:rPr>
              <a:t>Debido a que se necesitan procedimientos más profundos y extensos para eliminar los que se han multiplicado y extendido dentro de la piel, tratar el cáncer de manera temprana </a:t>
            </a:r>
            <a:r>
              <a:rPr lang="es-us"/>
              <a:t>puede ayudar</a:t>
            </a:r>
            <a:r>
              <a:rPr lang="es-us" kern="1200">
                <a:solidFill>
                  <a:schemeClr val="tx1"/>
                </a:solidFill>
                <a:effectLst/>
                <a:ea typeface="+mn-ea"/>
                <a:cs typeface="+mn-cs"/>
              </a:rPr>
              <a:t> a minimizar la desfiguración.</a:t>
            </a:r>
            <a:endParaRPr lang="en-US" kern="1200">
              <a:solidFill>
                <a:schemeClr val="tx1"/>
              </a:solidFill>
              <a:effectLst/>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C877D4-C115-4B9D-B6EE-99781311D2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4569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b="1" kern="1200">
                <a:solidFill>
                  <a:schemeClr val="tx1"/>
                </a:solidFill>
                <a:effectLst/>
                <a:latin typeface="+mn-lt"/>
                <a:ea typeface="+mn-ea"/>
                <a:cs typeface="+mn-cs"/>
              </a:rPr>
              <a:t>Notas del presentador</a:t>
            </a:r>
          </a:p>
          <a:p>
            <a:endParaRPr lang="en-US" b="1"/>
          </a:p>
          <a:p>
            <a:r>
              <a:rPr lang="es-us" b="0"/>
              <a:t>Eche un vistazo a las imágenes de la izquierda. Presentan algunas de las características más comunes de los cánceres de piel de células escamosas. </a:t>
            </a:r>
          </a:p>
          <a:p>
            <a:endParaRPr lang="en-US" b="0"/>
          </a:p>
          <a:p>
            <a:r>
              <a:rPr lang="es-us" b="0"/>
              <a:t>La galería de imágenes de cáncer de piel en cancer.org ofrece más imágenes.</a:t>
            </a:r>
          </a:p>
          <a:p>
            <a:endParaRPr lang="en-US"/>
          </a:p>
        </p:txBody>
      </p:sp>
      <p:sp>
        <p:nvSpPr>
          <p:cNvPr id="4" name="Slide Number Placeholder 3"/>
          <p:cNvSpPr>
            <a:spLocks noGrp="1"/>
          </p:cNvSpPr>
          <p:nvPr>
            <p:ph type="sldNum" sz="quarter" idx="5"/>
          </p:nvPr>
        </p:nvSpPr>
        <p:spPr/>
        <p:txBody>
          <a:bodyPr/>
          <a:lstStyle/>
          <a:p>
            <a:fld id="{EBC877D4-C115-4B9D-B6EE-99781311D293}" type="slidenum">
              <a:rPr lang="en-US" smtClean="0"/>
              <a:t>12</a:t>
            </a:fld>
            <a:endParaRPr lang="en-US"/>
          </a:p>
        </p:txBody>
      </p:sp>
    </p:spTree>
    <p:extLst>
      <p:ext uri="{BB962C8B-B14F-4D97-AF65-F5344CB8AC3E}">
        <p14:creationId xmlns:p14="http://schemas.microsoft.com/office/powerpoint/2010/main" val="19798155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b="1" kern="1200">
                <a:solidFill>
                  <a:schemeClr val="tx1"/>
                </a:solidFill>
                <a:effectLst/>
                <a:ea typeface="+mn-ea"/>
                <a:cs typeface="+mn-cs"/>
              </a:rPr>
              <a:t>Notas del presentador</a:t>
            </a:r>
          </a:p>
          <a:p>
            <a:endParaRPr lang="en-US" sz="1200" b="1" kern="1200">
              <a:solidFill>
                <a:schemeClr val="tx1"/>
              </a:solidFill>
              <a:effectLst/>
              <a:ea typeface="+mn-ea"/>
              <a:cs typeface="+mn-cs"/>
            </a:endParaRPr>
          </a:p>
          <a:p>
            <a:pPr marL="539746" lvl="1" indent="-269873">
              <a:spcAft>
                <a:spcPts val="600"/>
              </a:spcAft>
              <a:buFont typeface="Arial"/>
              <a:buChar char="•"/>
            </a:pPr>
            <a:r>
              <a:rPr lang="es-us">
                <a:solidFill>
                  <a:srgbClr val="414042"/>
                </a:solidFill>
              </a:rPr>
              <a:t>El melanoma es menos común que los cánceres de piel de células basales </a:t>
            </a:r>
            <a:br>
              <a:rPr lang="es-us">
                <a:solidFill>
                  <a:srgbClr val="414042"/>
                </a:solidFill>
              </a:rPr>
            </a:br>
            <a:r>
              <a:rPr lang="es-us">
                <a:solidFill>
                  <a:srgbClr val="414042"/>
                </a:solidFill>
              </a:rPr>
              <a:t>y escamosas. Representa el 1 % de los cánceres de piel.</a:t>
            </a:r>
            <a:endParaRPr lang="en-US" kern="1200">
              <a:solidFill>
                <a:srgbClr val="414042"/>
              </a:solidFill>
              <a:effectLst/>
              <a:ea typeface="+mn-ea"/>
              <a:cs typeface="+mn-cs"/>
            </a:endParaRPr>
          </a:p>
          <a:p>
            <a:pPr marL="539746" lvl="1" indent="-269873">
              <a:spcAft>
                <a:spcPts val="600"/>
              </a:spcAft>
              <a:buFont typeface="Arial"/>
              <a:buChar char="•"/>
            </a:pPr>
            <a:r>
              <a:rPr lang="es-us">
                <a:solidFill>
                  <a:srgbClr val="414042"/>
                </a:solidFill>
              </a:rPr>
              <a:t>Es menos común que los cánceres de piel de células basales o escamosas, pero es mucho más peligroso.</a:t>
            </a:r>
          </a:p>
          <a:p>
            <a:pPr marL="539746" marR="0" lvl="1" indent="-269873" algn="l" defTabSz="914400" rtl="0" eaLnBrk="1" fontAlgn="auto" latinLnBrk="0" hangingPunct="1">
              <a:spcBef>
                <a:spcPts val="0"/>
              </a:spcBef>
              <a:spcAft>
                <a:spcPts val="600"/>
              </a:spcAft>
              <a:buClrTx/>
              <a:buSzTx/>
              <a:buFont typeface="Arial"/>
              <a:buChar char="•"/>
              <a:tabLst/>
              <a:defRPr/>
            </a:pPr>
            <a:r>
              <a:rPr lang="es-us" kern="1200">
                <a:solidFill>
                  <a:schemeClr val="tx1"/>
                </a:solidFill>
                <a:effectLst/>
                <a:ea typeface="+mn-ea"/>
                <a:cs typeface="+mn-cs"/>
              </a:rPr>
              <a:t>El melanoma es más peligroso porque es mucho más probable que se extienda a otras partes del cuerpo si no se detecta y trata a tiempo.</a:t>
            </a:r>
            <a:endParaRPr lang="en-US">
              <a:solidFill>
                <a:srgbClr val="414042"/>
              </a:solidFill>
            </a:endParaRPr>
          </a:p>
          <a:p>
            <a:pPr marL="539746" lvl="1" indent="-269873">
              <a:spcAft>
                <a:spcPts val="600"/>
              </a:spcAft>
              <a:buFont typeface="Arial"/>
              <a:buChar char="•"/>
            </a:pPr>
            <a:r>
              <a:rPr lang="es-us" b="0" i="0" u="none" strike="noStrike" baseline="0">
                <a:solidFill>
                  <a:srgbClr val="000000"/>
                </a:solidFill>
              </a:rPr>
              <a:t>Los melanomas son poco frecuentes en personas con piel más oscura.</a:t>
            </a:r>
          </a:p>
          <a:p>
            <a:pPr marL="539746" lvl="1" indent="-269873">
              <a:spcAft>
                <a:spcPts val="600"/>
              </a:spcAft>
              <a:buFont typeface="Arial"/>
              <a:buChar char="•"/>
            </a:pPr>
            <a:r>
              <a:rPr lang="es-us" b="0" i="0">
                <a:solidFill>
                  <a:srgbClr val="1A1A1A"/>
                </a:solidFill>
                <a:effectLst/>
              </a:rPr>
              <a:t>En ocasiones, los melanomas pueden comenzar en lugares difíciles de detectar, como el talón del pie.</a:t>
            </a:r>
            <a:endParaRPr lang="en-US">
              <a:solidFill>
                <a:srgbClr val="414042"/>
              </a:solidFill>
            </a:endParaRPr>
          </a:p>
        </p:txBody>
      </p:sp>
      <p:sp>
        <p:nvSpPr>
          <p:cNvPr id="4" name="Slide Number Placeholder 3"/>
          <p:cNvSpPr>
            <a:spLocks noGrp="1"/>
          </p:cNvSpPr>
          <p:nvPr>
            <p:ph type="sldNum" sz="quarter" idx="5"/>
          </p:nvPr>
        </p:nvSpPr>
        <p:spPr/>
        <p:txBody>
          <a:bodyPr/>
          <a:lstStyle/>
          <a:p>
            <a:fld id="{EBC877D4-C115-4B9D-B6EE-99781311D293}" type="slidenum">
              <a:rPr lang="en-US" smtClean="0"/>
              <a:t>13</a:t>
            </a:fld>
            <a:endParaRPr lang="en-US"/>
          </a:p>
        </p:txBody>
      </p:sp>
    </p:spTree>
    <p:extLst>
      <p:ext uri="{BB962C8B-B14F-4D97-AF65-F5344CB8AC3E}">
        <p14:creationId xmlns:p14="http://schemas.microsoft.com/office/powerpoint/2010/main" val="19435373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b="1"/>
              <a:t>Notas del presentador</a:t>
            </a:r>
          </a:p>
          <a:p>
            <a:endParaRPr lang="en-US"/>
          </a:p>
          <a:p>
            <a:r>
              <a:rPr lang="es-us"/>
              <a:t>Mire las imágenes en el lado izquierdo de la diapositiva. En ellas se muestran algunas de las características más comunes de los cánceres de piel tipo melanoma.</a:t>
            </a:r>
          </a:p>
          <a:p>
            <a:endParaRPr lang="en-US"/>
          </a:p>
          <a:p>
            <a:r>
              <a:rPr lang="es-us">
                <a:solidFill>
                  <a:srgbClr val="FF0000"/>
                </a:solidFill>
              </a:rPr>
              <a:t>En ocasiones, los melanomas pueden comenzar en lugares difíciles de detectar, como el talón del pie. (Consultar la imagen superior).</a:t>
            </a:r>
          </a:p>
          <a:p>
            <a:endParaRPr lang="en-US"/>
          </a:p>
          <a:p>
            <a:r>
              <a:rPr lang="es-us"/>
              <a:t> </a:t>
            </a:r>
          </a:p>
          <a:p>
            <a:r>
              <a:rPr lang="es-us"/>
              <a:t>La galería de imágenes de cáncer de piel en cancer.org ofrece más imágenes.</a:t>
            </a:r>
          </a:p>
        </p:txBody>
      </p:sp>
      <p:sp>
        <p:nvSpPr>
          <p:cNvPr id="4" name="Slide Number Placeholder 3"/>
          <p:cNvSpPr>
            <a:spLocks noGrp="1"/>
          </p:cNvSpPr>
          <p:nvPr>
            <p:ph type="sldNum" sz="quarter" idx="5"/>
          </p:nvPr>
        </p:nvSpPr>
        <p:spPr/>
        <p:txBody>
          <a:bodyPr/>
          <a:lstStyle/>
          <a:p>
            <a:fld id="{EBC877D4-C115-4B9D-B6EE-99781311D293}" type="slidenum">
              <a:rPr lang="en-US" smtClean="0"/>
              <a:t>14</a:t>
            </a:fld>
            <a:endParaRPr lang="en-US"/>
          </a:p>
        </p:txBody>
      </p:sp>
    </p:spTree>
    <p:extLst>
      <p:ext uri="{BB962C8B-B14F-4D97-AF65-F5344CB8AC3E}">
        <p14:creationId xmlns:p14="http://schemas.microsoft.com/office/powerpoint/2010/main" val="31293993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b="1" kern="1200">
                <a:solidFill>
                  <a:schemeClr val="tx1"/>
                </a:solidFill>
                <a:effectLst/>
                <a:latin typeface="+mn-lt"/>
                <a:ea typeface="+mn-ea"/>
                <a:cs typeface="+mn-cs"/>
              </a:rPr>
              <a:t>Notas del presentador</a:t>
            </a:r>
          </a:p>
          <a:p>
            <a:endParaRPr lang="en-US" b="1"/>
          </a:p>
          <a:p>
            <a:r>
              <a:rPr lang="es-us" b="0"/>
              <a:t>Veamos algunas de las causas del cáncer de piel y los factores de riesgo que pueden </a:t>
            </a:r>
            <a:br>
              <a:rPr lang="es-us" b="0"/>
            </a:br>
            <a:r>
              <a:rPr lang="es-us" b="0"/>
              <a:t>o no pueden cambiarse para los diferentes tipos de cáncer de piel.</a:t>
            </a:r>
          </a:p>
        </p:txBody>
      </p:sp>
      <p:sp>
        <p:nvSpPr>
          <p:cNvPr id="4" name="Slide Number Placeholder 3"/>
          <p:cNvSpPr>
            <a:spLocks noGrp="1"/>
          </p:cNvSpPr>
          <p:nvPr>
            <p:ph type="sldNum" sz="quarter" idx="5"/>
          </p:nvPr>
        </p:nvSpPr>
        <p:spPr/>
        <p:txBody>
          <a:bodyPr/>
          <a:lstStyle/>
          <a:p>
            <a:fld id="{EBC877D4-C115-4B9D-B6EE-99781311D293}" type="slidenum">
              <a:rPr lang="en-US" smtClean="0"/>
              <a:t>15</a:t>
            </a:fld>
            <a:endParaRPr lang="en-US"/>
          </a:p>
        </p:txBody>
      </p:sp>
    </p:spTree>
    <p:extLst>
      <p:ext uri="{BB962C8B-B14F-4D97-AF65-F5344CB8AC3E}">
        <p14:creationId xmlns:p14="http://schemas.microsoft.com/office/powerpoint/2010/main" val="40247351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3E400-A387-6142-5112-9D7E4F620F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EE31CF-8DB7-84F6-D24A-E0D1383DA5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8C5CDB-9C2B-7DF8-1404-EFA0943131DF}"/>
              </a:ext>
            </a:extLst>
          </p:cNvPr>
          <p:cNvSpPr>
            <a:spLocks noGrp="1"/>
          </p:cNvSpPr>
          <p:nvPr>
            <p:ph type="body" idx="1"/>
          </p:nvPr>
        </p:nvSpPr>
        <p:spPr>
          <a:xfrm>
            <a:off x="685800" y="4400549"/>
            <a:ext cx="5486400" cy="4125933"/>
          </a:xfrm>
        </p:spPr>
        <p:txBody>
          <a:bodyPr/>
          <a:lstStyle/>
          <a:p>
            <a:r>
              <a:rPr lang="es-us" sz="1200" b="1" kern="1200">
                <a:solidFill>
                  <a:schemeClr val="tx1"/>
                </a:solidFill>
                <a:effectLst/>
                <a:latin typeface="+mn-lt"/>
                <a:ea typeface="+mn-ea"/>
                <a:cs typeface="+mn-cs"/>
              </a:rPr>
              <a:t>Notas del presentador</a:t>
            </a:r>
          </a:p>
          <a:p>
            <a:endParaRPr lang="en-US" sz="1200" kern="1200">
              <a:solidFill>
                <a:schemeClr val="tx1"/>
              </a:solidFill>
              <a:effectLst/>
              <a:latin typeface="+mn-lt"/>
              <a:ea typeface="+mn-ea"/>
              <a:cs typeface="+mn-cs"/>
            </a:endParaRPr>
          </a:p>
          <a:p>
            <a:r>
              <a:rPr lang="es-us" b="0" i="0" u="none" strike="noStrike">
                <a:solidFill>
                  <a:srgbClr val="000000"/>
                </a:solidFill>
                <a:effectLst/>
              </a:rPr>
              <a:t>La exposición repetida y sin protección de la piel a la radiación ultravioleta (UV) provoca la mayoría de los cánceres de piel. </a:t>
            </a:r>
            <a:r>
              <a:rPr lang="es-us" kern="1200">
                <a:solidFill>
                  <a:schemeClr val="tx1"/>
                </a:solidFill>
                <a:effectLst/>
                <a:ea typeface="+mn-ea"/>
                <a:cs typeface="+mn-cs"/>
              </a:rPr>
              <a:t>La mayor parte de esta radiación proviene de la </a:t>
            </a:r>
            <a:r>
              <a:rPr lang="es-us" b="1" kern="1200">
                <a:solidFill>
                  <a:schemeClr val="tx1"/>
                </a:solidFill>
                <a:effectLst/>
                <a:ea typeface="+mn-ea"/>
                <a:cs typeface="+mn-cs"/>
              </a:rPr>
              <a:t>luz solar</a:t>
            </a:r>
            <a:r>
              <a:rPr lang="es-us" kern="1200">
                <a:solidFill>
                  <a:schemeClr val="tx1"/>
                </a:solidFill>
                <a:effectLst/>
                <a:ea typeface="+mn-ea"/>
                <a:cs typeface="+mn-cs"/>
              </a:rPr>
              <a:t>, pero también puede provenir de fuentes artificiales como cabinas de bronceado o lámparas solares.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kern="1200">
              <a:solidFill>
                <a:schemeClr val="tx1"/>
              </a:solidFill>
              <a:effectLst/>
              <a:ea typeface="+mn-ea"/>
              <a:cs typeface="+mn-cs"/>
            </a:endParaRPr>
          </a:p>
          <a:p>
            <a:r>
              <a:rPr lang="es-us" kern="1200">
                <a:solidFill>
                  <a:schemeClr val="tx1"/>
                </a:solidFill>
                <a:effectLst/>
                <a:ea typeface="+mn-ea"/>
                <a:cs typeface="+mn-cs"/>
              </a:rPr>
              <a:t>La cantidad de exposición a los rayos UV depende de la intensidad de la radiación, del tiempo que la piel estuvo expuesta y de si la piel estuvo protegida con ropa y protector solar. </a:t>
            </a:r>
          </a:p>
          <a:p>
            <a:r>
              <a:rPr lang="es-us" kern="1200">
                <a:solidFill>
                  <a:schemeClr val="tx1"/>
                </a:solidFill>
                <a:effectLst/>
                <a:ea typeface="+mn-ea"/>
                <a:cs typeface="+mn-cs"/>
              </a:rPr>
              <a:t> </a:t>
            </a:r>
          </a:p>
          <a:p>
            <a:pPr rtl="0"/>
            <a:r>
              <a:rPr lang="es-us">
                <a:effectLst/>
              </a:rPr>
              <a:t>No está claro exactamente cuándo la exposición a los rayos UV causa daños en el ADN que podrían eventualmente provocar cáncer. </a:t>
            </a:r>
            <a:endParaRPr lang="en-US"/>
          </a:p>
          <a:p>
            <a:pPr rtl="0"/>
            <a:r>
              <a:rPr lang="es-us"/>
              <a:t> </a:t>
            </a:r>
          </a:p>
          <a:p>
            <a:pPr rtl="0"/>
            <a:r>
              <a:rPr lang="es-us">
                <a:effectLst/>
              </a:rPr>
              <a:t>En algunas familias con melanomas hereditarios, los cambios genéticos que aumentan el riesgo de melanoma se transmiten de una generación a la siguiente. Hablaremos de eso con más detalle en unos instantes.</a:t>
            </a:r>
          </a:p>
        </p:txBody>
      </p:sp>
      <p:sp>
        <p:nvSpPr>
          <p:cNvPr id="4" name="Slide Number Placeholder 3">
            <a:extLst>
              <a:ext uri="{FF2B5EF4-FFF2-40B4-BE49-F238E27FC236}">
                <a16:creationId xmlns:a16="http://schemas.microsoft.com/office/drawing/2014/main" id="{2A8371B6-BB35-ACBC-9FA1-BE32E53F4167}"/>
              </a:ext>
            </a:extLst>
          </p:cNvPr>
          <p:cNvSpPr>
            <a:spLocks noGrp="1"/>
          </p:cNvSpPr>
          <p:nvPr>
            <p:ph type="sldNum" sz="quarter" idx="5"/>
          </p:nvPr>
        </p:nvSpPr>
        <p:spPr/>
        <p:txBody>
          <a:bodyPr/>
          <a:lstStyle/>
          <a:p>
            <a:fld id="{EBC877D4-C115-4B9D-B6EE-99781311D293}" type="slidenum">
              <a:rPr lang="en-US" smtClean="0"/>
              <a:t>16</a:t>
            </a:fld>
            <a:endParaRPr lang="en-US"/>
          </a:p>
        </p:txBody>
      </p:sp>
    </p:spTree>
    <p:extLst>
      <p:ext uri="{BB962C8B-B14F-4D97-AF65-F5344CB8AC3E}">
        <p14:creationId xmlns:p14="http://schemas.microsoft.com/office/powerpoint/2010/main" val="3458499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0B8BE-6DDE-5936-91D1-A5B0D02703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42B9D2-EB65-07DB-41FD-E7C5BEAEA2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F07042-65D2-A8F7-4F24-AB9C8773C259}"/>
              </a:ext>
            </a:extLst>
          </p:cNvPr>
          <p:cNvSpPr>
            <a:spLocks noGrp="1"/>
          </p:cNvSpPr>
          <p:nvPr>
            <p:ph type="body" idx="1"/>
          </p:nvPr>
        </p:nvSpPr>
        <p:spPr/>
        <p:txBody>
          <a:bodyPr/>
          <a:lstStyle/>
          <a:p>
            <a:r>
              <a:rPr lang="es-us" sz="1200" b="1" kern="1200">
                <a:solidFill>
                  <a:schemeClr val="tx1"/>
                </a:solidFill>
                <a:effectLst/>
                <a:latin typeface="+mn-lt"/>
                <a:ea typeface="+mn-ea"/>
                <a:cs typeface="+mn-cs"/>
              </a:rPr>
              <a:t>Notas del presentador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r>
              <a:rPr lang="es-ES" sz="1200" kern="1200">
                <a:solidFill>
                  <a:schemeClr val="tx1"/>
                </a:solidFill>
                <a:effectLst/>
                <a:latin typeface="+mn-lt"/>
                <a:ea typeface="+mn-ea"/>
                <a:cs typeface="+mn-cs"/>
              </a:rPr>
              <a:t>Hay varios factores de riesgo que ocasionan que una persona sea más propensa a tener cáncer de piel.</a:t>
            </a:r>
          </a:p>
          <a:p>
            <a:endParaRPr lang="es-us" sz="1200" kern="1200">
              <a:solidFill>
                <a:schemeClr val="tx1"/>
              </a:solidFill>
              <a:effectLst/>
              <a:latin typeface="+mn-lt"/>
              <a:ea typeface="+mn-ea"/>
              <a:cs typeface="+mn-cs"/>
            </a:endParaRPr>
          </a:p>
          <a:p>
            <a:pPr marL="285750" indent="-285750">
              <a:buFont typeface="Arial" panose="020B0604020202020204" pitchFamily="34" charset="0"/>
              <a:buChar char="•"/>
            </a:pPr>
            <a:r>
              <a:rPr lang="en-US" sz="1200" b="1">
                <a:latin typeface="Source Sans Pro" panose="020B0503030403020204" pitchFamily="34" charset="0"/>
              </a:rPr>
              <a:t>Tener </a:t>
            </a:r>
            <a:r>
              <a:rPr lang="en-US" sz="1200" b="1" err="1">
                <a:latin typeface="Source Sans Pro" panose="020B0503030403020204" pitchFamily="34" charset="0"/>
              </a:rPr>
              <a:t>piel</a:t>
            </a:r>
            <a:r>
              <a:rPr lang="en-US" sz="1200" b="1">
                <a:latin typeface="Source Sans Pro" panose="020B0503030403020204" pitchFamily="34" charset="0"/>
              </a:rPr>
              <a:t> de color claro</a:t>
            </a:r>
          </a:p>
          <a:p>
            <a:pPr marL="285750" indent="-285750">
              <a:buFont typeface="Arial" panose="020B0604020202020204" pitchFamily="34" charset="0"/>
              <a:buChar char="•"/>
            </a:pPr>
            <a:endParaRPr lang="en-US" sz="1200" b="1">
              <a:latin typeface="Source Sans Pro" panose="020B0503030403020204" pitchFamily="34" charset="0"/>
            </a:endParaRPr>
          </a:p>
          <a:p>
            <a:pPr marL="285750" indent="-285750">
              <a:buFont typeface="Arial" panose="020B0604020202020204" pitchFamily="34" charset="0"/>
              <a:buChar char="•"/>
            </a:pPr>
            <a:r>
              <a:rPr lang="en-US" sz="1200" b="1">
                <a:latin typeface="Source Sans Pro" panose="020B0503030403020204" pitchFamily="34" charset="0"/>
              </a:rPr>
              <a:t>Ser mayor (</a:t>
            </a:r>
            <a:r>
              <a:rPr lang="en-US" sz="1200" b="1" err="1">
                <a:latin typeface="Source Sans Pro" panose="020B0503030403020204" pitchFamily="34" charset="0"/>
              </a:rPr>
              <a:t>edad</a:t>
            </a:r>
            <a:r>
              <a:rPr lang="en-US" sz="1200" b="1">
                <a:latin typeface="Source Sans Pro" panose="020B0503030403020204" pitchFamily="34" charset="0"/>
              </a:rPr>
              <a:t> </a:t>
            </a:r>
            <a:r>
              <a:rPr lang="en-US" sz="1200" b="1" err="1">
                <a:latin typeface="Source Sans Pro" panose="020B0503030403020204" pitchFamily="34" charset="0"/>
              </a:rPr>
              <a:t>avanzada</a:t>
            </a:r>
            <a:r>
              <a:rPr lang="en-US" sz="1200" b="1">
                <a:latin typeface="Source Sans Pro" panose="020B0503030403020204" pitchFamily="34" charset="0"/>
              </a:rPr>
              <a:t>)</a:t>
            </a:r>
          </a:p>
          <a:p>
            <a:pPr marL="285750" indent="-285750">
              <a:buFont typeface="Arial" panose="020B0604020202020204" pitchFamily="34" charset="0"/>
              <a:buChar char="•"/>
            </a:pPr>
            <a:endParaRPr lang="en-US" sz="1200">
              <a:latin typeface="Source Sans Pro" panose="020B0503030403020204" pitchFamily="34" charset="0"/>
            </a:endParaRPr>
          </a:p>
          <a:p>
            <a:pPr marL="285750" indent="-285750">
              <a:buFont typeface="Arial" panose="020B0604020202020204" pitchFamily="34" charset="0"/>
              <a:buChar char="•"/>
            </a:pPr>
            <a:r>
              <a:rPr lang="en-US" sz="1200" b="1">
                <a:latin typeface="Source Sans Pro" panose="020B0503030403020204" pitchFamily="34" charset="0"/>
              </a:rPr>
              <a:t>Ser hombre</a:t>
            </a:r>
          </a:p>
          <a:p>
            <a:pPr marL="285750" indent="-285750">
              <a:buFont typeface="Arial" panose="020B0604020202020204" pitchFamily="34" charset="0"/>
              <a:buChar char="•"/>
            </a:pPr>
            <a:endParaRPr lang="en-US" sz="1200" b="1">
              <a:latin typeface="Source Sans Pro" panose="020B0503030403020204" pitchFamily="34" charset="0"/>
            </a:endParaRPr>
          </a:p>
          <a:p>
            <a:pPr marL="285750" indent="-285750">
              <a:buFont typeface="Arial" panose="020B0604020202020204" pitchFamily="34" charset="0"/>
              <a:buChar char="•"/>
            </a:pPr>
            <a:r>
              <a:rPr lang="en-US" sz="1200" b="1">
                <a:latin typeface="Source Sans Pro" panose="020B0503030403020204" pitchFamily="34" charset="0"/>
              </a:rPr>
              <a:t>Tener </a:t>
            </a:r>
            <a:r>
              <a:rPr lang="en-US" sz="1200" b="1" err="1">
                <a:latin typeface="Source Sans Pro" panose="020B0503030403020204" pitchFamily="34" charset="0"/>
              </a:rPr>
              <a:t>el</a:t>
            </a:r>
            <a:r>
              <a:rPr lang="en-US" sz="1200" b="1">
                <a:latin typeface="Source Sans Pro" panose="020B0503030403020204" pitchFamily="34" charset="0"/>
              </a:rPr>
              <a:t> </a:t>
            </a:r>
            <a:r>
              <a:rPr lang="en-US" sz="1200" b="1" err="1">
                <a:latin typeface="Source Sans Pro" panose="020B0503030403020204" pitchFamily="34" charset="0"/>
              </a:rPr>
              <a:t>sistema</a:t>
            </a:r>
            <a:r>
              <a:rPr lang="en-US" sz="1200" b="1">
                <a:latin typeface="Source Sans Pro" panose="020B0503030403020204" pitchFamily="34" charset="0"/>
              </a:rPr>
              <a:t> </a:t>
            </a:r>
            <a:r>
              <a:rPr lang="en-US" sz="1200" b="1" err="1">
                <a:latin typeface="Source Sans Pro" panose="020B0503030403020204" pitchFamily="34" charset="0"/>
              </a:rPr>
              <a:t>inmunitario</a:t>
            </a:r>
            <a:r>
              <a:rPr lang="en-US" sz="1200" b="1">
                <a:latin typeface="Source Sans Pro" panose="020B0503030403020204" pitchFamily="34" charset="0"/>
              </a:rPr>
              <a:t> </a:t>
            </a:r>
            <a:r>
              <a:rPr lang="en-US" sz="1200" b="1" err="1">
                <a:latin typeface="Source Sans Pro" panose="020B0503030403020204" pitchFamily="34" charset="0"/>
              </a:rPr>
              <a:t>debilitado</a:t>
            </a:r>
            <a:endParaRPr lang="en-US" sz="1200" b="1">
              <a:latin typeface="Source Sans Pro" panose="020B0503030403020204" pitchFamily="34" charset="0"/>
            </a:endParaRPr>
          </a:p>
          <a:p>
            <a:pPr marL="285750" indent="-285750">
              <a:buFont typeface="Arial" panose="020B0604020202020204" pitchFamily="34" charset="0"/>
              <a:buChar char="•"/>
            </a:pPr>
            <a:endParaRPr lang="en-US" sz="1200" b="1">
              <a:latin typeface="Source Sans Pro" panose="020B0503030403020204" pitchFamily="34" charset="0"/>
            </a:endParaRPr>
          </a:p>
          <a:p>
            <a:pPr marL="285750" indent="-285750">
              <a:buFont typeface="Arial" panose="020B0604020202020204" pitchFamily="34" charset="0"/>
              <a:buChar char="•"/>
            </a:pPr>
            <a:r>
              <a:rPr lang="en-US" sz="1200" b="1" err="1">
                <a:solidFill>
                  <a:prstClr val="black"/>
                </a:solidFill>
                <a:latin typeface="Source Sans Pro" panose="020B0503030403020204" pitchFamily="34" charset="0"/>
              </a:rPr>
              <a:t>Lunares</a:t>
            </a:r>
            <a:endParaRPr lang="en-US" sz="1200" b="1">
              <a:solidFill>
                <a:prstClr val="black"/>
              </a:solidFill>
              <a:latin typeface="Source Sans Pro" panose="020B0503030403020204" pitchFamily="34" charset="0"/>
            </a:endParaRPr>
          </a:p>
          <a:p>
            <a:pPr marL="285750" indent="-285750">
              <a:buFont typeface="Arial" panose="020B0604020202020204" pitchFamily="34" charset="0"/>
              <a:buChar char="•"/>
            </a:pPr>
            <a:endParaRPr lang="en-US" sz="1200" b="1">
              <a:solidFill>
                <a:prstClr val="black"/>
              </a:solidFill>
              <a:latin typeface="Source Sans Pro" panose="020B0503030403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err="1">
                <a:ln>
                  <a:noFill/>
                </a:ln>
                <a:solidFill>
                  <a:prstClr val="black"/>
                </a:solidFill>
                <a:effectLst/>
                <a:uLnTx/>
                <a:uFillTx/>
                <a:latin typeface="Source Sans Pro" panose="020B0503030403020204" pitchFamily="34" charset="0"/>
                <a:ea typeface="+mn-ea"/>
                <a:cs typeface="+mn-cs"/>
              </a:rPr>
              <a:t>Antecedentes</a:t>
            </a:r>
            <a:r>
              <a:rPr kumimoji="0" lang="en-US" sz="1200"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rPr>
              <a:t> </a:t>
            </a:r>
            <a:r>
              <a:rPr kumimoji="0" lang="en-US" sz="1200" b="1" i="0" u="none" strike="noStrike" kern="1200" cap="none" spc="0" normalizeH="0" baseline="0" noProof="0" err="1">
                <a:ln>
                  <a:noFill/>
                </a:ln>
                <a:solidFill>
                  <a:prstClr val="black"/>
                </a:solidFill>
                <a:effectLst/>
                <a:uLnTx/>
                <a:uFillTx/>
                <a:latin typeface="Source Sans Pro" panose="020B0503030403020204" pitchFamily="34" charset="0"/>
                <a:ea typeface="+mn-ea"/>
                <a:cs typeface="+mn-cs"/>
              </a:rPr>
              <a:t>personales</a:t>
            </a:r>
            <a:r>
              <a:rPr kumimoji="0" lang="en-US" sz="1200"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rPr>
              <a:t> de melanoma u </a:t>
            </a:r>
            <a:r>
              <a:rPr kumimoji="0" lang="en-US" sz="1200" b="1" i="0" u="none" strike="noStrike" kern="1200" cap="none" spc="0" normalizeH="0" baseline="0" noProof="0" err="1">
                <a:ln>
                  <a:noFill/>
                </a:ln>
                <a:solidFill>
                  <a:prstClr val="black"/>
                </a:solidFill>
                <a:effectLst/>
                <a:uLnTx/>
                <a:uFillTx/>
                <a:latin typeface="Source Sans Pro" panose="020B0503030403020204" pitchFamily="34" charset="0"/>
                <a:ea typeface="+mn-ea"/>
                <a:cs typeface="+mn-cs"/>
              </a:rPr>
              <a:t>otros</a:t>
            </a:r>
            <a:r>
              <a:rPr kumimoji="0" lang="en-US" sz="1200"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rPr>
              <a:t> </a:t>
            </a:r>
            <a:r>
              <a:rPr kumimoji="0" lang="en-US" sz="1200" b="1" i="0" u="none" strike="noStrike" kern="1200" cap="none" spc="0" normalizeH="0" baseline="0" noProof="0" err="1">
                <a:ln>
                  <a:noFill/>
                </a:ln>
                <a:solidFill>
                  <a:prstClr val="black"/>
                </a:solidFill>
                <a:effectLst/>
                <a:uLnTx/>
                <a:uFillTx/>
                <a:latin typeface="Source Sans Pro" panose="020B0503030403020204" pitchFamily="34" charset="0"/>
                <a:ea typeface="+mn-ea"/>
                <a:cs typeface="+mn-cs"/>
              </a:rPr>
              <a:t>tipos</a:t>
            </a:r>
            <a:r>
              <a:rPr kumimoji="0" lang="en-US" sz="1200"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rPr>
              <a:t> de </a:t>
            </a:r>
            <a:r>
              <a:rPr kumimoji="0" lang="en-US" sz="1200" b="1" i="0" u="none" strike="noStrike" kern="1200" cap="none" spc="0" normalizeH="0" baseline="0" noProof="0" err="1">
                <a:ln>
                  <a:noFill/>
                </a:ln>
                <a:solidFill>
                  <a:prstClr val="black"/>
                </a:solidFill>
                <a:effectLst/>
                <a:uLnTx/>
                <a:uFillTx/>
                <a:latin typeface="Source Sans Pro" panose="020B0503030403020204" pitchFamily="34" charset="0"/>
                <a:ea typeface="+mn-ea"/>
                <a:cs typeface="+mn-cs"/>
              </a:rPr>
              <a:t>cáncer</a:t>
            </a:r>
            <a:r>
              <a:rPr kumimoji="0" lang="en-US" sz="1200"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rPr>
              <a:t> de </a:t>
            </a:r>
            <a:r>
              <a:rPr kumimoji="0" lang="en-US" sz="1200" b="1" i="0" u="none" strike="noStrike" kern="1200" cap="none" spc="0" normalizeH="0" baseline="0" noProof="0" err="1">
                <a:ln>
                  <a:noFill/>
                </a:ln>
                <a:solidFill>
                  <a:prstClr val="black"/>
                </a:solidFill>
                <a:effectLst/>
                <a:uLnTx/>
                <a:uFillTx/>
                <a:latin typeface="Source Sans Pro" panose="020B0503030403020204" pitchFamily="34" charset="0"/>
                <a:ea typeface="+mn-ea"/>
                <a:cs typeface="+mn-cs"/>
              </a:rPr>
              <a:t>piel</a:t>
            </a:r>
            <a:endParaRPr kumimoji="0" lang="en-US" sz="1200"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err="1">
                <a:ln>
                  <a:noFill/>
                </a:ln>
                <a:solidFill>
                  <a:prstClr val="black"/>
                </a:solidFill>
                <a:effectLst/>
                <a:uLnTx/>
                <a:uFillTx/>
                <a:latin typeface="Source Sans Pro" panose="020B0503030403020204" pitchFamily="34" charset="0"/>
                <a:ea typeface="+mn-ea"/>
                <a:cs typeface="+mn-cs"/>
              </a:rPr>
              <a:t>Antecedentes</a:t>
            </a:r>
            <a:r>
              <a:rPr kumimoji="0" lang="en-US" sz="1200"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rPr>
              <a:t> familiars de melanoma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err="1">
                <a:ln>
                  <a:noFill/>
                </a:ln>
                <a:solidFill>
                  <a:prstClr val="black"/>
                </a:solidFill>
                <a:effectLst/>
                <a:uLnTx/>
                <a:uFillTx/>
                <a:latin typeface="Source Sans Pro" panose="020B0503030403020204" pitchFamily="34" charset="0"/>
                <a:ea typeface="+mn-ea"/>
                <a:cs typeface="+mn-cs"/>
              </a:rPr>
              <a:t>Exposición</a:t>
            </a:r>
            <a:r>
              <a:rPr kumimoji="0" lang="en-US" sz="1200"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rPr>
              <a:t> a la </a:t>
            </a:r>
            <a:r>
              <a:rPr kumimoji="0" lang="en-US" sz="1200" b="1" i="0" u="none" strike="noStrike" kern="1200" cap="none" spc="0" normalizeH="0" baseline="0" noProof="0" err="1">
                <a:ln>
                  <a:noFill/>
                </a:ln>
                <a:solidFill>
                  <a:prstClr val="black"/>
                </a:solidFill>
                <a:effectLst/>
                <a:uLnTx/>
                <a:uFillTx/>
                <a:latin typeface="Source Sans Pro" panose="020B0503030403020204" pitchFamily="34" charset="0"/>
                <a:ea typeface="+mn-ea"/>
                <a:cs typeface="+mn-cs"/>
              </a:rPr>
              <a:t>radiación</a:t>
            </a:r>
            <a:endParaRPr kumimoji="0" lang="en-US" sz="1200"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err="1">
                <a:ln>
                  <a:noFill/>
                </a:ln>
                <a:solidFill>
                  <a:prstClr val="black"/>
                </a:solidFill>
                <a:effectLst/>
                <a:uLnTx/>
                <a:uFillTx/>
                <a:latin typeface="Source Sans Pro" panose="020B0503030403020204" pitchFamily="34" charset="0"/>
                <a:ea typeface="+mn-ea"/>
                <a:cs typeface="+mn-cs"/>
              </a:rPr>
              <a:t>Exposición</a:t>
            </a:r>
            <a:r>
              <a:rPr kumimoji="0" lang="en-US" sz="1200"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rPr>
              <a:t> a </a:t>
            </a:r>
            <a:r>
              <a:rPr kumimoji="0" lang="en-US" sz="1200" b="1" i="0" u="none" strike="noStrike" kern="1200" cap="none" spc="0" normalizeH="0" baseline="0" noProof="0" err="1">
                <a:ln>
                  <a:noFill/>
                </a:ln>
                <a:solidFill>
                  <a:prstClr val="black"/>
                </a:solidFill>
                <a:effectLst/>
                <a:uLnTx/>
                <a:uFillTx/>
                <a:latin typeface="Source Sans Pro" panose="020B0503030403020204" pitchFamily="34" charset="0"/>
                <a:ea typeface="+mn-ea"/>
                <a:cs typeface="+mn-cs"/>
              </a:rPr>
              <a:t>ciertos</a:t>
            </a:r>
            <a:r>
              <a:rPr kumimoji="0" lang="en-US" sz="1200"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rPr>
              <a:t> </a:t>
            </a:r>
            <a:r>
              <a:rPr kumimoji="0" lang="en-US" sz="1200" b="1" i="0" u="none" strike="noStrike" kern="1200" cap="none" spc="0" normalizeH="0" baseline="0" noProof="0" err="1">
                <a:ln>
                  <a:noFill/>
                </a:ln>
                <a:solidFill>
                  <a:prstClr val="black"/>
                </a:solidFill>
                <a:effectLst/>
                <a:uLnTx/>
                <a:uFillTx/>
                <a:latin typeface="Source Sans Pro" panose="020B0503030403020204" pitchFamily="34" charset="0"/>
                <a:ea typeface="+mn-ea"/>
                <a:cs typeface="+mn-cs"/>
              </a:rPr>
              <a:t>químicos</a:t>
            </a:r>
            <a:endParaRPr kumimoji="0" lang="en-US" sz="1200" b="1"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a:p>
            <a:pPr marL="285750" indent="-285750">
              <a:buFont typeface="Arial" panose="020B0604020202020204" pitchFamily="34" charset="0"/>
              <a:buChar char="•"/>
            </a:pPr>
            <a:endParaRPr lang="en-US" sz="1200" b="1">
              <a:latin typeface="Source Sans Pro" panose="020B0503030403020204" pitchFamily="34" charset="0"/>
            </a:endParaRPr>
          </a:p>
          <a:p>
            <a:endParaRPr lang="es-us"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31942258-0222-7FD2-2F91-3C20D5CEEF47}"/>
              </a:ext>
            </a:extLst>
          </p:cNvPr>
          <p:cNvSpPr>
            <a:spLocks noGrp="1"/>
          </p:cNvSpPr>
          <p:nvPr>
            <p:ph type="sldNum" sz="quarter" idx="5"/>
          </p:nvPr>
        </p:nvSpPr>
        <p:spPr/>
        <p:txBody>
          <a:bodyPr/>
          <a:lstStyle/>
          <a:p>
            <a:fld id="{EBC877D4-C115-4B9D-B6EE-99781311D293}" type="slidenum">
              <a:rPr lang="en-US" smtClean="0"/>
              <a:t>17</a:t>
            </a:fld>
            <a:endParaRPr lang="en-US"/>
          </a:p>
        </p:txBody>
      </p:sp>
    </p:spTree>
    <p:extLst>
      <p:ext uri="{BB962C8B-B14F-4D97-AF65-F5344CB8AC3E}">
        <p14:creationId xmlns:p14="http://schemas.microsoft.com/office/powerpoint/2010/main" val="34333787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3947803"/>
          </a:xfrm>
        </p:spPr>
        <p:txBody>
          <a:bodyPr/>
          <a:lstStyle/>
          <a:p>
            <a:r>
              <a:rPr lang="es-us" sz="1200" b="1" kern="1200">
                <a:solidFill>
                  <a:schemeClr val="tx1"/>
                </a:solidFill>
                <a:effectLst/>
                <a:ea typeface="+mn-ea"/>
                <a:cs typeface="+mn-cs"/>
              </a:rPr>
              <a:t>Notas del presentador</a:t>
            </a:r>
          </a:p>
          <a:p>
            <a:endParaRPr lang="en-US" sz="1200" b="1" kern="1200">
              <a:solidFill>
                <a:schemeClr val="tx1"/>
              </a:solidFill>
              <a:effectLst/>
              <a:ea typeface="+mn-ea"/>
              <a:cs typeface="+mn-cs"/>
            </a:endParaRPr>
          </a:p>
          <a:p>
            <a:r>
              <a:rPr lang="es-us" sz="1200" b="0" kern="1200">
                <a:solidFill>
                  <a:schemeClr val="tx1"/>
                </a:solidFill>
                <a:effectLst/>
                <a:ea typeface="+mn-ea"/>
                <a:cs typeface="+mn-cs"/>
              </a:rPr>
              <a:t>Los cánceres de piel no melanoma, </a:t>
            </a:r>
            <a:r>
              <a:rPr lang="es-us"/>
              <a:t>llamados carcinomas de células basales y carcinomas de células escamosas,</a:t>
            </a:r>
            <a:r>
              <a:rPr lang="es-us" sz="1200" b="0" kern="1200">
                <a:solidFill>
                  <a:schemeClr val="tx1"/>
                </a:solidFill>
                <a:effectLst/>
                <a:ea typeface="+mn-ea"/>
                <a:cs typeface="+mn-cs"/>
              </a:rPr>
              <a:t> tienen factores de riesgo similares. Recordemos que las células basales, la parte inferior de la epidermis, se dividen constantemente para formar nuevas células que reemplazan a las células escamosas.</a:t>
            </a:r>
            <a:endParaRPr lang="en-US" sz="1200" b="0" kern="1200">
              <a:solidFill>
                <a:schemeClr val="tx1"/>
              </a:solidFill>
              <a:effectLst/>
              <a:cs typeface="Calibri"/>
            </a:endParaRPr>
          </a:p>
          <a:p>
            <a:endParaRPr lang="en-US" sz="1200" b="1" kern="1200">
              <a:solidFill>
                <a:schemeClr val="tx1"/>
              </a:solidFill>
              <a:effectLst/>
              <a:ea typeface="+mn-ea"/>
              <a:cs typeface="+mn-cs"/>
            </a:endParaRPr>
          </a:p>
          <a:p>
            <a:r>
              <a:rPr lang="es-us" sz="1200" b="1" kern="1200">
                <a:solidFill>
                  <a:schemeClr val="tx1"/>
                </a:solidFill>
                <a:effectLst/>
                <a:ea typeface="+mn-ea"/>
                <a:cs typeface="+mn-cs"/>
              </a:rPr>
              <a:t>Edad:</a:t>
            </a:r>
            <a:r>
              <a:rPr lang="es-us"/>
              <a:t> </a:t>
            </a:r>
            <a:r>
              <a:rPr lang="es-us" sz="1200" kern="1200">
                <a:solidFill>
                  <a:schemeClr val="tx1"/>
                </a:solidFill>
                <a:effectLst/>
                <a:ea typeface="+mn-ea"/>
                <a:cs typeface="+mn-cs"/>
              </a:rPr>
              <a:t>esto probablemente se deba a la acumulación de exposición solar con el tiempo. Sin embargo, estos tipos de cáncer también se están observando ahora en personas más jóvenes, probablemente porque pasan más tiempo al sol con la piel expuesta y sin protección.</a:t>
            </a:r>
            <a:r>
              <a:rPr lang="es-us"/>
              <a:t> </a:t>
            </a:r>
            <a:endParaRPr lang="en-US" sz="1200" kern="1200">
              <a:solidFill>
                <a:schemeClr val="tx1"/>
              </a:solidFill>
              <a:effectLst/>
              <a:cs typeface="Calibri"/>
            </a:endParaRPr>
          </a:p>
          <a:p>
            <a:endParaRPr lang="en-US" sz="1200" kern="1200">
              <a:solidFill>
                <a:schemeClr val="tx1"/>
              </a:solidFill>
              <a:effectLst/>
              <a:ea typeface="+mn-ea"/>
              <a:cs typeface="+mn-cs"/>
            </a:endParaRPr>
          </a:p>
          <a:p>
            <a:pPr>
              <a:defRPr/>
            </a:pPr>
            <a:r>
              <a:rPr lang="es-us" sz="1200" b="1" kern="1200">
                <a:solidFill>
                  <a:schemeClr val="tx1"/>
                </a:solidFill>
                <a:effectLst/>
                <a:ea typeface="+mn-ea"/>
                <a:cs typeface="+mn-cs"/>
              </a:rPr>
              <a:t>Antecedentes de cáncer de piel:</a:t>
            </a:r>
            <a:r>
              <a:rPr lang="es-us" b="1"/>
              <a:t> </a:t>
            </a:r>
            <a:r>
              <a:rPr lang="es-us" sz="1200" b="1" kern="1200">
                <a:solidFill>
                  <a:schemeClr val="tx1"/>
                </a:solidFill>
                <a:effectLst/>
                <a:ea typeface="+mn-ea"/>
                <a:cs typeface="+mn-cs"/>
              </a:rPr>
              <a:t> </a:t>
            </a:r>
            <a:r>
              <a:rPr lang="es-us" sz="1200" kern="1200">
                <a:solidFill>
                  <a:schemeClr val="tx1"/>
                </a:solidFill>
                <a:effectLst/>
                <a:ea typeface="+mn-ea"/>
                <a:cs typeface="+mn-cs"/>
              </a:rPr>
              <a:t>toda persona que haya tenido un cáncer de piel de células basales o células escamosas tiene un mayor riesgo de desarrollar otro cáncer de piel.</a:t>
            </a:r>
            <a:r>
              <a:rPr lang="es-us"/>
              <a:t> </a:t>
            </a:r>
            <a:endParaRPr lang="en-US" sz="1200" kern="1200">
              <a:solidFill>
                <a:schemeClr val="tx1"/>
              </a:solidFill>
              <a:effectLst/>
              <a:cs typeface="Calibri"/>
            </a:endParaRPr>
          </a:p>
          <a:p>
            <a:endParaRPr lang="en-US" sz="1200" kern="1200">
              <a:solidFill>
                <a:schemeClr val="tx1"/>
              </a:solidFill>
              <a:effectLst/>
              <a:ea typeface="+mn-ea"/>
              <a:cs typeface="+mn-cs"/>
            </a:endParaRPr>
          </a:p>
          <a:p>
            <a:pPr>
              <a:defRPr/>
            </a:pPr>
            <a:r>
              <a:rPr lang="es-us" sz="1200" b="1" kern="1200">
                <a:solidFill>
                  <a:schemeClr val="tx1"/>
                </a:solidFill>
                <a:effectLst/>
                <a:ea typeface="+mn-ea"/>
                <a:cs typeface="+mn-cs"/>
              </a:rPr>
              <a:t>Lesión a largo plazo: </a:t>
            </a:r>
            <a:r>
              <a:rPr lang="es-us" sz="1200" kern="1200">
                <a:solidFill>
                  <a:schemeClr val="tx1"/>
                </a:solidFill>
                <a:effectLst/>
                <a:ea typeface="+mn-ea"/>
                <a:cs typeface="+mn-cs"/>
              </a:rPr>
              <a:t>las cicatrices producidas por quemaduras graves, las zonas de piel que cubren infecciones óseas graves y la piel dañada por algunas enfermedades inflamatorias cutáneas graves tienen un mayor riesgo de desarrollar cáncer de piel de células basales o escamosas, aunque este riesgo suele ser pequeño.</a:t>
            </a:r>
            <a:r>
              <a:rPr lang="es-us"/>
              <a:t> </a:t>
            </a:r>
            <a:endParaRPr lang="en-US" sz="1200" kern="1200">
              <a:solidFill>
                <a:schemeClr val="tx1"/>
              </a:solidFill>
              <a:effectLs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ea typeface="+mn-ea"/>
              <a:cs typeface="+mn-cs"/>
            </a:endParaRPr>
          </a:p>
          <a:p>
            <a:pPr>
              <a:defRPr/>
            </a:pPr>
            <a:r>
              <a:rPr lang="es-us" sz="1200" b="1" kern="1200">
                <a:solidFill>
                  <a:schemeClr val="tx1"/>
                </a:solidFill>
                <a:effectLst/>
                <a:ea typeface="+mn-ea"/>
                <a:cs typeface="+mn-cs"/>
              </a:rPr>
              <a:t>Tratamiento de psoriasis: </a:t>
            </a:r>
            <a:r>
              <a:rPr lang="es-us" sz="1200" kern="1200">
                <a:solidFill>
                  <a:schemeClr val="tx1"/>
                </a:solidFill>
                <a:effectLst/>
                <a:ea typeface="+mn-ea"/>
                <a:cs typeface="+mn-cs"/>
              </a:rPr>
              <a:t>los tratamientos con psoraleno y luz ultravioleta (PUVA) que se administran a algunos pacientes con psoriasis (una enfermedad inflamatoria de la piel de larga duración) pueden aumentar el riesgo de desarrollar cáncer de piel de células escamosas y probablemente también otros cánceres de piel.</a:t>
            </a:r>
            <a:r>
              <a:rPr lang="es-us"/>
              <a:t> </a:t>
            </a:r>
            <a:endParaRPr lang="en-US" sz="1200" kern="1200">
              <a:solidFill>
                <a:schemeClr val="tx1"/>
              </a:solidFill>
              <a:effectLs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ea typeface="+mn-ea"/>
              <a:cs typeface="+mn-cs"/>
            </a:endParaRPr>
          </a:p>
          <a:p>
            <a:pPr>
              <a:defRPr/>
            </a:pPr>
            <a:r>
              <a:rPr lang="es-us" sz="1200" b="1" kern="1200">
                <a:solidFill>
                  <a:schemeClr val="tx1"/>
                </a:solidFill>
                <a:effectLst/>
                <a:ea typeface="+mn-ea"/>
                <a:cs typeface="+mn-cs"/>
              </a:rPr>
              <a:t>Fumar: </a:t>
            </a:r>
            <a:r>
              <a:rPr lang="es-us" sz="1200" kern="1200">
                <a:solidFill>
                  <a:schemeClr val="tx1"/>
                </a:solidFill>
                <a:effectLst/>
                <a:ea typeface="+mn-ea"/>
                <a:cs typeface="+mn-cs"/>
              </a:rPr>
              <a:t>las personas que fuman son más propensas a desarrollar cáncer de piel de células escamosas, especialmente en los labios. Fumar solo supone un riesgo para el cáncer de células escamosas; no es un factor de riesgo conocido para el cáncer de células basales.</a:t>
            </a:r>
            <a:r>
              <a:rPr lang="es-us"/>
              <a:t> </a:t>
            </a:r>
            <a:endParaRPr lang="en-US" sz="1200" kern="1200">
              <a:solidFill>
                <a:schemeClr val="tx1"/>
              </a:solidFill>
              <a:effectLs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chemeClr val="tx1"/>
              </a:solidFill>
              <a:effectLst/>
              <a:ea typeface="+mn-ea"/>
              <a:cs typeface="+mn-cs"/>
            </a:endParaRPr>
          </a:p>
          <a:p>
            <a:r>
              <a:rPr lang="es-us" sz="1200" b="1" kern="1200">
                <a:solidFill>
                  <a:schemeClr val="tx1"/>
                </a:solidFill>
                <a:effectLst/>
                <a:ea typeface="+mn-ea"/>
                <a:cs typeface="+mn-cs"/>
              </a:rPr>
              <a:t>VPH:</a:t>
            </a:r>
            <a:r>
              <a:rPr lang="es-us" b="1"/>
              <a:t> </a:t>
            </a:r>
            <a:r>
              <a:rPr lang="es-us" sz="1200" kern="1200">
                <a:solidFill>
                  <a:schemeClr val="tx1"/>
                </a:solidFill>
                <a:effectLst/>
                <a:ea typeface="+mn-ea"/>
                <a:cs typeface="+mn-cs"/>
              </a:rPr>
              <a:t>los virus del papiloma humano (VPH) son un grupo de más de 150 virus que pueden causar papilomas, o verrugas. Algunos tipos de VPH, especialmente aquellos que las personas adquieren en la zona genital, anal y las uñas, parecen estar relacionados con cánceres de piel en estas áreas.</a:t>
            </a:r>
            <a:endParaRPr lang="en-US" sz="1200" kern="1200">
              <a:solidFill>
                <a:schemeClr val="tx1"/>
              </a:solidFill>
              <a:effectLst/>
              <a:cs typeface="Calibri"/>
            </a:endParaRPr>
          </a:p>
          <a:p>
            <a:endParaRPr lang="en-US"/>
          </a:p>
          <a:p>
            <a:r>
              <a:rPr lang="es-us" sz="1200" b="1" kern="1200">
                <a:solidFill>
                  <a:schemeClr val="tx1"/>
                </a:solidFill>
                <a:effectLst/>
                <a:ea typeface="+mn-ea"/>
                <a:cs typeface="+mn-cs"/>
              </a:rPr>
              <a:t>Sistema inmunitario debilitado: </a:t>
            </a:r>
            <a:r>
              <a:rPr lang="es-us" sz="1200" kern="1200">
                <a:solidFill>
                  <a:schemeClr val="tx1"/>
                </a:solidFill>
                <a:effectLst/>
                <a:ea typeface="+mn-ea"/>
                <a:cs typeface="+mn-cs"/>
              </a:rPr>
              <a:t>el sistema inmunitario ayuda al cuerpo a combatir los cánceres de la piel y de otros órganos. Las personas con sistemas inmunitarios debilitados (debido a ciertas enfermedades o tratamientos médicos) tienen más probabilidades de desarrollar cáncer de células escamosas.</a:t>
            </a:r>
            <a:r>
              <a:rPr lang="es-us"/>
              <a:t> </a:t>
            </a:r>
            <a:endParaRPr lang="en-US" sz="1200" kern="1200">
              <a:solidFill>
                <a:schemeClr val="tx1"/>
              </a:solidFill>
              <a:effectLst/>
              <a:cs typeface="Calibri"/>
            </a:endParaRPr>
          </a:p>
          <a:p>
            <a:r>
              <a:rPr lang="es-us" sz="1200" kern="1200">
                <a:solidFill>
                  <a:schemeClr val="tx1"/>
                </a:solidFill>
                <a:effectLst/>
                <a:ea typeface="+mn-ea"/>
                <a:cs typeface="+mn-cs"/>
              </a:rPr>
              <a:t>Los cánceres de piel en personas con sistemas inmunitarios debilitados crecen más rápido y tienen más probabilidades de resultar mortales.</a:t>
            </a:r>
            <a:r>
              <a:rPr lang="es-us"/>
              <a:t> </a:t>
            </a:r>
            <a:endParaRPr lang="en-US" sz="1200" kern="1200">
              <a:solidFill>
                <a:schemeClr val="tx1"/>
              </a:solidFill>
              <a:effectLst/>
              <a:cs typeface="Calibri"/>
            </a:endParaRPr>
          </a:p>
          <a:p>
            <a:endParaRPr lang="en-US"/>
          </a:p>
          <a:p>
            <a:r>
              <a:rPr lang="es-us" sz="1200" kern="1200">
                <a:solidFill>
                  <a:schemeClr val="tx1"/>
                </a:solidFill>
                <a:effectLst/>
                <a:ea typeface="+mn-ea"/>
                <a:cs typeface="+mn-cs"/>
              </a:rPr>
              <a:t>Por ejemplo, a las personas que reciben trasplantes de órganos se les suelen administrar medicamentos que debilitan su sistema inmunitario para ayudar </a:t>
            </a:r>
            <a:br>
              <a:rPr lang="es-us" sz="1200" kern="1200">
                <a:solidFill>
                  <a:schemeClr val="tx1"/>
                </a:solidFill>
                <a:effectLst/>
                <a:ea typeface="+mn-ea"/>
                <a:cs typeface="+mn-cs"/>
              </a:rPr>
            </a:br>
            <a:r>
              <a:rPr lang="es-us" sz="1200" kern="1200">
                <a:solidFill>
                  <a:schemeClr val="tx1"/>
                </a:solidFill>
                <a:effectLst/>
                <a:ea typeface="+mn-ea"/>
                <a:cs typeface="+mn-cs"/>
              </a:rPr>
              <a:t>a prevenir que el cuerpo rechace el nuevo órgano. Esto aumenta su riesgo de desarrollar cáncer de piel.</a:t>
            </a:r>
            <a:endParaRPr lang="en-US">
              <a:cs typeface="Calibri"/>
            </a:endParaRPr>
          </a:p>
          <a:p>
            <a:endParaRPr lang="en-US"/>
          </a:p>
          <a:p>
            <a:r>
              <a:rPr lang="es-us" sz="1200" kern="1200">
                <a:solidFill>
                  <a:schemeClr val="tx1"/>
                </a:solidFill>
                <a:effectLst/>
                <a:ea typeface="+mn-ea"/>
                <a:cs typeface="+mn-cs"/>
              </a:rPr>
              <a:t>El tratamiento con medicamentos corticosteroides también puede deprimir el sistema inmunitario. Esto también puede aumentar el riesgo de cáncer de piel.</a:t>
            </a:r>
            <a:r>
              <a:rPr lang="es-us"/>
              <a:t> </a:t>
            </a:r>
            <a:endParaRPr lang="en-US">
              <a:cs typeface="Calibri"/>
            </a:endParaRPr>
          </a:p>
          <a:p>
            <a:endParaRPr lang="en-US"/>
          </a:p>
          <a:p>
            <a:r>
              <a:rPr lang="es-us" sz="1200" kern="1200">
                <a:solidFill>
                  <a:schemeClr val="tx1"/>
                </a:solidFill>
                <a:effectLst/>
                <a:ea typeface="+mn-ea"/>
                <a:cs typeface="+mn-cs"/>
              </a:rPr>
              <a:t>Las personas con infección por </a:t>
            </a:r>
            <a:r>
              <a:rPr lang="es-us" sz="1200" u="sng" kern="1200">
                <a:solidFill>
                  <a:schemeClr val="tx1"/>
                </a:solidFill>
                <a:effectLst/>
                <a:ea typeface="+mn-ea"/>
                <a:cs typeface="+mn-cs"/>
                <a:hlinkClick r:id="rId3"/>
              </a:rPr>
              <a:t>el VIH</a:t>
            </a:r>
            <a:r>
              <a:rPr lang="es-us" sz="1200" kern="1200">
                <a:solidFill>
                  <a:schemeClr val="tx1"/>
                </a:solidFill>
                <a:effectLst/>
                <a:ea typeface="+mn-ea"/>
                <a:cs typeface="+mn-cs"/>
              </a:rPr>
              <a:t>, el virus que causa el SIDA, a menudo tienen sistemas inmunitarios debilitados y también corren un mayor riesgo de padecer cánceres de células basales y células escamosas.</a:t>
            </a:r>
            <a:endParaRPr lang="en-US">
              <a:ea typeface="+mn-ea"/>
              <a:cs typeface="+mn-cs"/>
            </a:endParaRPr>
          </a:p>
          <a:p>
            <a:r>
              <a:rPr lang="es-us" sz="1200" kern="1200">
                <a:solidFill>
                  <a:schemeClr val="tx1"/>
                </a:solidFill>
                <a:effectLst/>
                <a:ea typeface="+mn-ea"/>
                <a:cs typeface="+mn-cs"/>
              </a:rPr>
              <a:t> </a:t>
            </a:r>
            <a:endParaRPr lang="en-US" sz="1200" kern="1200">
              <a:solidFill>
                <a:schemeClr val="tx1"/>
              </a:solidFill>
              <a:effectLst/>
              <a:cs typeface="Calibri"/>
            </a:endParaRPr>
          </a:p>
          <a:p>
            <a:r>
              <a:rPr lang="es-us" sz="1200" b="1" kern="1200">
                <a:solidFill>
                  <a:schemeClr val="tx1"/>
                </a:solidFill>
                <a:effectLst/>
                <a:ea typeface="+mn-ea"/>
                <a:cs typeface="+mn-cs"/>
              </a:rPr>
              <a:t>Radiación:</a:t>
            </a:r>
            <a:r>
              <a:rPr lang="es-us" sz="1200" kern="1200">
                <a:solidFill>
                  <a:schemeClr val="tx1"/>
                </a:solidFill>
                <a:effectLst/>
                <a:ea typeface="+mn-ea"/>
                <a:cs typeface="+mn-cs"/>
              </a:rPr>
              <a:t> esto resulta especialmente preocupante en los niños que han recibido tratamiento contra el cáncer.</a:t>
            </a:r>
            <a:endParaRPr lang="en-US" sz="1200" kern="1200">
              <a:solidFill>
                <a:schemeClr val="tx1"/>
              </a:solidFill>
              <a:effectLst/>
              <a:cs typeface="Calibri"/>
            </a:endParaRPr>
          </a:p>
          <a:p>
            <a:endParaRPr lang="en-US" sz="1200" kern="1200">
              <a:solidFill>
                <a:schemeClr val="tx1"/>
              </a:solidFill>
              <a:effectLst/>
              <a:ea typeface="+mn-ea"/>
              <a:cs typeface="+mn-cs"/>
            </a:endParaRPr>
          </a:p>
          <a:p>
            <a:r>
              <a:rPr lang="es-us" sz="1200" b="1" kern="1200">
                <a:solidFill>
                  <a:schemeClr val="tx1"/>
                </a:solidFill>
                <a:effectLst/>
                <a:ea typeface="+mn-ea"/>
                <a:cs typeface="+mn-cs"/>
              </a:rPr>
              <a:t>Género:</a:t>
            </a:r>
            <a:r>
              <a:rPr lang="es-us"/>
              <a:t> </a:t>
            </a:r>
            <a:r>
              <a:rPr lang="es-us" sz="1200" kern="1200">
                <a:solidFill>
                  <a:schemeClr val="tx1"/>
                </a:solidFill>
                <a:effectLst/>
                <a:ea typeface="+mn-ea"/>
                <a:cs typeface="+mn-cs"/>
              </a:rPr>
              <a:t>se cree que esto se debe principalmente a niveles más altos de exposición al sol. </a:t>
            </a:r>
            <a:r>
              <a:rPr lang="es-us" sz="1200" b="0" i="0" u="none" strike="noStrike">
                <a:solidFill>
                  <a:srgbClr val="000000"/>
                </a:solidFill>
                <a:effectLst/>
                <a:ea typeface="Source Sans Pro"/>
                <a:cs typeface="Poppins" panose="00000500000000000000" pitchFamily="2" charset="0"/>
              </a:rPr>
              <a:t>Las tasas son </a:t>
            </a:r>
            <a:r>
              <a:rPr lang="es-us" sz="1200" b="0" i="1" u="none" strike="noStrike">
                <a:solidFill>
                  <a:srgbClr val="000000"/>
                </a:solidFill>
                <a:effectLst/>
                <a:ea typeface="Source Sans Pro"/>
                <a:cs typeface="Poppins" panose="00000500000000000000" pitchFamily="2" charset="0"/>
              </a:rPr>
              <a:t>más altas para </a:t>
            </a:r>
            <a:r>
              <a:rPr lang="es-us" sz="1200" b="1" i="1" u="none" strike="noStrike">
                <a:solidFill>
                  <a:srgbClr val="000000"/>
                </a:solidFill>
                <a:effectLst/>
                <a:ea typeface="Source Sans Pro"/>
                <a:cs typeface="Poppins" panose="00000500000000000000" pitchFamily="2" charset="0"/>
              </a:rPr>
              <a:t>mujeres</a:t>
            </a:r>
            <a:r>
              <a:rPr lang="es-us" sz="1200" b="0" i="1" u="none" strike="noStrike">
                <a:solidFill>
                  <a:srgbClr val="000000"/>
                </a:solidFill>
                <a:effectLst/>
                <a:ea typeface="Source Sans Pro"/>
                <a:cs typeface="Poppins" panose="00000500000000000000" pitchFamily="2" charset="0"/>
              </a:rPr>
              <a:t> menores de 50 años</a:t>
            </a:r>
            <a:r>
              <a:rPr lang="es-us" sz="1200" b="0" i="0" u="none" strike="noStrike">
                <a:solidFill>
                  <a:srgbClr val="000000"/>
                </a:solidFill>
                <a:effectLst/>
                <a:ea typeface="Source Sans Pro"/>
                <a:cs typeface="Poppins" panose="00000500000000000000" pitchFamily="2" charset="0"/>
              </a:rPr>
              <a:t> y </a:t>
            </a:r>
            <a:r>
              <a:rPr lang="es-us" sz="1200" b="0" i="1" u="none" strike="noStrike">
                <a:solidFill>
                  <a:srgbClr val="000000"/>
                </a:solidFill>
                <a:effectLst/>
                <a:ea typeface="Source Sans Pro"/>
                <a:cs typeface="Poppins" panose="00000500000000000000" pitchFamily="2" charset="0"/>
              </a:rPr>
              <a:t>más altas en </a:t>
            </a:r>
            <a:r>
              <a:rPr lang="es-us" sz="1200" b="1" i="1" u="none" strike="noStrike">
                <a:solidFill>
                  <a:srgbClr val="000000"/>
                </a:solidFill>
                <a:effectLst/>
                <a:ea typeface="Source Sans Pro"/>
                <a:cs typeface="Poppins" panose="00000500000000000000" pitchFamily="2" charset="0"/>
              </a:rPr>
              <a:t>hombres</a:t>
            </a:r>
            <a:r>
              <a:rPr lang="es-us" sz="1200" b="0" i="1" u="none" strike="noStrike">
                <a:solidFill>
                  <a:srgbClr val="000000"/>
                </a:solidFill>
                <a:effectLst/>
                <a:ea typeface="Source Sans Pro"/>
                <a:cs typeface="Poppins" panose="00000500000000000000" pitchFamily="2" charset="0"/>
              </a:rPr>
              <a:t> de 50 años o más</a:t>
            </a:r>
            <a:endParaRPr lang="en-US" sz="1200" kern="1200">
              <a:solidFill>
                <a:schemeClr val="tx1"/>
              </a:solidFill>
              <a:effectLst/>
              <a:ea typeface="Source Sans Pro"/>
            </a:endParaRPr>
          </a:p>
          <a:p>
            <a:endParaRPr lang="en-US" sz="1200" kern="1200">
              <a:solidFill>
                <a:schemeClr val="tx1"/>
              </a:solidFill>
              <a:effectLst/>
              <a:ea typeface="+mn-ea"/>
              <a:cs typeface="+mn-cs"/>
            </a:endParaRPr>
          </a:p>
          <a:p>
            <a:endParaRPr lang="en-US" sz="1200" kern="1200">
              <a:solidFill>
                <a:schemeClr val="tx1"/>
              </a:solidFill>
              <a:effectLst/>
              <a:ea typeface="+mn-ea"/>
              <a:cs typeface="+mn-cs"/>
            </a:endParaRPr>
          </a:p>
          <a:p>
            <a:pPr>
              <a:defRPr/>
            </a:pPr>
            <a:r>
              <a:rPr lang="es-us" sz="1200" b="1" kern="1200">
                <a:solidFill>
                  <a:schemeClr val="tx1"/>
                </a:solidFill>
                <a:effectLst/>
                <a:ea typeface="+mn-ea"/>
                <a:cs typeface="+mn-cs"/>
              </a:rPr>
              <a:t>Exposición:</a:t>
            </a:r>
            <a:r>
              <a:rPr lang="es-us" b="1"/>
              <a:t> </a:t>
            </a:r>
            <a:r>
              <a:rPr lang="es-us" sz="1200" b="0" i="0" u="none" strike="noStrike">
                <a:solidFill>
                  <a:srgbClr val="000000"/>
                </a:solidFill>
                <a:effectLst/>
                <a:ea typeface="Source Sans Pro"/>
                <a:cs typeface="Poppins" panose="00000500000000000000" pitchFamily="2" charset="0"/>
              </a:rPr>
              <a:t>ciertos productos químicos (como el arsénico) o alquitrán industrial, carbón, parafina y ciertos tipos de productos derivados del petróleo.</a:t>
            </a:r>
            <a:endParaRPr lang="en-US" sz="1200" kern="1200">
              <a:solidFill>
                <a:schemeClr val="tx1"/>
              </a:solidFill>
              <a:effectLst/>
              <a:ea typeface="Source Sans Pro"/>
            </a:endParaRPr>
          </a:p>
          <a:p>
            <a:r>
              <a:rPr lang="es-us" sz="1200" kern="1200">
                <a:solidFill>
                  <a:schemeClr val="tx1"/>
                </a:solidFill>
                <a:effectLst/>
                <a:ea typeface="+mn-ea"/>
                <a:cs typeface="+mn-cs"/>
              </a:rPr>
              <a:t> </a:t>
            </a:r>
            <a:endParaRPr lang="en-US">
              <a:cs typeface="Calibri"/>
            </a:endParaRPr>
          </a:p>
          <a:p>
            <a:r>
              <a:rPr lang="es-us" sz="1200" b="1" kern="1200">
                <a:solidFill>
                  <a:schemeClr val="tx1"/>
                </a:solidFill>
                <a:effectLst/>
                <a:ea typeface="+mn-ea"/>
                <a:cs typeface="+mn-cs"/>
              </a:rPr>
              <a:t>Afecciones cutáneas raras</a:t>
            </a:r>
          </a:p>
          <a:p>
            <a:endParaRPr lang="en-US" sz="1200" b="1" kern="1200">
              <a:solidFill>
                <a:schemeClr val="tx1"/>
              </a:solidFill>
              <a:effectLst/>
              <a:cs typeface="Calibri"/>
            </a:endParaRPr>
          </a:p>
          <a:p>
            <a:r>
              <a:rPr lang="es-us" sz="1200" b="1" kern="1200">
                <a:solidFill>
                  <a:schemeClr val="tx1"/>
                </a:solidFill>
                <a:effectLst/>
                <a:ea typeface="+mn-ea"/>
                <a:cs typeface="+mn-cs"/>
              </a:rPr>
              <a:t>Xeroderma pigmentoso (XP) </a:t>
            </a:r>
            <a:r>
              <a:rPr lang="es-us" sz="1200" kern="1200">
                <a:solidFill>
                  <a:schemeClr val="tx1"/>
                </a:solidFill>
                <a:effectLst/>
                <a:ea typeface="+mn-ea"/>
                <a:cs typeface="+mn-cs"/>
              </a:rPr>
              <a:t>(zer-o-</a:t>
            </a:r>
            <a:r>
              <a:rPr lang="es-us" sz="1200" b="1" kern="1200">
                <a:solidFill>
                  <a:schemeClr val="tx1"/>
                </a:solidFill>
                <a:effectLst/>
                <a:ea typeface="+mn-ea"/>
                <a:cs typeface="+mn-cs"/>
              </a:rPr>
              <a:t>der</a:t>
            </a:r>
            <a:r>
              <a:rPr lang="es-us" sz="1200" kern="1200">
                <a:solidFill>
                  <a:schemeClr val="tx1"/>
                </a:solidFill>
                <a:effectLst/>
                <a:ea typeface="+mn-ea"/>
                <a:cs typeface="+mn-cs"/>
              </a:rPr>
              <a:t>-ma pig-men-</a:t>
            </a:r>
            <a:r>
              <a:rPr lang="es-us" sz="1200" b="1" kern="1200">
                <a:solidFill>
                  <a:schemeClr val="tx1"/>
                </a:solidFill>
                <a:effectLst/>
                <a:ea typeface="+mn-ea"/>
                <a:cs typeface="+mn-cs"/>
              </a:rPr>
              <a:t>to</a:t>
            </a:r>
            <a:r>
              <a:rPr lang="es-us" sz="1200" kern="1200">
                <a:solidFill>
                  <a:schemeClr val="tx1"/>
                </a:solidFill>
                <a:effectLst/>
                <a:ea typeface="+mn-ea"/>
                <a:cs typeface="+mn-cs"/>
              </a:rPr>
              <a:t>-so)</a:t>
            </a:r>
            <a:endParaRPr lang="en-US" sz="1200" kern="1200">
              <a:solidFill>
                <a:schemeClr val="tx1"/>
              </a:solidFill>
              <a:effectLst/>
              <a:cs typeface="Calibri"/>
            </a:endParaRPr>
          </a:p>
          <a:p>
            <a:r>
              <a:rPr lang="es-us" sz="1200" kern="1200">
                <a:solidFill>
                  <a:schemeClr val="tx1"/>
                </a:solidFill>
                <a:effectLst/>
                <a:ea typeface="+mn-ea"/>
                <a:cs typeface="+mn-cs"/>
              </a:rPr>
              <a:t>Esta afección hereditaria muy rara reduce la capacidad de la piel para reparar el daño al ADN causado por la exposición al sol. Quienes padecen este trastorno suelen desarrollar numerosos cánceres de piel, a veces desde la infancia.</a:t>
            </a:r>
            <a:r>
              <a:rPr lang="es-us"/>
              <a:t> </a:t>
            </a:r>
          </a:p>
          <a:p>
            <a:endParaRPr lang="en-US" sz="1200" kern="1200">
              <a:solidFill>
                <a:schemeClr val="tx1"/>
              </a:solidFill>
              <a:effectLst/>
              <a:cs typeface="Calibri"/>
            </a:endParaRPr>
          </a:p>
          <a:p>
            <a:r>
              <a:rPr lang="es-us" sz="1200" b="1" kern="1200">
                <a:solidFill>
                  <a:schemeClr val="tx1"/>
                </a:solidFill>
                <a:effectLst/>
                <a:ea typeface="+mn-ea"/>
                <a:cs typeface="+mn-cs"/>
              </a:rPr>
              <a:t>Síndrome del nevo basocelular</a:t>
            </a:r>
            <a:endParaRPr lang="en-US" sz="1200" kern="1200">
              <a:solidFill>
                <a:schemeClr val="tx1"/>
              </a:solidFill>
              <a:effectLst/>
              <a:ea typeface="+mn-ea"/>
              <a:cs typeface="+mn-cs"/>
            </a:endParaRPr>
          </a:p>
          <a:p>
            <a:r>
              <a:rPr lang="es-us" sz="1200" kern="1200">
                <a:solidFill>
                  <a:schemeClr val="tx1"/>
                </a:solidFill>
                <a:effectLst/>
                <a:ea typeface="+mn-ea"/>
                <a:cs typeface="+mn-cs"/>
              </a:rPr>
              <a:t>Esta afección poco frecuente está presente desde el nacimiento y ocasiona múltiples cánceres de células basales. Las personas afectadas también pueden presentar anomalías en la mandíbula y otros huesos, los ojos y el tejido nervioso. La mayoría de las veces, esta afección se hereda de uno de los padres. En las familias con este síndrome, los afectados suelen comenzar a desarrollar carcinomas basocelulares durante la infancia o la adolescencia. La exposición a los rayos UV puede aumentar la cantidad de tumores que pueden tener estas personas.</a:t>
            </a:r>
            <a:r>
              <a:rPr lang="es-us"/>
              <a:t> </a:t>
            </a:r>
            <a:endParaRPr lang="en-US" sz="1200" kern="1200">
              <a:solidFill>
                <a:schemeClr val="tx1"/>
              </a:solidFill>
              <a:effectLst/>
              <a:cs typeface="Calibri"/>
            </a:endParaRPr>
          </a:p>
          <a:p>
            <a:r>
              <a:rPr lang="es-us" sz="1200" b="1" kern="1200">
                <a:solidFill>
                  <a:schemeClr val="tx1"/>
                </a:solidFill>
                <a:effectLst/>
                <a:ea typeface="+mn-ea"/>
                <a:cs typeface="+mn-cs"/>
              </a:rPr>
              <a:t> </a:t>
            </a:r>
            <a:endParaRPr lang="en-US" sz="1200" kern="1200">
              <a:solidFill>
                <a:schemeClr val="tx1"/>
              </a:solidFill>
              <a:effectLst/>
              <a:ea typeface="+mn-ea"/>
              <a:cs typeface="+mn-cs"/>
            </a:endParaRPr>
          </a:p>
          <a:p>
            <a:endParaRPr lang="en-US"/>
          </a:p>
          <a:p>
            <a:endParaRPr lang="en-US"/>
          </a:p>
        </p:txBody>
      </p:sp>
      <p:sp>
        <p:nvSpPr>
          <p:cNvPr id="4" name="Slide Number Placeholder 3"/>
          <p:cNvSpPr>
            <a:spLocks noGrp="1"/>
          </p:cNvSpPr>
          <p:nvPr>
            <p:ph type="sldNum" sz="quarter" idx="5"/>
          </p:nvPr>
        </p:nvSpPr>
        <p:spPr/>
        <p:txBody>
          <a:bodyPr/>
          <a:lstStyle/>
          <a:p>
            <a:fld id="{EBC877D4-C115-4B9D-B6EE-99781311D293}" type="slidenum">
              <a:rPr lang="en-US" smtClean="0"/>
              <a:t>18</a:t>
            </a:fld>
            <a:endParaRPr lang="en-US"/>
          </a:p>
        </p:txBody>
      </p:sp>
    </p:spTree>
    <p:extLst>
      <p:ext uri="{BB962C8B-B14F-4D97-AF65-F5344CB8AC3E}">
        <p14:creationId xmlns:p14="http://schemas.microsoft.com/office/powerpoint/2010/main" val="9803615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494068"/>
          </a:xfrm>
        </p:spPr>
        <p:txBody>
          <a:bodyPr/>
          <a:lstStyle/>
          <a:p>
            <a:r>
              <a:rPr lang="es-us" sz="1200" b="1" kern="1200">
                <a:solidFill>
                  <a:schemeClr val="tx1"/>
                </a:solidFill>
                <a:effectLst/>
                <a:ea typeface="+mn-ea"/>
                <a:cs typeface="+mn-cs"/>
              </a:rPr>
              <a:t>Notas del presentador</a:t>
            </a:r>
          </a:p>
          <a:p>
            <a:endParaRPr lang="en-US">
              <a:cs typeface="Calibri"/>
            </a:endParaRPr>
          </a:p>
          <a:p>
            <a:r>
              <a:rPr lang="es-us" sz="1200" kern="1200">
                <a:solidFill>
                  <a:schemeClr val="tx1"/>
                </a:solidFill>
                <a:effectLst/>
                <a:ea typeface="+mn-ea"/>
                <a:cs typeface="+mn-cs"/>
              </a:rPr>
              <a:t>Analicemos ahora los factores de riesgo del melanoma. Algunos de estos factores son similares a los cánceres de piel de células basales y escamosas</a:t>
            </a:r>
            <a:r>
              <a:rPr lang="es-us"/>
              <a:t>,</a:t>
            </a:r>
            <a:r>
              <a:rPr lang="es-us" sz="1200" kern="1200">
                <a:solidFill>
                  <a:schemeClr val="tx1"/>
                </a:solidFill>
                <a:effectLst/>
                <a:ea typeface="+mn-ea"/>
                <a:cs typeface="+mn-cs"/>
              </a:rPr>
              <a:t> pero otros son únicos.</a:t>
            </a:r>
            <a:endParaRPr lang="en-US">
              <a:ea typeface="+mn-ea"/>
              <a:cs typeface="+mn-cs"/>
            </a:endParaRPr>
          </a:p>
          <a:p>
            <a:endParaRPr lang="en-US" sz="1200" b="1" kern="1200">
              <a:solidFill>
                <a:schemeClr val="tx1"/>
              </a:solidFill>
              <a:effectLst/>
              <a:ea typeface="+mn-ea"/>
              <a:cs typeface="+mn-cs"/>
            </a:endParaRPr>
          </a:p>
          <a:p>
            <a:r>
              <a:rPr lang="es-us" sz="1200" b="1" kern="1200">
                <a:solidFill>
                  <a:schemeClr val="tx1"/>
                </a:solidFill>
                <a:effectLst/>
                <a:ea typeface="+mn-ea"/>
                <a:cs typeface="+mn-cs"/>
              </a:rPr>
              <a:t>Sistema inmunitario debilitado</a:t>
            </a:r>
            <a:r>
              <a:rPr lang="es-us" sz="1200" kern="1200">
                <a:solidFill>
                  <a:schemeClr val="tx1"/>
                </a:solidFill>
                <a:effectLst/>
                <a:ea typeface="+mn-ea"/>
                <a:cs typeface="+mn-cs"/>
              </a:rPr>
              <a:t>: por ejemplo, a las personas que reciben trasplantes de órganos se les suelen administrar medicamentos que debilitan su sistema inmunitario para ayudar a prevenir que el cuerpo rechace el nuevo órgano. Esto aumenta su riesgo de padecer melanoma.</a:t>
            </a:r>
            <a:endParaRPr lang="en-US" sz="1200" kern="1200">
              <a:solidFill>
                <a:schemeClr val="tx1"/>
              </a:solidFill>
              <a:effectLst/>
              <a:cs typeface="Calibri"/>
            </a:endParaRPr>
          </a:p>
          <a:p>
            <a:r>
              <a:rPr lang="es-us" sz="1200" kern="1200">
                <a:solidFill>
                  <a:schemeClr val="tx1"/>
                </a:solidFill>
                <a:effectLst/>
                <a:ea typeface="+mn-ea"/>
                <a:cs typeface="+mn-cs"/>
              </a:rPr>
              <a:t>Las personas con infección por VIH, el virus que causa el SIDA, suelen tener sistemas inmunitarios debilitados y también corren un mayor riesgo de padecer melanoma.</a:t>
            </a:r>
            <a:endParaRPr lang="en-US" sz="1200" kern="1200">
              <a:solidFill>
                <a:schemeClr val="tx1"/>
              </a:solidFill>
              <a:effectLst/>
              <a:cs typeface="Calibri"/>
            </a:endParaRPr>
          </a:p>
          <a:p>
            <a:endParaRPr lang="en-US" sz="1200" kern="1200">
              <a:solidFill>
                <a:schemeClr val="tx1"/>
              </a:solidFill>
              <a:effectLst/>
              <a:ea typeface="+mn-ea"/>
              <a:cs typeface="+mn-cs"/>
            </a:endParaRPr>
          </a:p>
          <a:p>
            <a:r>
              <a:rPr lang="es-us" sz="1200" b="1" kern="1200">
                <a:solidFill>
                  <a:schemeClr val="tx1"/>
                </a:solidFill>
                <a:effectLst/>
                <a:ea typeface="+mn-ea"/>
                <a:cs typeface="+mn-cs"/>
              </a:rPr>
              <a:t>Género: </a:t>
            </a:r>
            <a:r>
              <a:rPr lang="es-us" sz="1200" kern="1200">
                <a:solidFill>
                  <a:schemeClr val="tx1"/>
                </a:solidFill>
                <a:effectLst/>
                <a:ea typeface="+mn-ea"/>
                <a:cs typeface="+mn-cs"/>
              </a:rPr>
              <a:t>en Estados Unidos, la tasa de melanoma es mayor en los hombres que en las mujeres en general, aunque esto varía según la edad, como se indica aquí.</a:t>
            </a:r>
            <a:endParaRPr lang="en-US" sz="1200" kern="1200">
              <a:solidFill>
                <a:schemeClr val="tx1"/>
              </a:solidFill>
              <a:effectLst/>
              <a:cs typeface="Calibri"/>
            </a:endParaRPr>
          </a:p>
          <a:p>
            <a:endParaRPr lang="en-US" sz="1200" kern="1200">
              <a:solidFill>
                <a:schemeClr val="tx1"/>
              </a:solidFill>
              <a:effectLs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us" sz="1200" b="1" kern="1200">
                <a:solidFill>
                  <a:schemeClr val="tx1"/>
                </a:solidFill>
                <a:effectLst/>
                <a:ea typeface="+mn-ea"/>
                <a:cs typeface="+mn-cs"/>
              </a:rPr>
              <a:t>Edad: </a:t>
            </a:r>
            <a:r>
              <a:rPr lang="es-us" sz="1200">
                <a:solidFill>
                  <a:srgbClr val="000000"/>
                </a:solidFill>
                <a:ea typeface="Source Sans Pro"/>
                <a:cs typeface="Poppins" panose="00000500000000000000" pitchFamily="2" charset="0"/>
              </a:rPr>
              <a:t>es más probable en personas mayores, pero es uno de los cánceres más comunes en personas menores de 30 años (especialmente en mujeres). </a:t>
            </a:r>
            <a:r>
              <a:rPr lang="es-us" sz="1200" b="0">
                <a:solidFill>
                  <a:srgbClr val="414042"/>
                </a:solidFill>
              </a:rPr>
              <a:t>El melanoma hereditario puede aparecer a una edad más temprana.</a:t>
            </a:r>
            <a:endParaRPr lang="en-US" sz="1200" b="0">
              <a:solidFill>
                <a:srgbClr val="414042"/>
              </a:solidFill>
              <a:cs typeface="Poppins 1"/>
            </a:endParaRPr>
          </a:p>
          <a:p>
            <a:endParaRPr lang="en-US" sz="1200" kern="1200">
              <a:solidFill>
                <a:schemeClr val="tx1"/>
              </a:solidFill>
              <a:effectLst/>
              <a:ea typeface="+mn-ea"/>
              <a:cs typeface="+mn-cs"/>
            </a:endParaRPr>
          </a:p>
          <a:p>
            <a:pPr>
              <a:defRPr/>
            </a:pPr>
            <a:r>
              <a:rPr lang="es-us" sz="1200" b="1" kern="1200">
                <a:solidFill>
                  <a:schemeClr val="tx1"/>
                </a:solidFill>
                <a:effectLst/>
                <a:ea typeface="+mn-ea"/>
                <a:cs typeface="+mn-cs"/>
              </a:rPr>
              <a:t>Lunares:</a:t>
            </a:r>
            <a:r>
              <a:rPr lang="es-us" b="1"/>
              <a:t> </a:t>
            </a:r>
            <a:r>
              <a:rPr lang="es-us" sz="1200" kern="1200">
                <a:solidFill>
                  <a:schemeClr val="tx1"/>
                </a:solidFill>
                <a:effectLst/>
                <a:ea typeface="+mn-ea"/>
                <a:cs typeface="+mn-cs"/>
              </a:rPr>
              <a:t>los lunares no suelen estar presentes al nacer, sino que comienzan a aparecer en niños y adultos jóvenes. </a:t>
            </a:r>
            <a:r>
              <a:rPr lang="es-us" altLang="es-us" sz="1200">
                <a:ea typeface="ＭＳ Ｐゴシック"/>
              </a:rPr>
              <a:t>La mayoría de los lunares no causan problemas, pero una persona que tiene muchos lunares tiene un mayor riesgo de desarrollar melanoma.</a:t>
            </a:r>
            <a:endParaRPr lang="en-US" altLang="en-US" sz="1200">
              <a:ea typeface="ＭＳ Ｐゴシック"/>
              <a:cs typeface="Calibri"/>
            </a:endParaRPr>
          </a:p>
          <a:p>
            <a:r>
              <a:rPr lang="es-us" sz="1200" kern="1200">
                <a:solidFill>
                  <a:schemeClr val="tx1"/>
                </a:solidFill>
                <a:effectLst/>
                <a:ea typeface="+mn-ea"/>
                <a:cs typeface="+mn-cs"/>
              </a:rPr>
              <a:t> </a:t>
            </a:r>
            <a:endParaRPr lang="en-US" sz="1200" kern="1200">
              <a:solidFill>
                <a:schemeClr val="tx1"/>
              </a:solidFill>
              <a:effectLst/>
              <a:cs typeface="Calibri"/>
            </a:endParaRPr>
          </a:p>
          <a:p>
            <a:r>
              <a:rPr lang="es-us" sz="1200" kern="1200">
                <a:solidFill>
                  <a:schemeClr val="tx1"/>
                </a:solidFill>
                <a:effectLst/>
                <a:ea typeface="+mn-ea"/>
                <a:cs typeface="+mn-cs"/>
              </a:rPr>
              <a:t>Un nevo displásico (también llamado lunar atípico) es un tipo de lunar que aumenta especialmente el riesgo de melanoma en una persona. Los nevos displásicos </a:t>
            </a:r>
            <a:r>
              <a:rPr lang="es-us" sz="1200" b="1" kern="1200">
                <a:solidFill>
                  <a:schemeClr val="tx1"/>
                </a:solidFill>
                <a:effectLst/>
                <a:ea typeface="+mn-ea"/>
                <a:cs typeface="+mn-cs"/>
              </a:rPr>
              <a:t>(nevos es el plural de nevus, el término médico para lunar)</a:t>
            </a:r>
            <a:r>
              <a:rPr lang="es-us" sz="1200" kern="1200">
                <a:solidFill>
                  <a:schemeClr val="tx1"/>
                </a:solidFill>
                <a:effectLst/>
                <a:ea typeface="+mn-ea"/>
                <a:cs typeface="+mn-cs"/>
              </a:rPr>
              <a:t> a menudo se parecen un poco </a:t>
            </a:r>
            <a:br>
              <a:rPr lang="es-us" sz="1200" kern="1200">
                <a:solidFill>
                  <a:schemeClr val="tx1"/>
                </a:solidFill>
                <a:effectLst/>
                <a:ea typeface="+mn-ea"/>
                <a:cs typeface="+mn-cs"/>
              </a:rPr>
            </a:br>
            <a:r>
              <a:rPr lang="es-us" sz="1200" kern="1200">
                <a:solidFill>
                  <a:schemeClr val="tx1"/>
                </a:solidFill>
                <a:effectLst/>
                <a:ea typeface="+mn-ea"/>
                <a:cs typeface="+mn-cs"/>
              </a:rPr>
              <a:t>a los lunares normales, pero también se parecen un poco al melanoma. Pueden aparecer tanto en zonas expuestas al sol como en zonas que normalmente están cubiertas, como las nalgas y el cuero cabelludo. Suelen ser más grandes que otros lunares y tienen una forma o un color anormal.</a:t>
            </a:r>
            <a:r>
              <a:rPr lang="es-us"/>
              <a:t> </a:t>
            </a:r>
            <a:endParaRPr lang="en-US" sz="1200" kern="1200">
              <a:solidFill>
                <a:schemeClr val="tx1"/>
              </a:solidFill>
              <a:effectLst/>
              <a:cs typeface="Calibri"/>
            </a:endParaRPr>
          </a:p>
          <a:p>
            <a:endParaRPr lang="en-US" sz="1200" kern="1200">
              <a:solidFill>
                <a:schemeClr val="tx1"/>
              </a:solidFill>
              <a:effectLs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us" sz="1200" b="1" kern="1200">
                <a:solidFill>
                  <a:schemeClr val="tx1"/>
                </a:solidFill>
                <a:effectLst/>
                <a:ea typeface="+mn-ea"/>
                <a:cs typeface="+mn-cs"/>
              </a:rPr>
              <a:t>Afecciones cutáneas hereditarias</a:t>
            </a:r>
            <a:r>
              <a:rPr lang="es-us" sz="1200" kern="1200">
                <a:solidFill>
                  <a:schemeClr val="tx1"/>
                </a:solidFill>
                <a:effectLst/>
                <a:ea typeface="+mn-ea"/>
                <a:cs typeface="+mn-cs"/>
              </a:rPr>
              <a:t>: </a:t>
            </a:r>
            <a:r>
              <a:rPr lang="es-us" sz="1200" b="1" kern="1200">
                <a:solidFill>
                  <a:schemeClr val="tx1"/>
                </a:solidFill>
                <a:effectLst/>
                <a:ea typeface="+mn-ea"/>
                <a:cs typeface="+mn-cs"/>
              </a:rPr>
              <a:t>Xeroderma pigmentosum (XP) </a:t>
            </a:r>
            <a:r>
              <a:rPr lang="es-us" sz="1200" kern="1200">
                <a:solidFill>
                  <a:schemeClr val="tx1"/>
                </a:solidFill>
                <a:effectLst/>
                <a:ea typeface="+mn-ea"/>
                <a:cs typeface="+mn-cs"/>
              </a:rPr>
              <a:t>(zer-o-</a:t>
            </a:r>
            <a:r>
              <a:rPr lang="es-us" sz="1200" b="1" kern="1200">
                <a:solidFill>
                  <a:schemeClr val="tx1"/>
                </a:solidFill>
                <a:effectLst/>
                <a:ea typeface="+mn-ea"/>
                <a:cs typeface="+mn-cs"/>
              </a:rPr>
              <a:t>der</a:t>
            </a:r>
            <a:r>
              <a:rPr lang="es-us" sz="1200" kern="1200">
                <a:solidFill>
                  <a:schemeClr val="tx1"/>
                </a:solidFill>
                <a:effectLst/>
                <a:ea typeface="+mn-ea"/>
                <a:cs typeface="+mn-cs"/>
              </a:rPr>
              <a:t>-ma pig-men-</a:t>
            </a:r>
            <a:r>
              <a:rPr lang="es-us" sz="1200" b="1" kern="1200">
                <a:solidFill>
                  <a:schemeClr val="tx1"/>
                </a:solidFill>
                <a:effectLst/>
                <a:ea typeface="+mn-ea"/>
                <a:cs typeface="+mn-cs"/>
              </a:rPr>
              <a:t>to</a:t>
            </a:r>
            <a:r>
              <a:rPr lang="es-us" sz="1200" kern="1200">
                <a:solidFill>
                  <a:schemeClr val="tx1"/>
                </a:solidFill>
                <a:effectLst/>
                <a:ea typeface="+mn-ea"/>
                <a:cs typeface="+mn-cs"/>
              </a:rPr>
              <a:t>-so)</a:t>
            </a:r>
            <a:endParaRPr lang="en-US" sz="1200" kern="1200">
              <a:solidFill>
                <a:schemeClr val="tx1"/>
              </a:solidFill>
              <a:effectLst/>
              <a:cs typeface="Calibri"/>
            </a:endParaRPr>
          </a:p>
          <a:p>
            <a:pPr>
              <a:defRPr/>
            </a:pPr>
            <a:r>
              <a:rPr lang="es-us" sz="1200" kern="1200">
                <a:solidFill>
                  <a:schemeClr val="tx1"/>
                </a:solidFill>
                <a:effectLst/>
                <a:ea typeface="+mn-ea"/>
                <a:cs typeface="+mn-cs"/>
              </a:rPr>
              <a:t>Esta afección hereditaria muy rara reduce la capacidad de la piel para reparar el daño al ADN causado por la exposición al sol. Las personas con este trastorno a menudo desarrollan muchos cánceres de piel, a veces desde la infancia.</a:t>
            </a:r>
            <a:r>
              <a:rPr lang="es-us"/>
              <a:t> </a:t>
            </a:r>
            <a:r>
              <a:rPr lang="es-us" sz="1200" kern="1200">
                <a:solidFill>
                  <a:schemeClr val="tx1"/>
                </a:solidFill>
                <a:effectLst/>
                <a:ea typeface="+mn-ea"/>
                <a:cs typeface="+mn-cs"/>
              </a:rPr>
              <a:t> De hecho, las personas con XP tienen un alto riesgo de desarrollar melanoma cuando son jóvenes, especialmente en las áreas de la piel expuestas al sol.</a:t>
            </a:r>
            <a:endParaRPr lang="en-US" sz="1200" kern="1200">
              <a:solidFill>
                <a:schemeClr val="tx1"/>
              </a:solidFill>
              <a:effectLs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a:solidFill>
                <a:schemeClr val="tx1"/>
              </a:solidFill>
              <a:effectLs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us" sz="1200" b="1" kern="1200">
                <a:solidFill>
                  <a:schemeClr val="tx1"/>
                </a:solidFill>
                <a:effectLst/>
                <a:ea typeface="+mn-ea"/>
                <a:cs typeface="+mn-cs"/>
              </a:rPr>
              <a:t>Antecedentes personales</a:t>
            </a:r>
            <a:r>
              <a:rPr lang="es-us" sz="1200" kern="1200">
                <a:solidFill>
                  <a:schemeClr val="tx1"/>
                </a:solidFill>
                <a:effectLst/>
                <a:ea typeface="+mn-ea"/>
                <a:cs typeface="+mn-cs"/>
              </a:rPr>
              <a:t>: </a:t>
            </a:r>
            <a:r>
              <a:rPr lang="es-us" altLang="es-us" sz="1200">
                <a:ea typeface="ＭＳ Ｐゴシック"/>
              </a:rPr>
              <a:t>una persona que ya ha tenido melanoma tiene un riesgo aumentado de volver a padecerlo. </a:t>
            </a:r>
            <a:r>
              <a:rPr lang="es-us" sz="1200" kern="1200">
                <a:solidFill>
                  <a:schemeClr val="tx1"/>
                </a:solidFill>
                <a:effectLst/>
                <a:ea typeface="+mn-ea"/>
                <a:cs typeface="+mn-cs"/>
              </a:rPr>
              <a:t>Además, las personas que han padecido cáncer de piel de células basales o células escamosas también tienen un mayor riesgo de desarrollar melanoma.</a:t>
            </a:r>
            <a:endParaRPr lang="en-US" sz="1200" kern="1200">
              <a:solidFill>
                <a:schemeClr val="tx1"/>
              </a:solidFill>
              <a:effectLst/>
              <a:cs typeface="Calibri"/>
            </a:endParaRPr>
          </a:p>
          <a:p>
            <a:endParaRPr lang="en-US" sz="1200" kern="1200">
              <a:solidFill>
                <a:schemeClr val="tx1"/>
              </a:solidFill>
              <a:effectLst/>
              <a:ea typeface="+mn-ea"/>
              <a:cs typeface="+mn-cs"/>
            </a:endParaRPr>
          </a:p>
          <a:p>
            <a:r>
              <a:rPr lang="es-us" sz="1200" b="1" kern="1200">
                <a:solidFill>
                  <a:schemeClr val="tx1"/>
                </a:solidFill>
                <a:effectLst/>
                <a:ea typeface="+mn-ea"/>
                <a:cs typeface="+mn-cs"/>
              </a:rPr>
              <a:t>Antecedentes familiares:</a:t>
            </a:r>
            <a:r>
              <a:rPr lang="es-us" b="1"/>
              <a:t> </a:t>
            </a:r>
            <a:r>
              <a:rPr lang="es-us" sz="1200" kern="1200">
                <a:solidFill>
                  <a:schemeClr val="tx1"/>
                </a:solidFill>
                <a:effectLst/>
                <a:ea typeface="+mn-ea"/>
                <a:cs typeface="+mn-cs"/>
              </a:rPr>
              <a:t>el aumento del riesgo puede deberse a un estilo de vida familiar compartido de exposición frecuente al sol, a una tendencia familiar a tener la piel clara, o a una combinación de ambos factores.</a:t>
            </a:r>
            <a:r>
              <a:rPr lang="es-us"/>
              <a:t> </a:t>
            </a:r>
            <a:endParaRPr lang="en-US" sz="1200" kern="1200">
              <a:solidFill>
                <a:schemeClr val="tx1"/>
              </a:solidFill>
              <a:effectLst/>
              <a:cs typeface="Calibri"/>
            </a:endParaRPr>
          </a:p>
          <a:p>
            <a:r>
              <a:rPr lang="es-us" sz="1200" kern="1200">
                <a:solidFill>
                  <a:schemeClr val="tx1"/>
                </a:solidFill>
                <a:effectLst/>
                <a:ea typeface="+mn-ea"/>
                <a:cs typeface="+mn-cs"/>
              </a:rPr>
              <a:t> </a:t>
            </a:r>
            <a:endParaRPr lang="en-US" sz="1200" kern="1200">
              <a:solidFill>
                <a:schemeClr val="tx1"/>
              </a:solidFill>
              <a:effectLst/>
              <a:cs typeface="Calibri"/>
            </a:endParaRPr>
          </a:p>
          <a:p>
            <a:r>
              <a:rPr lang="es-us" sz="1200" kern="1200">
                <a:solidFill>
                  <a:schemeClr val="tx1"/>
                </a:solidFill>
                <a:effectLst/>
                <a:ea typeface="+mn-ea"/>
                <a:cs typeface="+mn-cs"/>
              </a:rPr>
              <a:t>También puede deberse a cambios genéticos heredados (mutaciones) en una familia. La mayoría de los expertos no recomiendan realizar estudios genéticos en estas familias. En cambio, aconsejan que las personas con antecedentes familiares fuertes de melanoma hagan lo siguiente:</a:t>
            </a:r>
            <a:r>
              <a:rPr lang="es-us"/>
              <a:t> </a:t>
            </a:r>
            <a:endParaRPr lang="en-US" sz="1200" kern="1200">
              <a:solidFill>
                <a:schemeClr val="tx1"/>
              </a:solidFill>
              <a:effectLst/>
              <a:cs typeface="Calibri"/>
            </a:endParaRPr>
          </a:p>
          <a:p>
            <a:pPr marL="628650" lvl="1" indent="-171450">
              <a:buFont typeface="Arial" panose="020B0604020202020204" pitchFamily="34" charset="0"/>
              <a:buChar char="•"/>
            </a:pPr>
            <a:r>
              <a:rPr lang="es-us" sz="1200" kern="1200">
                <a:solidFill>
                  <a:schemeClr val="tx1"/>
                </a:solidFill>
                <a:effectLst/>
                <a:ea typeface="+mn-ea"/>
                <a:cs typeface="+mn-cs"/>
              </a:rPr>
              <a:t>Realizarse exámenes cutáneos periódicos con un dermatólogo.</a:t>
            </a:r>
            <a:r>
              <a:rPr lang="es-us"/>
              <a:t> </a:t>
            </a:r>
            <a:endParaRPr lang="en-US" sz="1200" kern="1200">
              <a:solidFill>
                <a:schemeClr val="tx1"/>
              </a:solidFill>
              <a:effectLst/>
              <a:cs typeface="Calibri"/>
            </a:endParaRPr>
          </a:p>
          <a:p>
            <a:pPr marL="628650" lvl="1" indent="-171450">
              <a:buFont typeface="Arial" panose="020B0604020202020204" pitchFamily="34" charset="0"/>
              <a:buChar char="•"/>
            </a:pPr>
            <a:r>
              <a:rPr lang="es-us" sz="1200" kern="1200">
                <a:solidFill>
                  <a:schemeClr val="tx1"/>
                </a:solidFill>
                <a:effectLst/>
                <a:ea typeface="+mn-ea"/>
                <a:cs typeface="+mn-cs"/>
              </a:rPr>
              <a:t>Hacerse un autoexamen minucioso de la piel una vez al mes para saber qué es normal y poder notar rápidamente cualquier cambio.</a:t>
            </a:r>
            <a:endParaRPr lang="en-US" sz="1200" kern="1200">
              <a:solidFill>
                <a:schemeClr val="tx1"/>
              </a:solidFill>
              <a:effectLst/>
              <a:cs typeface="Calibri"/>
            </a:endParaRPr>
          </a:p>
          <a:p>
            <a:pPr marL="628650" lvl="1" indent="-171450">
              <a:buFont typeface="Arial" panose="020B0604020202020204" pitchFamily="34" charset="0"/>
              <a:buChar char="•"/>
            </a:pPr>
            <a:r>
              <a:rPr lang="es-us" sz="1200" kern="1200">
                <a:solidFill>
                  <a:schemeClr val="tx1"/>
                </a:solidFill>
                <a:effectLst/>
                <a:ea typeface="+mn-ea"/>
                <a:cs typeface="+mn-cs"/>
              </a:rPr>
              <a:t>Prestar especial atención a la protección solar y evitar la exposición a rayos UV artificiales (como los de las camas de bronceado).</a:t>
            </a:r>
            <a:endParaRPr lang="en-US" sz="1200" kern="1200">
              <a:solidFill>
                <a:schemeClr val="tx1"/>
              </a:solidFill>
              <a:effectLst/>
              <a:cs typeface="Calibri"/>
            </a:endParaRPr>
          </a:p>
        </p:txBody>
      </p:sp>
      <p:sp>
        <p:nvSpPr>
          <p:cNvPr id="4" name="Slide Number Placeholder 3"/>
          <p:cNvSpPr>
            <a:spLocks noGrp="1"/>
          </p:cNvSpPr>
          <p:nvPr>
            <p:ph type="sldNum" sz="quarter" idx="5"/>
          </p:nvPr>
        </p:nvSpPr>
        <p:spPr/>
        <p:txBody>
          <a:bodyPr/>
          <a:lstStyle/>
          <a:p>
            <a:fld id="{EBC877D4-C115-4B9D-B6EE-99781311D293}" type="slidenum">
              <a:rPr lang="en-US" smtClean="0"/>
              <a:t>19</a:t>
            </a:fld>
            <a:endParaRPr lang="en-US"/>
          </a:p>
        </p:txBody>
      </p:sp>
    </p:spTree>
    <p:extLst>
      <p:ext uri="{BB962C8B-B14F-4D97-AF65-F5344CB8AC3E}">
        <p14:creationId xmlns:p14="http://schemas.microsoft.com/office/powerpoint/2010/main" val="37750228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b="1" kern="1200">
                <a:solidFill>
                  <a:schemeClr val="tx1"/>
                </a:solidFill>
                <a:effectLst/>
                <a:latin typeface="+mn-lt"/>
                <a:ea typeface="+mn-ea"/>
                <a:cs typeface="+mn-cs"/>
              </a:rPr>
              <a:t>Notas del presentador:</a:t>
            </a:r>
          </a:p>
          <a:p>
            <a:endParaRPr lang="en-US" sz="1200" kern="1200">
              <a:solidFill>
                <a:schemeClr val="tx1"/>
              </a:solidFill>
              <a:effectLst/>
              <a:latin typeface="+mn-lt"/>
              <a:ea typeface="+mn-ea"/>
              <a:cs typeface="+mn-cs"/>
            </a:endParaRPr>
          </a:p>
          <a:p>
            <a:r>
              <a:rPr lang="es-us" sz="1200" kern="1200">
                <a:solidFill>
                  <a:schemeClr val="tx1"/>
                </a:solidFill>
                <a:effectLst/>
                <a:latin typeface="+mn-lt"/>
                <a:ea typeface="+mn-ea"/>
                <a:cs typeface="+mn-cs"/>
              </a:rPr>
              <a:t>No existe una forma segura de prevenir el cáncer de piel. </a:t>
            </a:r>
          </a:p>
          <a:p>
            <a:endParaRPr lang="en-US" sz="1200" kern="1200">
              <a:solidFill>
                <a:schemeClr val="tx1"/>
              </a:solidFill>
              <a:effectLst/>
              <a:latin typeface="+mn-lt"/>
              <a:ea typeface="+mn-ea"/>
              <a:cs typeface="+mn-cs"/>
            </a:endParaRPr>
          </a:p>
          <a:p>
            <a:r>
              <a:rPr lang="es-us" sz="1200"/>
              <a:t>Pero hay cosas que todos pueden hacer para ayudar a reducir el riesgo de padecer tanto melanoma como cánceres de piel de células basales y células escamosas.</a:t>
            </a:r>
          </a:p>
          <a:p>
            <a:endParaRPr lang="en-US"/>
          </a:p>
          <a:p>
            <a:endParaRPr lang="en-US"/>
          </a:p>
        </p:txBody>
      </p:sp>
      <p:sp>
        <p:nvSpPr>
          <p:cNvPr id="4" name="Slide Number Placeholder 3"/>
          <p:cNvSpPr>
            <a:spLocks noGrp="1"/>
          </p:cNvSpPr>
          <p:nvPr>
            <p:ph type="sldNum" sz="quarter" idx="5"/>
          </p:nvPr>
        </p:nvSpPr>
        <p:spPr/>
        <p:txBody>
          <a:bodyPr/>
          <a:lstStyle/>
          <a:p>
            <a:fld id="{EBC877D4-C115-4B9D-B6EE-99781311D293}" type="slidenum">
              <a:rPr lang="en-US" smtClean="0"/>
              <a:t>20</a:t>
            </a:fld>
            <a:endParaRPr lang="en-US"/>
          </a:p>
        </p:txBody>
      </p:sp>
    </p:spTree>
    <p:extLst>
      <p:ext uri="{BB962C8B-B14F-4D97-AF65-F5344CB8AC3E}">
        <p14:creationId xmlns:p14="http://schemas.microsoft.com/office/powerpoint/2010/main" val="1213886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284663"/>
          </a:xfrm>
        </p:spPr>
        <p:txBody>
          <a:bodyPr/>
          <a:lstStyle/>
          <a:p>
            <a:r>
              <a:rPr lang="es-us" sz="1200" b="1" kern="1200">
                <a:solidFill>
                  <a:schemeClr val="tx1"/>
                </a:solidFill>
                <a:effectLst/>
                <a:ea typeface="+mn-ea"/>
                <a:cs typeface="+mn-cs"/>
              </a:rPr>
              <a:t>Notas del presentador</a:t>
            </a:r>
          </a:p>
          <a:p>
            <a:endParaRPr lang="en-US" sz="1200" b="1" kern="1200">
              <a:solidFill>
                <a:schemeClr val="tx1"/>
              </a:solidFill>
              <a:effectLst/>
              <a:ea typeface="+mn-ea"/>
              <a:cs typeface="+mn-cs"/>
            </a:endParaRPr>
          </a:p>
          <a:p>
            <a:r>
              <a:rPr lang="es-us" sz="1200" b="1" kern="1200">
                <a:solidFill>
                  <a:schemeClr val="tx1"/>
                </a:solidFill>
                <a:effectLst/>
                <a:ea typeface="+mn-ea"/>
                <a:cs typeface="+mn-cs"/>
              </a:rPr>
              <a:t>Punto 1: </a:t>
            </a:r>
            <a:r>
              <a:rPr lang="es-us" sz="1200" kern="1200">
                <a:solidFill>
                  <a:schemeClr val="tx1"/>
                </a:solidFill>
                <a:effectLst/>
                <a:ea typeface="+mn-ea"/>
                <a:cs typeface="+mn-cs"/>
              </a:rPr>
              <a:t>La manera más importante de reducir el riesgo de cáncer de piel es protegerse de la exposición a la radiación ultravioleta. Primero, busque sombra.</a:t>
            </a:r>
            <a:r>
              <a:rPr lang="es-us"/>
              <a:t> </a:t>
            </a:r>
            <a:r>
              <a:rPr lang="es-us" sz="1200" kern="1200">
                <a:solidFill>
                  <a:schemeClr val="tx1"/>
                </a:solidFill>
                <a:effectLst/>
                <a:ea typeface="+mn-ea"/>
                <a:cs typeface="+mn-cs"/>
              </a:rPr>
              <a:t>Organice sus actividades fuera del sol durante estas horas. Si tiene que estar al aire libre, proteja su piel. Tenga en cuenta que la luz solar (y los rayos UV) pueden atravesar las nubes, reflejarse en el agua, la arena, el concreto y la nieve, y pueden llegar debajo de la superficie del agua.</a:t>
            </a:r>
            <a:endParaRPr lang="en-US" sz="1200" kern="1200">
              <a:solidFill>
                <a:schemeClr val="tx1"/>
              </a:solidFill>
              <a:effectLst/>
              <a:ea typeface="Calibri"/>
              <a:cs typeface="Calibri"/>
            </a:endParaRPr>
          </a:p>
          <a:p>
            <a:endParaRPr lang="en-US"/>
          </a:p>
          <a:p>
            <a:r>
              <a:rPr lang="es-us" sz="1200" kern="1200">
                <a:solidFill>
                  <a:schemeClr val="tx1"/>
                </a:solidFill>
                <a:effectLst/>
                <a:ea typeface="+mn-ea"/>
                <a:cs typeface="+mn-cs"/>
              </a:rPr>
              <a:t>Practique hábitos seguros bajo el sol cuando esté al aire libre y evite exponerse a la luz del sol durante demasiado tiempo.</a:t>
            </a:r>
            <a:endParaRPr lang="en-US">
              <a:cs typeface="Calibri" panose="020F0502020204030204"/>
            </a:endParaRPr>
          </a:p>
          <a:p>
            <a:endParaRPr lang="en-US" sz="1200" kern="1200">
              <a:solidFill>
                <a:schemeClr val="tx1"/>
              </a:solidFill>
              <a:effectLst/>
              <a:ea typeface="+mn-ea"/>
              <a:cs typeface="+mn-cs"/>
            </a:endParaRPr>
          </a:p>
          <a:p>
            <a:pPr>
              <a:defRPr/>
            </a:pPr>
            <a:r>
              <a:rPr lang="es-us" sz="1200">
                <a:solidFill>
                  <a:srgbClr val="414042"/>
                </a:solidFill>
              </a:rPr>
              <a:t>Haga la prueba de la sombra: Si su sombra es más corta que usted, los rayos del sol son más fuertes.</a:t>
            </a:r>
            <a:r>
              <a:rPr lang="es-us">
                <a:solidFill>
                  <a:srgbClr val="414042"/>
                </a:solidFill>
              </a:rPr>
              <a:t> </a:t>
            </a:r>
            <a:endParaRPr lang="en-US" sz="1200">
              <a:solidFill>
                <a:srgbClr val="414042"/>
              </a:solidFill>
              <a:cs typeface="Poppins 1"/>
            </a:endParaRPr>
          </a:p>
          <a:p>
            <a:endParaRPr lang="en-US" sz="1200" kern="1200">
              <a:solidFill>
                <a:schemeClr val="tx1"/>
              </a:solidFill>
              <a:effectLst/>
              <a:ea typeface="+mn-ea"/>
              <a:cs typeface="+mn-cs"/>
            </a:endParaRPr>
          </a:p>
          <a:p>
            <a:endParaRPr lang="en-US" sz="1200" b="1" kern="1200">
              <a:solidFill>
                <a:schemeClr val="tx1"/>
              </a:solidFill>
              <a:effectLs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us" sz="1200" b="1" kern="1200">
                <a:solidFill>
                  <a:schemeClr val="tx1"/>
                </a:solidFill>
                <a:effectLst/>
                <a:ea typeface="+mn-ea"/>
                <a:cs typeface="+mn-cs"/>
              </a:rPr>
              <a:t>Punto 2:</a:t>
            </a:r>
            <a:endParaRPr lang="en-US" sz="1200" b="1" kern="1200">
              <a:solidFill>
                <a:schemeClr val="tx1"/>
              </a:solidFill>
              <a:effectLst/>
              <a:cs typeface="Calibri"/>
            </a:endParaRPr>
          </a:p>
          <a:p>
            <a:pPr lvl="0">
              <a:defRPr/>
            </a:pPr>
            <a:r>
              <a:rPr lang="es-us" sz="1200" b="1" kern="1200">
                <a:solidFill>
                  <a:schemeClr val="tx1"/>
                </a:solidFill>
                <a:effectLst/>
                <a:ea typeface="+mn-ea"/>
                <a:cs typeface="+mn-cs"/>
              </a:rPr>
              <a:t>Índice UV:</a:t>
            </a:r>
            <a:r>
              <a:rPr lang="es-us" sz="1200" kern="1200">
                <a:solidFill>
                  <a:schemeClr val="tx1"/>
                </a:solidFill>
                <a:effectLst/>
                <a:ea typeface="+mn-ea"/>
                <a:cs typeface="+mn-cs"/>
              </a:rPr>
              <a:t> La cantidad de luz ultravioleta que llega al suelo en un lugar determinado depende de varios factores, incluida la hora del día, la época del año, la altitud y la nubosidad. Para ayudar a las personas a comprender mejor la intensidad de la luz ultravioleta en su área en un día determinado, el National Weather Service y la </a:t>
            </a:r>
            <a:br>
              <a:rPr lang="es-us" sz="1200" kern="1200">
                <a:solidFill>
                  <a:schemeClr val="tx1"/>
                </a:solidFill>
                <a:effectLst/>
                <a:ea typeface="+mn-ea"/>
                <a:cs typeface="+mn-cs"/>
              </a:rPr>
            </a:br>
            <a:r>
              <a:rPr lang="es-us" sz="1200" kern="1200">
                <a:solidFill>
                  <a:schemeClr val="tx1"/>
                </a:solidFill>
                <a:effectLst/>
                <a:ea typeface="+mn-ea"/>
                <a:cs typeface="+mn-cs"/>
              </a:rPr>
              <a:t>US Environmental Protection Agency desarrollaron el </a:t>
            </a:r>
            <a:r>
              <a:rPr lang="es-us"/>
              <a:t>í</a:t>
            </a:r>
            <a:r>
              <a:rPr lang="es-us" sz="1200" kern="1200">
                <a:solidFill>
                  <a:schemeClr val="tx1"/>
                </a:solidFill>
                <a:effectLst/>
                <a:ea typeface="+mn-ea"/>
                <a:cs typeface="+mn-cs"/>
              </a:rPr>
              <a:t>ndice UV. </a:t>
            </a:r>
            <a:r>
              <a:rPr lang="es-US" sz="1200" kern="1200">
                <a:solidFill>
                  <a:schemeClr val="tx1"/>
                </a:solidFill>
                <a:effectLst/>
                <a:ea typeface="+mn-ea"/>
                <a:cs typeface="+mn-cs"/>
              </a:rPr>
              <a:t>Les</a:t>
            </a:r>
            <a:r>
              <a:rPr lang="es-us" sz="1200" kern="1200">
                <a:solidFill>
                  <a:schemeClr val="tx1"/>
                </a:solidFill>
                <a:effectLst/>
                <a:ea typeface="+mn-ea"/>
                <a:cs typeface="+mn-cs"/>
              </a:rPr>
              <a:t> da a las personas una idea de cuán fuerte es la luz ultravioleta en su zona, en una escala del 1 al 11 o superior. Un número más alto significa una mayor probabilidad de quemaduras solares, daños en la piel y, en última instancia, cánceres de piel de todo tipo. El índice UV forma parte de muchos pronósticos meteorológicos en todo el país. (www.epa.gov/sunwise/uvindex.html).</a:t>
            </a:r>
            <a:endParaRPr lang="en-US" sz="1200" kern="1200">
              <a:solidFill>
                <a:schemeClr val="tx1"/>
              </a:solidFill>
              <a:effectLst/>
              <a:cs typeface="Calibri"/>
            </a:endParaRPr>
          </a:p>
          <a:p>
            <a:endParaRPr lang="en-US" sz="1200" b="1" kern="1200">
              <a:solidFill>
                <a:schemeClr val="tx1"/>
              </a:solidFill>
              <a:effectLst/>
              <a:ea typeface="+mn-ea"/>
              <a:cs typeface="+mn-cs"/>
            </a:endParaRPr>
          </a:p>
          <a:p>
            <a:r>
              <a:rPr lang="es-us" sz="1200" kern="1200">
                <a:solidFill>
                  <a:schemeClr val="tx1"/>
                </a:solidFill>
                <a:effectLst/>
                <a:ea typeface="+mn-ea"/>
                <a:cs typeface="+mn-cs"/>
              </a:rPr>
              <a:t> </a:t>
            </a:r>
            <a:endParaRPr lang="en-US" sz="1200" kern="1200">
              <a:solidFill>
                <a:schemeClr val="tx1"/>
              </a:solidFill>
              <a:effectLst/>
              <a:cs typeface="Calibri"/>
            </a:endParaRPr>
          </a:p>
          <a:p>
            <a:r>
              <a:rPr lang="es-us" sz="1200" b="1" kern="1200">
                <a:solidFill>
                  <a:schemeClr val="tx1"/>
                </a:solidFill>
                <a:effectLst/>
                <a:ea typeface="+mn-ea"/>
                <a:cs typeface="+mn-cs"/>
              </a:rPr>
              <a:t>Punto 3: </a:t>
            </a:r>
            <a:r>
              <a:rPr lang="es-us" sz="1200" kern="1200">
                <a:solidFill>
                  <a:schemeClr val="tx1"/>
                </a:solidFill>
                <a:effectLst/>
                <a:ea typeface="+mn-ea"/>
                <a:cs typeface="+mn-cs"/>
              </a:rPr>
              <a:t>Mucha gente cree que los rayos UV de las camas de bronceado son inofensivos. Esto no es cierto. Las lámparas de bronceado emiten rayos UVA y, por lo general, también rayos UVB, ambos tipos de rayos que pueden causar daños a largo plazo en la piel y contribuir al cáncer de piel. Las personas que usan camas de bronceado tienen mayor riesgo de desarrollar cáncer de piel.</a:t>
            </a:r>
            <a:endParaRPr lang="en-US" sz="1200" kern="1200">
              <a:solidFill>
                <a:schemeClr val="tx1"/>
              </a:solidFill>
              <a:effectLst/>
              <a:cs typeface="Calibri"/>
            </a:endParaRPr>
          </a:p>
          <a:p>
            <a:endParaRPr lang="en-US" sz="1200" kern="1200">
              <a:solidFill>
                <a:schemeClr val="tx1"/>
              </a:solidFill>
              <a:effectLst/>
              <a:ea typeface="+mn-ea"/>
              <a:cs typeface="+mn-cs"/>
            </a:endParaRPr>
          </a:p>
          <a:p>
            <a:pPr marL="171450" indent="-171450">
              <a:buFont typeface="Arial" panose="020B0604020202020204" pitchFamily="34" charset="0"/>
              <a:buChar char="•"/>
            </a:pPr>
            <a:endParaRPr lang="en-US"/>
          </a:p>
          <a:p>
            <a:r>
              <a:rPr lang="es-us" sz="1200" b="1" kern="1200">
                <a:solidFill>
                  <a:schemeClr val="tx1"/>
                </a:solidFill>
                <a:effectLst/>
                <a:ea typeface="+mn-ea"/>
                <a:cs typeface="+mn-cs"/>
              </a:rPr>
              <a:t>Punto </a:t>
            </a:r>
            <a:r>
              <a:rPr lang="es-us" b="1"/>
              <a:t>4</a:t>
            </a:r>
            <a:r>
              <a:rPr lang="es-us" sz="1200" b="1" kern="1200">
                <a:solidFill>
                  <a:schemeClr val="tx1"/>
                </a:solidFill>
                <a:effectLst/>
                <a:ea typeface="+mn-ea"/>
                <a:cs typeface="+mn-cs"/>
              </a:rPr>
              <a:t>:</a:t>
            </a:r>
            <a:r>
              <a:rPr lang="es-us" b="1"/>
              <a:t> </a:t>
            </a:r>
            <a:r>
              <a:rPr lang="es-us" sz="1200" b="1" kern="1200">
                <a:solidFill>
                  <a:schemeClr val="tx1"/>
                </a:solidFill>
                <a:effectLst/>
                <a:ea typeface="+mn-ea"/>
                <a:cs typeface="+mn-cs"/>
              </a:rPr>
              <a:t> </a:t>
            </a:r>
            <a:r>
              <a:rPr lang="es-us" sz="1200" kern="1200">
                <a:solidFill>
                  <a:schemeClr val="tx1"/>
                </a:solidFill>
                <a:effectLst/>
                <a:ea typeface="+mn-ea"/>
                <a:cs typeface="+mn-cs"/>
              </a:rPr>
              <a:t>Los niños necesitan atención especial, ya que tienden a pasar más tiempo al aire libre y pueden quemarse con mayor facilidad.</a:t>
            </a:r>
            <a:r>
              <a:rPr lang="es-us"/>
              <a:t> </a:t>
            </a:r>
            <a:endParaRPr lang="en-US" sz="1200" kern="1200">
              <a:solidFill>
                <a:schemeClr val="tx1"/>
              </a:solidFill>
              <a:effectLst/>
              <a:cs typeface="Calibri"/>
            </a:endParaRPr>
          </a:p>
          <a:p>
            <a:r>
              <a:rPr lang="es-us" sz="1200" kern="1200">
                <a:solidFill>
                  <a:schemeClr val="tx1"/>
                </a:solidFill>
                <a:effectLst/>
                <a:ea typeface="+mn-ea"/>
                <a:cs typeface="+mn-cs"/>
              </a:rPr>
              <a:t> </a:t>
            </a:r>
            <a:endParaRPr lang="en-US" sz="1200" kern="1200">
              <a:solidFill>
                <a:schemeClr val="tx1"/>
              </a:solidFill>
              <a:effectLst/>
              <a:cs typeface="Calibri"/>
            </a:endParaRPr>
          </a:p>
          <a:p>
            <a:r>
              <a:rPr lang="es-us" sz="1200" kern="1200">
                <a:solidFill>
                  <a:schemeClr val="tx1"/>
                </a:solidFill>
                <a:effectLst/>
                <a:ea typeface="+mn-ea"/>
                <a:cs typeface="+mn-cs"/>
              </a:rPr>
              <a:t>Los padres y otros cuidadores deben proteger a los niños del exceso de sol. Es necesario advertir a los niños sobre la exposición solar a medida que se vuelven más independientes. Es importante, especialmente en las zonas del mundo donde hay más sol, proteger a los niños cubriéndolos lo más posible de manera razonable. Debe desarrollar el hábito de usar protector solar en la piel expuesta cada vez que usted o sus hijos salgan al aire libre y puedan estar mucho tiempo bajo el sol. (Recuerde que la mayoría de los protectores solares no se recomiendan para niños menores de </a:t>
            </a:r>
            <a:br>
              <a:rPr lang="es-us" sz="1200" kern="1200">
                <a:solidFill>
                  <a:schemeClr val="tx1"/>
                </a:solidFill>
                <a:effectLst/>
                <a:ea typeface="+mn-ea"/>
                <a:cs typeface="+mn-cs"/>
              </a:rPr>
            </a:br>
            <a:r>
              <a:rPr lang="es-us" sz="1200" kern="1200">
                <a:solidFill>
                  <a:schemeClr val="tx1"/>
                </a:solidFill>
                <a:effectLst/>
                <a:ea typeface="+mn-ea"/>
                <a:cs typeface="+mn-cs"/>
              </a:rPr>
              <a:t>6 meses. Mantenga a los bebés alejados del sol).</a:t>
            </a:r>
            <a:endParaRPr lang="en-US" sz="1200" kern="1200">
              <a:solidFill>
                <a:schemeClr val="tx1"/>
              </a:solidFill>
              <a:effectLst/>
              <a:cs typeface="Calibri"/>
            </a:endParaRPr>
          </a:p>
          <a:p>
            <a:r>
              <a:rPr lang="es-us" sz="1200" kern="1200">
                <a:solidFill>
                  <a:schemeClr val="tx1"/>
                </a:solidFill>
                <a:effectLst/>
                <a:ea typeface="+mn-ea"/>
                <a:cs typeface="+mn-cs"/>
              </a:rPr>
              <a:t> </a:t>
            </a:r>
            <a:endParaRPr lang="en-US" sz="1200" kern="1200">
              <a:solidFill>
                <a:schemeClr val="tx1"/>
              </a:solidFill>
              <a:effectLst/>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EBC877D4-C115-4B9D-B6EE-99781311D293}" type="slidenum">
              <a:rPr lang="en-US" smtClean="0"/>
              <a:t>21</a:t>
            </a:fld>
            <a:endParaRPr lang="en-US"/>
          </a:p>
        </p:txBody>
      </p:sp>
    </p:spTree>
    <p:extLst>
      <p:ext uri="{BB962C8B-B14F-4D97-AF65-F5344CB8AC3E}">
        <p14:creationId xmlns:p14="http://schemas.microsoft.com/office/powerpoint/2010/main" val="16853701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434692"/>
          </a:xfrm>
        </p:spPr>
        <p:txBody>
          <a:bodyPr/>
          <a:lstStyle/>
          <a:p>
            <a:r>
              <a:rPr lang="es-us" sz="1200" b="1" kern="1200">
                <a:solidFill>
                  <a:schemeClr val="tx1"/>
                </a:solidFill>
                <a:effectLst/>
                <a:latin typeface="+mn-lt"/>
                <a:ea typeface="+mn-ea"/>
                <a:cs typeface="+mn-cs"/>
              </a:rPr>
              <a:t>Notas del presentador</a:t>
            </a:r>
          </a:p>
          <a:p>
            <a:endParaRPr lang="en-US" sz="1200" b="1" kern="1200">
              <a:solidFill>
                <a:schemeClr val="tx1"/>
              </a:solidFill>
              <a:effectLst/>
              <a:latin typeface="+mn-lt"/>
              <a:ea typeface="+mn-ea"/>
              <a:cs typeface="+mn-cs"/>
            </a:endParaRPr>
          </a:p>
          <a:p>
            <a:r>
              <a:rPr lang="es-us" sz="1200" kern="1200">
                <a:solidFill>
                  <a:schemeClr val="tx1"/>
                </a:solidFill>
                <a:effectLst/>
                <a:latin typeface="+mn-lt"/>
                <a:ea typeface="+mn-ea"/>
                <a:cs typeface="+mn-cs"/>
              </a:rPr>
              <a:t>Utilice protectores solares de amplio espectro y bálsamos labiales (que protegen contra los rayos UVA y UVB) con un factor de protección solar (FPS) de 30 o más en las zonas de la piel expuestas al sol, especialmente cuando la luz solar es intensa (por ejemplo, en lugares calurosos o de gran altitud, o entre las 10 a. m. y las 4 p. m.). Use protector solar incluso en días brumosos o con nubes ligeras o dispersas, porque la luz ultravioleta sigue penetrando.</a:t>
            </a:r>
            <a:r>
              <a:rPr lang="es-us"/>
              <a:t> </a:t>
            </a:r>
            <a:endParaRPr lang="en-US" sz="1200" kern="1200">
              <a:solidFill>
                <a:schemeClr val="tx1"/>
              </a:solidFill>
              <a:effectLst/>
              <a:latin typeface="+mn-lt"/>
              <a:cs typeface="Calibri"/>
            </a:endParaRPr>
          </a:p>
          <a:p>
            <a:r>
              <a:rPr lang="es-us" sz="1200" kern="1200">
                <a:solidFill>
                  <a:schemeClr val="tx1"/>
                </a:solidFill>
                <a:effectLst/>
                <a:latin typeface="+mn-lt"/>
                <a:ea typeface="+mn-ea"/>
                <a:cs typeface="+mn-cs"/>
              </a:rPr>
              <a:t> </a:t>
            </a:r>
            <a:endParaRPr lang="en-US" sz="1200" kern="1200">
              <a:solidFill>
                <a:schemeClr val="tx1"/>
              </a:solidFill>
              <a:effectLst/>
              <a:latin typeface="+mn-lt"/>
              <a:cs typeface="Calibri"/>
            </a:endParaRPr>
          </a:p>
          <a:p>
            <a:r>
              <a:rPr lang="es-us" sz="1200" kern="1200">
                <a:solidFill>
                  <a:schemeClr val="tx1"/>
                </a:solidFill>
                <a:effectLst/>
                <a:latin typeface="+mn-lt"/>
                <a:ea typeface="+mn-ea"/>
                <a:cs typeface="+mn-cs"/>
              </a:rPr>
              <a:t>Siga siempre las instrucciones al aplicar protector solar. Se recomienda una aplicación de 1 onza (30 ml, una palma llena de protector solar) para cubrir los brazos, las piernas, el cuello y la cara de una persona adulta promedio. La protección es máxima cuando se aplica una capa gruesa de protector solar en toda la piel expuesta al sol.</a:t>
            </a:r>
            <a:r>
              <a:rPr lang="es-us"/>
              <a:t> </a:t>
            </a:r>
            <a:endParaRPr lang="en-US" sz="1200" kern="1200">
              <a:solidFill>
                <a:schemeClr val="tx1"/>
              </a:solidFill>
              <a:effectLst/>
              <a:latin typeface="+mn-lt"/>
              <a:cs typeface="Calibri"/>
            </a:endParaRPr>
          </a:p>
          <a:p>
            <a:r>
              <a:rPr lang="es-us" sz="1200" kern="1200">
                <a:solidFill>
                  <a:schemeClr val="tx1"/>
                </a:solidFill>
                <a:effectLst/>
                <a:latin typeface="+mn-lt"/>
                <a:ea typeface="+mn-ea"/>
                <a:cs typeface="+mn-cs"/>
              </a:rPr>
              <a:t> </a:t>
            </a:r>
            <a:endParaRPr lang="en-US" sz="1200" kern="1200">
              <a:solidFill>
                <a:schemeClr val="tx1"/>
              </a:solidFill>
              <a:effectLst/>
              <a:latin typeface="+mn-lt"/>
              <a:cs typeface="Calibri"/>
            </a:endParaRPr>
          </a:p>
          <a:p>
            <a:r>
              <a:rPr lang="es-us" sz="1200" kern="1200">
                <a:solidFill>
                  <a:schemeClr val="tx1"/>
                </a:solidFill>
                <a:effectLst/>
                <a:latin typeface="+mn-lt"/>
                <a:ea typeface="+mn-ea"/>
                <a:cs typeface="+mn-cs"/>
              </a:rPr>
              <a:t>Muchos protectores solares se eliminan con el sudor o al nadar, por lo que deben reaplicarse para lograr la máxima eficacia. Y no se olvide de los labios; use un bálsamo labial con protector solar.</a:t>
            </a:r>
            <a:endParaRPr lang="en-US" sz="1200" kern="1200">
              <a:solidFill>
                <a:schemeClr val="tx1"/>
              </a:solidFill>
              <a:effectLst/>
              <a:latin typeface="+mn-lt"/>
              <a:cs typeface="Calibri"/>
            </a:endParaRPr>
          </a:p>
          <a:p>
            <a:r>
              <a:rPr lang="es-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s-us"/>
              <a:t>Algunas</a:t>
            </a:r>
            <a:r>
              <a:rPr lang="es-us" sz="1200" kern="1200">
                <a:solidFill>
                  <a:schemeClr val="tx1"/>
                </a:solidFill>
                <a:effectLst/>
                <a:latin typeface="+mn-lt"/>
                <a:ea typeface="+mn-ea"/>
                <a:cs typeface="+mn-cs"/>
              </a:rPr>
              <a:t> personas usan protectores solares para poder estar más tiempo al sol sin quemarse. No se debe usar protector solar para permanecer más tiempo bajo el sol, ya que igual terminará dañando su piel.</a:t>
            </a:r>
            <a:endParaRPr lang="en-US" sz="1200" kern="1200">
              <a:solidFill>
                <a:schemeClr val="tx1"/>
              </a:solidFill>
              <a:effectLst/>
              <a:latin typeface="+mn-lt"/>
              <a:cs typeface="Calibri"/>
            </a:endParaRPr>
          </a:p>
        </p:txBody>
      </p:sp>
      <p:sp>
        <p:nvSpPr>
          <p:cNvPr id="4" name="Slide Number Placeholder 3"/>
          <p:cNvSpPr>
            <a:spLocks noGrp="1"/>
          </p:cNvSpPr>
          <p:nvPr>
            <p:ph type="sldNum" sz="quarter" idx="5"/>
          </p:nvPr>
        </p:nvSpPr>
        <p:spPr/>
        <p:txBody>
          <a:bodyPr/>
          <a:lstStyle/>
          <a:p>
            <a:fld id="{EBC877D4-C115-4B9D-B6EE-99781311D293}" type="slidenum">
              <a:rPr lang="en-US" smtClean="0"/>
              <a:t>22</a:t>
            </a:fld>
            <a:endParaRPr lang="en-US"/>
          </a:p>
        </p:txBody>
      </p:sp>
    </p:spTree>
    <p:extLst>
      <p:ext uri="{BB962C8B-B14F-4D97-AF65-F5344CB8AC3E}">
        <p14:creationId xmlns:p14="http://schemas.microsoft.com/office/powerpoint/2010/main" val="22007972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3959679"/>
          </a:xfrm>
        </p:spPr>
        <p:txBody>
          <a:bodyPr/>
          <a:lstStyle/>
          <a:p>
            <a:r>
              <a:rPr lang="es-us" sz="1200" b="1" kern="1200">
                <a:solidFill>
                  <a:schemeClr val="tx1"/>
                </a:solidFill>
                <a:effectLst/>
                <a:latin typeface="+mn-lt"/>
                <a:ea typeface="+mn-ea"/>
                <a:cs typeface="+mn-cs"/>
              </a:rPr>
              <a:t>Notas del presentador</a:t>
            </a:r>
          </a:p>
          <a:p>
            <a:endParaRPr lang="en-US" sz="1200" b="1" kern="1200">
              <a:solidFill>
                <a:schemeClr val="tx1"/>
              </a:solidFill>
              <a:effectLst/>
              <a:latin typeface="+mn-lt"/>
              <a:ea typeface="+mn-ea"/>
              <a:cs typeface="+mn-cs"/>
            </a:endParaRPr>
          </a:p>
          <a:p>
            <a:r>
              <a:rPr lang="es-us" sz="1200" b="1" kern="1200">
                <a:solidFill>
                  <a:schemeClr val="tx1"/>
                </a:solidFill>
                <a:effectLst/>
                <a:latin typeface="+mn-lt"/>
                <a:ea typeface="+mn-ea"/>
                <a:cs typeface="+mn-cs"/>
              </a:rPr>
              <a:t>Imagen de ropa n.º 1: </a:t>
            </a:r>
            <a:r>
              <a:rPr lang="es-us" sz="1200" kern="1200">
                <a:solidFill>
                  <a:schemeClr val="tx1"/>
                </a:solidFill>
                <a:effectLst/>
                <a:latin typeface="+mn-lt"/>
                <a:ea typeface="+mn-ea"/>
                <a:cs typeface="+mn-cs"/>
              </a:rPr>
              <a:t>La ropa proporciona diferentes niveles de protección, según muchos factores. </a:t>
            </a:r>
          </a:p>
          <a:p>
            <a:r>
              <a:rPr lang="es-us" sz="1200" kern="1200">
                <a:solidFill>
                  <a:schemeClr val="tx1"/>
                </a:solidFill>
                <a:effectLst/>
                <a:latin typeface="+mn-lt"/>
                <a:ea typeface="+mn-ea"/>
                <a:cs typeface="+mn-cs"/>
              </a:rPr>
              <a:t>	</a:t>
            </a:r>
          </a:p>
          <a:p>
            <a:r>
              <a:rPr lang="es-us" sz="1200" kern="1200">
                <a:solidFill>
                  <a:schemeClr val="tx1"/>
                </a:solidFill>
                <a:effectLst/>
                <a:latin typeface="+mn-lt"/>
                <a:ea typeface="+mn-ea"/>
                <a:cs typeface="+mn-cs"/>
              </a:rPr>
              <a:t>Una camiseta ligera típica que se usa en verano generalmente ofrece poca protección. Las camisas de manga larga, los pantalones largos o las faldas largas son las prendas que ofrecen mayor protección. Los colores oscuros generalmente proporcionan más protección que los colores claros. La ropa de tejido compacto protege mejor que la de tejido suelto. La tela seca por lo general ofrece mayor protección que la tela mojada. Si se puede ver luz a través de una tela, los rayos </a:t>
            </a:r>
            <a:br>
              <a:rPr lang="es-us" sz="1200" kern="1200">
                <a:solidFill>
                  <a:schemeClr val="tx1"/>
                </a:solidFill>
                <a:effectLst/>
                <a:latin typeface="+mn-lt"/>
                <a:ea typeface="+mn-ea"/>
                <a:cs typeface="+mn-cs"/>
              </a:rPr>
            </a:br>
            <a:r>
              <a:rPr lang="es-us" sz="1200" kern="1200">
                <a:solidFill>
                  <a:schemeClr val="tx1"/>
                </a:solidFill>
                <a:effectLst/>
                <a:latin typeface="+mn-lt"/>
                <a:ea typeface="+mn-ea"/>
                <a:cs typeface="+mn-cs"/>
              </a:rPr>
              <a:t>UV también pueden atravesarla.</a:t>
            </a:r>
          </a:p>
          <a:p>
            <a:endParaRPr lang="en-US" sz="1200" kern="1200">
              <a:solidFill>
                <a:schemeClr val="tx1"/>
              </a:solidFill>
              <a:effectLst/>
              <a:latin typeface="+mn-lt"/>
              <a:ea typeface="+mn-ea"/>
              <a:cs typeface="+mn-cs"/>
            </a:endParaRPr>
          </a:p>
          <a:p>
            <a:r>
              <a:rPr lang="es-us" sz="1200" kern="1200">
                <a:solidFill>
                  <a:schemeClr val="tx1"/>
                </a:solidFill>
                <a:effectLst/>
                <a:latin typeface="+mn-lt"/>
                <a:ea typeface="+mn-ea"/>
                <a:cs typeface="+mn-cs"/>
              </a:rPr>
              <a:t>Algunas empresas ahora fabrican ropa ligera, cómoda y que protege contra la exposición a los rayos UV incluso cuando está mojada. El nivel de protección que la prenda ofrece frente a los rayos UV del sol se sitúa en una escala de 15 a 50+. </a:t>
            </a:r>
          </a:p>
          <a:p>
            <a:r>
              <a:rPr lang="es-us" sz="1200" kern="1200">
                <a:solidFill>
                  <a:schemeClr val="tx1"/>
                </a:solidFill>
                <a:effectLst/>
                <a:latin typeface="+mn-lt"/>
                <a:ea typeface="+mn-ea"/>
                <a:cs typeface="+mn-cs"/>
              </a:rPr>
              <a:t>	</a:t>
            </a:r>
          </a:p>
          <a:p>
            <a:r>
              <a:rPr lang="es-us" sz="1200" kern="1200">
                <a:solidFill>
                  <a:schemeClr val="tx1"/>
                </a:solidFill>
                <a:effectLst/>
                <a:latin typeface="+mn-lt"/>
                <a:ea typeface="+mn-ea"/>
                <a:cs typeface="+mn-cs"/>
              </a:rPr>
              <a:t>También existen productos más novedosos para aumentar el factor de protección ultravioleta (UPF) de la ropa que ya tiene. Se utilizan como detergentes para la ropa </a:t>
            </a:r>
            <a:br>
              <a:rPr lang="es-us" sz="1200" kern="1200">
                <a:solidFill>
                  <a:schemeClr val="tx1"/>
                </a:solidFill>
                <a:effectLst/>
                <a:latin typeface="+mn-lt"/>
                <a:ea typeface="+mn-ea"/>
                <a:cs typeface="+mn-cs"/>
              </a:rPr>
            </a:br>
            <a:r>
              <a:rPr lang="es-us" sz="1200" kern="1200">
                <a:solidFill>
                  <a:schemeClr val="tx1"/>
                </a:solidFill>
                <a:effectLst/>
                <a:latin typeface="+mn-lt"/>
                <a:ea typeface="+mn-ea"/>
                <a:cs typeface="+mn-cs"/>
              </a:rPr>
              <a:t>y añaden una capa de protección UV a las prendas sin alterar su color ni su textura. </a:t>
            </a:r>
            <a:endParaRPr lang="en-US" sz="1200" b="1" kern="1200">
              <a:solidFill>
                <a:schemeClr val="tx1"/>
              </a:solidFill>
              <a:effectLst/>
              <a:latin typeface="+mn-lt"/>
              <a:ea typeface="+mn-ea"/>
              <a:cs typeface="+mn-cs"/>
            </a:endParaRPr>
          </a:p>
          <a:p>
            <a:endParaRPr lang="en-US" sz="1200" b="1" kern="1200">
              <a:solidFill>
                <a:schemeClr val="tx1"/>
              </a:solidFill>
              <a:effectLst/>
              <a:latin typeface="+mn-lt"/>
              <a:ea typeface="+mn-ea"/>
              <a:cs typeface="+mn-cs"/>
            </a:endParaRPr>
          </a:p>
          <a:p>
            <a:r>
              <a:rPr lang="es-us" sz="1200" b="1" kern="1200">
                <a:solidFill>
                  <a:schemeClr val="tx1"/>
                </a:solidFill>
                <a:effectLst/>
                <a:latin typeface="+mn-lt"/>
                <a:ea typeface="+mn-ea"/>
                <a:cs typeface="+mn-cs"/>
              </a:rPr>
              <a:t>Imagen </a:t>
            </a:r>
            <a:r>
              <a:rPr lang="es-US" sz="1200" b="1" kern="1200">
                <a:solidFill>
                  <a:schemeClr val="tx1"/>
                </a:solidFill>
                <a:effectLst/>
                <a:latin typeface="+mn-lt"/>
                <a:ea typeface="+mn-ea"/>
                <a:cs typeface="+mn-cs"/>
              </a:rPr>
              <a:t>de </a:t>
            </a:r>
            <a:r>
              <a:rPr lang="es-us" sz="1200" b="1" kern="1200">
                <a:solidFill>
                  <a:schemeClr val="tx1"/>
                </a:solidFill>
                <a:effectLst/>
                <a:latin typeface="+mn-lt"/>
                <a:ea typeface="+mn-ea"/>
                <a:cs typeface="+mn-cs"/>
              </a:rPr>
              <a:t>sombrero n.° 2: </a:t>
            </a:r>
            <a:r>
              <a:rPr lang="es-us" sz="1200" kern="1200">
                <a:solidFill>
                  <a:schemeClr val="tx1"/>
                </a:solidFill>
                <a:effectLst/>
                <a:latin typeface="+mn-lt"/>
                <a:ea typeface="+mn-ea"/>
                <a:cs typeface="+mn-cs"/>
              </a:rPr>
              <a:t>Un sombrero con un ala de al menos 2 a 3 pulgadas </a:t>
            </a:r>
            <a:br>
              <a:rPr lang="es-us" sz="1200" kern="1200">
                <a:solidFill>
                  <a:schemeClr val="tx1"/>
                </a:solidFill>
                <a:effectLst/>
                <a:latin typeface="+mn-lt"/>
                <a:ea typeface="+mn-ea"/>
                <a:cs typeface="+mn-cs"/>
              </a:rPr>
            </a:br>
            <a:r>
              <a:rPr lang="es-us" sz="1200" kern="1200">
                <a:solidFill>
                  <a:schemeClr val="tx1"/>
                </a:solidFill>
                <a:effectLst/>
                <a:latin typeface="+mn-lt"/>
                <a:ea typeface="+mn-ea"/>
                <a:cs typeface="+mn-cs"/>
              </a:rPr>
              <a:t>(</a:t>
            </a:r>
            <a:r>
              <a:rPr lang="es-US" sz="1200" kern="1200">
                <a:solidFill>
                  <a:schemeClr val="tx1"/>
                </a:solidFill>
                <a:effectLst/>
                <a:latin typeface="+mn-lt"/>
                <a:ea typeface="+mn-ea"/>
                <a:cs typeface="+mn-cs"/>
              </a:rPr>
              <a:t>de </a:t>
            </a:r>
            <a:r>
              <a:rPr lang="es-us" sz="1200" kern="1200">
                <a:solidFill>
                  <a:schemeClr val="tx1"/>
                </a:solidFill>
                <a:effectLst/>
                <a:latin typeface="+mn-lt"/>
                <a:ea typeface="+mn-ea"/>
                <a:cs typeface="+mn-cs"/>
              </a:rPr>
              <a:t>5 a 7.6 cm) de ancho en todo su contorno es ideal porque protege áreas que suelen estar expuestas al sol, como el cuello, las orejas, los ojos, la frente, la nariz y el cuero cabelludo. Una gorra parasol (que parece una gorra de béisbol con unas </a:t>
            </a:r>
            <a:br>
              <a:rPr lang="es-us" sz="1200" kern="1200">
                <a:solidFill>
                  <a:schemeClr val="tx1"/>
                </a:solidFill>
                <a:effectLst/>
                <a:latin typeface="+mn-lt"/>
                <a:ea typeface="+mn-ea"/>
                <a:cs typeface="+mn-cs"/>
              </a:rPr>
            </a:br>
            <a:r>
              <a:rPr lang="es-us" sz="1200" kern="1200">
                <a:solidFill>
                  <a:schemeClr val="tx1"/>
                </a:solidFill>
                <a:effectLst/>
                <a:latin typeface="+mn-lt"/>
                <a:ea typeface="+mn-ea"/>
                <a:cs typeface="+mn-cs"/>
              </a:rPr>
              <a:t>7 pulgadas [18 </a:t>
            </a:r>
            <a:r>
              <a:rPr lang="es-US" sz="1200" kern="1200">
                <a:solidFill>
                  <a:schemeClr val="tx1"/>
                </a:solidFill>
                <a:effectLst/>
                <a:latin typeface="+mn-lt"/>
                <a:ea typeface="+mn-ea"/>
                <a:cs typeface="+mn-cs"/>
              </a:rPr>
              <a:t>cm</a:t>
            </a:r>
            <a:r>
              <a:rPr lang="es-us" sz="1200" kern="1200">
                <a:solidFill>
                  <a:schemeClr val="tx1"/>
                </a:solidFill>
                <a:effectLst/>
                <a:latin typeface="+mn-lt"/>
                <a:ea typeface="+mn-ea"/>
                <a:cs typeface="+mn-cs"/>
              </a:rPr>
              <a:t>] de tela que cuelga por los lados y la parte trasera, como se muestra en la segunda imagen de la izquierda) también es una buena opción. </a:t>
            </a:r>
            <a:br>
              <a:rPr lang="es-us" sz="1200" kern="1200">
                <a:solidFill>
                  <a:schemeClr val="tx1"/>
                </a:solidFill>
                <a:effectLst/>
                <a:latin typeface="+mn-lt"/>
                <a:ea typeface="+mn-ea"/>
                <a:cs typeface="+mn-cs"/>
              </a:rPr>
            </a:br>
            <a:r>
              <a:rPr lang="es-us" sz="1200" kern="1200">
                <a:solidFill>
                  <a:schemeClr val="tx1"/>
                </a:solidFill>
                <a:effectLst/>
                <a:latin typeface="+mn-lt"/>
                <a:ea typeface="+mn-ea"/>
                <a:cs typeface="+mn-cs"/>
              </a:rPr>
              <a:t>Estos productos suelen venderse en tiendas de deportes y artículos para actividades al aire libre.</a:t>
            </a:r>
          </a:p>
          <a:p>
            <a:r>
              <a:rPr lang="es-us" sz="1200" kern="1200">
                <a:solidFill>
                  <a:schemeClr val="tx1"/>
                </a:solidFill>
                <a:effectLst/>
                <a:latin typeface="+mn-lt"/>
                <a:ea typeface="+mn-ea"/>
                <a:cs typeface="+mn-cs"/>
              </a:rPr>
              <a:t> </a:t>
            </a:r>
          </a:p>
          <a:p>
            <a:r>
              <a:rPr lang="es-us" sz="1200" kern="1200">
                <a:solidFill>
                  <a:schemeClr val="tx1"/>
                </a:solidFill>
                <a:effectLst/>
                <a:latin typeface="+mn-lt"/>
                <a:ea typeface="+mn-ea"/>
                <a:cs typeface="+mn-cs"/>
              </a:rPr>
              <a:t>Una gorra de béisbol puede proteger la parte delantera y superior de la cabeza, pero no la nuca ni las orejas, donde suelen desarrollarse los cánceres de piel. No se recomiendan los sombreros de paja a menos que estén tejidos de manera compacta. </a:t>
            </a:r>
          </a:p>
          <a:p>
            <a:r>
              <a:rPr lang="es-us" sz="1200" b="1" kern="120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us" sz="1200" b="1" kern="1200">
                <a:solidFill>
                  <a:schemeClr val="tx1"/>
                </a:solidFill>
                <a:effectLst/>
                <a:latin typeface="+mn-lt"/>
                <a:ea typeface="+mn-ea"/>
                <a:cs typeface="+mn-cs"/>
              </a:rPr>
              <a:t>Imagen de gafas de sol n.º 3:  </a:t>
            </a:r>
            <a:r>
              <a:rPr lang="es-us" sz="1200" kern="1200">
                <a:solidFill>
                  <a:schemeClr val="tx1"/>
                </a:solidFill>
                <a:effectLst/>
                <a:latin typeface="+mn-lt"/>
                <a:ea typeface="+mn-ea"/>
                <a:cs typeface="+mn-cs"/>
              </a:rPr>
              <a:t>Las gafas de sol envolventes con al menos un 99 % de absorción de rayos UV brindan la mejor protección para los ojos y la piel que los rodea. </a:t>
            </a:r>
          </a:p>
        </p:txBody>
      </p:sp>
      <p:sp>
        <p:nvSpPr>
          <p:cNvPr id="4" name="Slide Number Placeholder 3"/>
          <p:cNvSpPr>
            <a:spLocks noGrp="1"/>
          </p:cNvSpPr>
          <p:nvPr>
            <p:ph type="sldNum" sz="quarter" idx="5"/>
          </p:nvPr>
        </p:nvSpPr>
        <p:spPr/>
        <p:txBody>
          <a:bodyPr/>
          <a:lstStyle/>
          <a:p>
            <a:fld id="{EBC877D4-C115-4B9D-B6EE-99781311D293}" type="slidenum">
              <a:rPr lang="en-US" smtClean="0"/>
              <a:t>23</a:t>
            </a:fld>
            <a:endParaRPr lang="en-US"/>
          </a:p>
        </p:txBody>
      </p:sp>
    </p:spTree>
    <p:extLst>
      <p:ext uri="{BB962C8B-B14F-4D97-AF65-F5344CB8AC3E}">
        <p14:creationId xmlns:p14="http://schemas.microsoft.com/office/powerpoint/2010/main" val="7231351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b="1"/>
              <a:t>Notas del presentador:</a:t>
            </a:r>
          </a:p>
          <a:p>
            <a:endParaRPr lang="en-US"/>
          </a:p>
          <a:p>
            <a:r>
              <a:rPr lang="es-us"/>
              <a:t>El cáncer de piel a menudo puede detectarse tempranamente, cuando es pequeño </a:t>
            </a:r>
            <a:br>
              <a:rPr lang="es-us"/>
            </a:br>
            <a:r>
              <a:rPr lang="es-us"/>
              <a:t>y no se ha diseminado, y es más probable que el tratamiento tenga éxito. </a:t>
            </a:r>
          </a:p>
        </p:txBody>
      </p:sp>
      <p:sp>
        <p:nvSpPr>
          <p:cNvPr id="4" name="Slide Number Placeholder 3"/>
          <p:cNvSpPr>
            <a:spLocks noGrp="1"/>
          </p:cNvSpPr>
          <p:nvPr>
            <p:ph type="sldNum" sz="quarter" idx="5"/>
          </p:nvPr>
        </p:nvSpPr>
        <p:spPr/>
        <p:txBody>
          <a:bodyPr/>
          <a:lstStyle/>
          <a:p>
            <a:fld id="{EBC877D4-C115-4B9D-B6EE-99781311D293}" type="slidenum">
              <a:rPr lang="en-US" smtClean="0"/>
              <a:t>24</a:t>
            </a:fld>
            <a:endParaRPr lang="en-US"/>
          </a:p>
        </p:txBody>
      </p:sp>
    </p:spTree>
    <p:extLst>
      <p:ext uri="{BB962C8B-B14F-4D97-AF65-F5344CB8AC3E}">
        <p14:creationId xmlns:p14="http://schemas.microsoft.com/office/powerpoint/2010/main" val="18637725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b="1" kern="1200">
                <a:solidFill>
                  <a:schemeClr val="tx1"/>
                </a:solidFill>
                <a:effectLst/>
                <a:latin typeface="+mn-lt"/>
                <a:ea typeface="+mn-ea"/>
                <a:cs typeface="+mn-cs"/>
              </a:rPr>
              <a:t>Notas del presentador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us" sz="1200" kern="1200">
                <a:solidFill>
                  <a:schemeClr val="tx1"/>
                </a:solidFill>
                <a:effectLst/>
                <a:latin typeface="+mn-lt"/>
                <a:ea typeface="+mn-ea"/>
                <a:cs typeface="+mn-cs"/>
              </a:rPr>
              <a:t>Realizarse exámenes regulares de la piel es especialmente importante para las personas con alto riesgo de cáncer de piel. </a:t>
            </a:r>
          </a:p>
          <a:p>
            <a:endParaRPr lang="en-US" sz="1200" kern="1200">
              <a:solidFill>
                <a:schemeClr val="tx1"/>
              </a:solidFill>
              <a:effectLst/>
              <a:latin typeface="+mn-lt"/>
              <a:ea typeface="+mn-ea"/>
              <a:cs typeface="+mn-cs"/>
            </a:endParaRPr>
          </a:p>
          <a:p>
            <a:r>
              <a:rPr lang="es-us" sz="1200" kern="1200">
                <a:solidFill>
                  <a:schemeClr val="tx1"/>
                </a:solidFill>
                <a:effectLst/>
                <a:latin typeface="+mn-lt"/>
                <a:ea typeface="+mn-ea"/>
                <a:cs typeface="+mn-cs"/>
              </a:rPr>
              <a:t>No dude en pedirle a su médico que examine las zonas que le resulten difíciles de ver. </a:t>
            </a:r>
          </a:p>
          <a:p>
            <a:r>
              <a:rPr lang="es-us" sz="1200" kern="120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us" sz="1200" kern="1200">
                <a:solidFill>
                  <a:schemeClr val="tx1"/>
                </a:solidFill>
                <a:effectLst/>
                <a:latin typeface="+mn-lt"/>
                <a:ea typeface="+mn-ea"/>
                <a:cs typeface="+mn-cs"/>
              </a:rPr>
              <a:t>Consulte con su médico sobre la frecuencia con la que debe revisarse la piel. Los médicos, como los dermatólogos, que son especialistas en problemas de la piel, pueden realizar exámenes de la piel como parte de los chequeos médicos rutinarios.</a:t>
            </a:r>
          </a:p>
          <a:p>
            <a:pPr marL="171450" indent="-171450">
              <a:buFont typeface="Arial" panose="020B0604020202020204" pitchFamily="34" charset="0"/>
              <a:buChar char="•"/>
            </a:pPr>
            <a:endParaRPr lang="en-US"/>
          </a:p>
          <a:p>
            <a:endParaRPr lang="en-US"/>
          </a:p>
        </p:txBody>
      </p:sp>
      <p:sp>
        <p:nvSpPr>
          <p:cNvPr id="4" name="Slide Number Placeholder 3"/>
          <p:cNvSpPr>
            <a:spLocks noGrp="1"/>
          </p:cNvSpPr>
          <p:nvPr>
            <p:ph type="sldNum" sz="quarter" idx="5"/>
          </p:nvPr>
        </p:nvSpPr>
        <p:spPr/>
        <p:txBody>
          <a:bodyPr/>
          <a:lstStyle/>
          <a:p>
            <a:fld id="{EBC877D4-C115-4B9D-B6EE-99781311D293}" type="slidenum">
              <a:rPr lang="en-US" smtClean="0"/>
              <a:t>25</a:t>
            </a:fld>
            <a:endParaRPr lang="en-US"/>
          </a:p>
        </p:txBody>
      </p:sp>
    </p:spTree>
    <p:extLst>
      <p:ext uri="{BB962C8B-B14F-4D97-AF65-F5344CB8AC3E}">
        <p14:creationId xmlns:p14="http://schemas.microsoft.com/office/powerpoint/2010/main" val="36625876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589071"/>
          </a:xfrm>
        </p:spPr>
        <p:txBody>
          <a:bodyPr/>
          <a:lstStyle/>
          <a:p>
            <a:r>
              <a:rPr lang="es-us" sz="1200" b="1" kern="1200">
                <a:solidFill>
                  <a:schemeClr val="tx1"/>
                </a:solidFill>
                <a:effectLst/>
                <a:latin typeface="+mn-lt"/>
                <a:ea typeface="+mn-ea"/>
                <a:cs typeface="+mn-cs"/>
              </a:rPr>
              <a:t>Notas del presentador</a:t>
            </a:r>
          </a:p>
          <a:p>
            <a:endParaRPr lang="en-US" sz="1200" kern="1200">
              <a:solidFill>
                <a:schemeClr val="tx1"/>
              </a:solidFill>
              <a:effectLst/>
              <a:latin typeface="+mn-lt"/>
              <a:ea typeface="+mn-ea"/>
              <a:cs typeface="+mn-cs"/>
            </a:endParaRPr>
          </a:p>
          <a:p>
            <a:r>
              <a:rPr lang="es-us" sz="1200" kern="1200">
                <a:solidFill>
                  <a:schemeClr val="tx1"/>
                </a:solidFill>
                <a:effectLst/>
                <a:latin typeface="+mn-lt"/>
                <a:ea typeface="+mn-ea"/>
                <a:cs typeface="+mn-cs"/>
              </a:rPr>
              <a:t>Todos podemos desempeñar un papel importante en la detección temprana del cáncer de piel. Es recomendable hacerse un autoexamen mensualmente.</a:t>
            </a:r>
          </a:p>
          <a:p>
            <a:endParaRPr lang="en-US" sz="1200" b="1" kern="1200">
              <a:solidFill>
                <a:schemeClr val="tx1"/>
              </a:solidFill>
              <a:effectLst/>
              <a:ea typeface="+mn-ea"/>
              <a:cs typeface="+mn-cs"/>
            </a:endParaRPr>
          </a:p>
          <a:p>
            <a:r>
              <a:rPr lang="es-us" b="1">
                <a:solidFill>
                  <a:srgbClr val="414042"/>
                </a:solidFill>
              </a:rPr>
              <a:t>Conozca su propia piel </a:t>
            </a:r>
          </a:p>
          <a:p>
            <a:r>
              <a:rPr lang="es-us">
                <a:solidFill>
                  <a:srgbClr val="414042"/>
                </a:solidFill>
              </a:rPr>
              <a:t>Patrones de lunares, manchas, pecas y otras marcas en la piel para que pueda detectar cualquier cambio.</a:t>
            </a:r>
            <a:br>
              <a:rPr/>
            </a:br>
            <a:endParaRPr lang="en-US">
              <a:solidFill>
                <a:srgbClr val="414042"/>
              </a:solidFill>
            </a:endParaRPr>
          </a:p>
          <a:p>
            <a:r>
              <a:rPr lang="es-us" b="1">
                <a:solidFill>
                  <a:srgbClr val="414042"/>
                </a:solidFill>
              </a:rPr>
              <a:t>Realice la acción en un entorno óptimo</a:t>
            </a:r>
          </a:p>
          <a:p>
            <a:r>
              <a:rPr lang="es-us">
                <a:solidFill>
                  <a:srgbClr val="414042"/>
                </a:solidFill>
              </a:rPr>
              <a:t>En una habitación bien iluminada, frente a un espejo de cuerpo entero y mediante un espejo de mano para las áreas difíciles de ver. </a:t>
            </a:r>
            <a:br>
              <a:rPr/>
            </a:br>
            <a:endParaRPr lang="en-US">
              <a:solidFill>
                <a:srgbClr val="414042"/>
              </a:solidFill>
            </a:endParaRPr>
          </a:p>
          <a:p>
            <a:r>
              <a:rPr lang="es-us" b="1">
                <a:solidFill>
                  <a:srgbClr val="414042"/>
                </a:solidFill>
              </a:rPr>
              <a:t>Sea minucioso</a:t>
            </a:r>
          </a:p>
          <a:p>
            <a:pPr marL="0" marR="0" lvl="0" indent="0" algn="l" defTabSz="914400" rtl="0" eaLnBrk="1" fontAlgn="auto" latinLnBrk="0" hangingPunct="1">
              <a:lnSpc>
                <a:spcPct val="100000"/>
              </a:lnSpc>
              <a:spcBef>
                <a:spcPts val="0"/>
              </a:spcBef>
              <a:spcAft>
                <a:spcPts val="0"/>
              </a:spcAft>
              <a:buClrTx/>
              <a:buSzTx/>
              <a:buFontTx/>
              <a:buNone/>
              <a:tabLst/>
              <a:defRPr/>
            </a:pPr>
            <a:r>
              <a:rPr lang="es-us">
                <a:solidFill>
                  <a:srgbClr val="414042"/>
                </a:solidFill>
              </a:rPr>
              <a:t>Examine todas las áreas, incluida la piel de las palmas de las manos y las plantas de los pies, el cuero cabelludo, las orejas, las uñas y la espalda. </a:t>
            </a:r>
            <a:r>
              <a:rPr lang="es-us" kern="1200">
                <a:solidFill>
                  <a:schemeClr val="tx1"/>
                </a:solidFill>
                <a:effectLst/>
                <a:ea typeface="+mn-ea"/>
                <a:cs typeface="+mn-cs"/>
              </a:rPr>
              <a:t>Los amigos y familiares también pueden ayudarle con estos exámenes, especialmente en las zonas difíciles de ver, como la parte baja de la espalda, el cuero cabelludo o la parte posterior de los muslos. </a:t>
            </a:r>
            <a:endParaRPr lang="en-US"/>
          </a:p>
          <a:p>
            <a:endParaRPr lang="en-US" sz="1000" kern="1200">
              <a:solidFill>
                <a:schemeClr val="tx1"/>
              </a:solidFill>
              <a:effectLst/>
              <a:latin typeface="+mn-lt"/>
              <a:ea typeface="+mn-ea"/>
              <a:cs typeface="+mn-cs"/>
            </a:endParaRPr>
          </a:p>
          <a:p>
            <a:r>
              <a:rPr lang="es-us" sz="1200" kern="1200">
                <a:solidFill>
                  <a:schemeClr val="tx1"/>
                </a:solidFill>
                <a:effectLst/>
                <a:latin typeface="+mn-lt"/>
                <a:ea typeface="+mn-ea"/>
                <a:cs typeface="+mn-cs"/>
              </a:rPr>
              <a:t> </a:t>
            </a:r>
          </a:p>
          <a:p>
            <a:r>
              <a:rPr lang="es-us" sz="1200" kern="1200">
                <a:solidFill>
                  <a:schemeClr val="tx1"/>
                </a:solidFill>
                <a:effectLst/>
                <a:latin typeface="+mn-lt"/>
                <a:ea typeface="+mn-ea"/>
                <a:cs typeface="+mn-cs"/>
              </a:rPr>
              <a:t>Para instrucciones sobre cómo realizar un autoexamen de la piel, consulte la galería de autoexamen de la piel de la American Cancer Society en</a:t>
            </a:r>
            <a:r>
              <a:rPr lang="en-US" sz="1200" kern="1200">
                <a:solidFill>
                  <a:schemeClr val="tx1"/>
                </a:solidFill>
                <a:effectLst/>
                <a:latin typeface="+mn-lt"/>
                <a:ea typeface="+mn-ea"/>
                <a:cs typeface="+mn-cs"/>
              </a:rPr>
              <a:t> https://www.cancer.org/es/cancer/prevencion-del-riesgo/sol-y-uv/examenes-de-deteccion-de-la-piel.html.</a:t>
            </a:r>
            <a:endParaRPr lang="es-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BC877D4-C115-4B9D-B6EE-99781311D293}" type="slidenum">
              <a:rPr lang="en-US" smtClean="0"/>
              <a:t>26</a:t>
            </a:fld>
            <a:endParaRPr lang="en-US"/>
          </a:p>
        </p:txBody>
      </p:sp>
    </p:spTree>
    <p:extLst>
      <p:ext uri="{BB962C8B-B14F-4D97-AF65-F5344CB8AC3E}">
        <p14:creationId xmlns:p14="http://schemas.microsoft.com/office/powerpoint/2010/main" val="41689046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b="1" kern="1200">
                <a:solidFill>
                  <a:schemeClr val="tx1"/>
                </a:solidFill>
                <a:effectLst/>
                <a:ea typeface="+mn-ea"/>
                <a:cs typeface="+mn-cs"/>
              </a:rPr>
              <a:t>Notas del presentador</a:t>
            </a:r>
          </a:p>
          <a:p>
            <a:pPr>
              <a:defRPr/>
            </a:pPr>
            <a:endParaRPr lang="en-US">
              <a:solidFill>
                <a:srgbClr val="414042"/>
              </a:solidFill>
              <a:ea typeface="Source Sans Pro"/>
            </a:endParaRPr>
          </a:p>
          <a:p>
            <a:pPr marL="0" marR="0" lvl="0" indent="0" algn="l" defTabSz="914400">
              <a:lnSpc>
                <a:spcPct val="100000"/>
              </a:lnSpc>
              <a:spcBef>
                <a:spcPts val="0"/>
              </a:spcBef>
              <a:spcAft>
                <a:spcPts val="0"/>
              </a:spcAft>
              <a:buClrTx/>
              <a:buSzTx/>
              <a:buFontTx/>
              <a:buNone/>
              <a:tabLst/>
              <a:defRPr/>
            </a:pPr>
            <a:r>
              <a:rPr lang="es-us" sz="1200" b="0">
                <a:solidFill>
                  <a:srgbClr val="414042"/>
                </a:solidFill>
                <a:ea typeface="Source Sans Pro"/>
              </a:rPr>
              <a:t>Los cánceres de piel o los cambios precancerosos pueden parecerse a una variedad de marcas en la piel.</a:t>
            </a:r>
            <a:endParaRPr lang="en-US">
              <a:ea typeface="Source Sans Pro"/>
            </a:endParaRPr>
          </a:p>
          <a:p>
            <a:endParaRPr lang="en-US" sz="1200" kern="1200">
              <a:solidFill>
                <a:schemeClr val="tx1"/>
              </a:solidFill>
              <a:effectLst/>
              <a:ea typeface="+mn-ea"/>
              <a:cs typeface="+mn-cs"/>
            </a:endParaRPr>
          </a:p>
          <a:p>
            <a:r>
              <a:rPr lang="es-us" sz="1200" kern="1200">
                <a:solidFill>
                  <a:schemeClr val="tx1"/>
                </a:solidFill>
                <a:effectLst/>
                <a:ea typeface="+mn-ea"/>
                <a:cs typeface="+mn-cs"/>
              </a:rPr>
              <a:t>Las manchas en la piel que sean nuevas o que cambien de tamaño, forma, sensación o color deben evaluarse de inmediato. </a:t>
            </a:r>
          </a:p>
          <a:p>
            <a:r>
              <a:rPr lang="es-us" sz="1200" kern="1200">
                <a:solidFill>
                  <a:schemeClr val="tx1"/>
                </a:solidFill>
                <a:effectLst/>
                <a:ea typeface="+mn-ea"/>
                <a:cs typeface="+mn-cs"/>
              </a:rPr>
              <a:t> </a:t>
            </a:r>
          </a:p>
          <a:p>
            <a:r>
              <a:rPr lang="es-us" sz="1200" kern="1200">
                <a:solidFill>
                  <a:schemeClr val="tx1"/>
                </a:solidFill>
                <a:effectLst/>
                <a:ea typeface="+mn-ea"/>
                <a:cs typeface="+mn-cs"/>
              </a:rPr>
              <a:t>Cualquier llaga, bulto, mancha, marca inusual o cambio en el aspecto o la sensación de una zona de la piel puede ser un signo de cáncer de piel o una advertencia de que podría ocurrir. La piel puede volverse escamosa o con costras, o comenzar a supurar </a:t>
            </a:r>
            <a:br>
              <a:rPr lang="es-us" sz="1200" kern="1200">
                <a:solidFill>
                  <a:schemeClr val="tx1"/>
                </a:solidFill>
                <a:effectLst/>
                <a:ea typeface="+mn-ea"/>
                <a:cs typeface="+mn-cs"/>
              </a:rPr>
            </a:br>
            <a:r>
              <a:rPr lang="es-us" sz="1200" kern="1200">
                <a:solidFill>
                  <a:schemeClr val="tx1"/>
                </a:solidFill>
                <a:effectLst/>
                <a:ea typeface="+mn-ea"/>
                <a:cs typeface="+mn-cs"/>
              </a:rPr>
              <a:t>o sangrar. Puede causar picazón, sensibilidad o dolor. </a:t>
            </a:r>
          </a:p>
          <a:p>
            <a:endParaRPr lang="en-US" sz="1200" kern="1200">
              <a:solidFill>
                <a:schemeClr val="tx1"/>
              </a:solidFill>
              <a:effectLst/>
              <a:ea typeface="+mn-ea"/>
              <a:cs typeface="+mn-cs"/>
            </a:endParaRPr>
          </a:p>
          <a:p>
            <a:r>
              <a:rPr lang="es-us" sz="1200" kern="1200">
                <a:solidFill>
                  <a:schemeClr val="tx1"/>
                </a:solidFill>
                <a:effectLst/>
                <a:ea typeface="+mn-ea"/>
                <a:cs typeface="+mn-cs"/>
              </a:rPr>
              <a:t>Para ayudar a llevar un registro de los cambios, rodear la zona o tomar una fotografía puede facilitar el seguimiento y puede compartirse con el médico y el dermatólogo.</a:t>
            </a:r>
            <a:r>
              <a:rPr lang="es-us"/>
              <a:t> </a:t>
            </a:r>
            <a:endParaRPr lang="en-US" sz="1200" kern="1200">
              <a:solidFill>
                <a:schemeClr val="tx1"/>
              </a:solidFill>
              <a:effectLst/>
              <a:cs typeface="Calibri"/>
            </a:endParaRPr>
          </a:p>
        </p:txBody>
      </p:sp>
      <p:sp>
        <p:nvSpPr>
          <p:cNvPr id="4" name="Slide Number Placeholder 3"/>
          <p:cNvSpPr>
            <a:spLocks noGrp="1"/>
          </p:cNvSpPr>
          <p:nvPr>
            <p:ph type="sldNum" sz="quarter" idx="5"/>
          </p:nvPr>
        </p:nvSpPr>
        <p:spPr/>
        <p:txBody>
          <a:bodyPr/>
          <a:lstStyle/>
          <a:p>
            <a:fld id="{EBC877D4-C115-4B9D-B6EE-99781311D293}" type="slidenum">
              <a:rPr lang="en-US" smtClean="0"/>
              <a:t>27</a:t>
            </a:fld>
            <a:endParaRPr lang="en-US"/>
          </a:p>
        </p:txBody>
      </p:sp>
    </p:spTree>
    <p:extLst>
      <p:ext uri="{BB962C8B-B14F-4D97-AF65-F5344CB8AC3E}">
        <p14:creationId xmlns:p14="http://schemas.microsoft.com/office/powerpoint/2010/main" val="22411738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us" sz="1200" b="1" kern="1200">
                <a:solidFill>
                  <a:schemeClr val="tx1"/>
                </a:solidFill>
                <a:effectLst/>
                <a:latin typeface="+mn-lt"/>
                <a:ea typeface="+mn-ea"/>
                <a:cs typeface="+mn-cs"/>
              </a:rPr>
              <a:t>Notas del presentador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us" sz="1200" kern="1200">
                <a:solidFill>
                  <a:schemeClr val="tx1"/>
                </a:solidFill>
                <a:effectLst/>
                <a:latin typeface="+mn-lt"/>
                <a:ea typeface="+mn-ea"/>
                <a:cs typeface="+mn-cs"/>
              </a:rPr>
              <a:t>Dado que los lunares pueden convertirse en melanoma o indicar un mayor riesgo de padecerlo, es importante conocer la diferencia entre un melanoma y un lunar común. A veces puede resultar difícil saberlo, así que muéstrele a su médico cualquier lunar del que no esté seguro.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us" altLang="es-us" sz="1200">
                <a:ea typeface="ＭＳ Ｐゴシック" panose="020B0600070205080204" pitchFamily="34" charset="-128"/>
              </a:rPr>
              <a:t>Es importante reconocer cualquier cambio en un lunar y acudir al médico de inmediato para que lo examine. Aquí tiene una lista de las características de los lunares normales.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BC877D4-C115-4B9D-B6EE-99781311D293}" type="slidenum">
              <a:rPr lang="en-US" smtClean="0"/>
              <a:t>28</a:t>
            </a:fld>
            <a:endParaRPr lang="en-US"/>
          </a:p>
        </p:txBody>
      </p:sp>
    </p:spTree>
    <p:extLst>
      <p:ext uri="{BB962C8B-B14F-4D97-AF65-F5344CB8AC3E}">
        <p14:creationId xmlns:p14="http://schemas.microsoft.com/office/powerpoint/2010/main" val="24146000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054681"/>
          </a:xfrm>
        </p:spPr>
        <p:txBody>
          <a:bodyPr/>
          <a:lstStyle/>
          <a:p>
            <a:r>
              <a:rPr lang="es-us" sz="1200" b="1" kern="1200">
                <a:solidFill>
                  <a:schemeClr val="tx1"/>
                </a:solidFill>
                <a:effectLst/>
                <a:latin typeface="+mn-lt"/>
                <a:ea typeface="+mn-ea"/>
                <a:cs typeface="+mn-cs"/>
              </a:rPr>
              <a:t>Notas del presentador</a:t>
            </a:r>
          </a:p>
          <a:p>
            <a:endParaRPr lang="en-US" sz="1200" kern="1200">
              <a:solidFill>
                <a:schemeClr val="tx1"/>
              </a:solidFill>
              <a:effectLst/>
              <a:latin typeface="+mn-lt"/>
              <a:ea typeface="+mn-ea"/>
              <a:cs typeface="+mn-cs"/>
            </a:endParaRPr>
          </a:p>
          <a:p>
            <a:r>
              <a:rPr lang="es-us" sz="1200" kern="1200">
                <a:solidFill>
                  <a:schemeClr val="tx1"/>
                </a:solidFill>
                <a:effectLst/>
                <a:latin typeface="+mn-lt"/>
                <a:ea typeface="+mn-ea"/>
                <a:cs typeface="+mn-cs"/>
              </a:rPr>
              <a:t>Otra señal de alerta muy importante de melanoma es un lunar que ha crecido o que ha cambiado de forma o color. </a:t>
            </a:r>
            <a:r>
              <a:rPr lang="es-us"/>
              <a:t>La regla ABCDE puede ayudar a distinguir un lunar normal de uno anormal o de un melanoma. Un médico debe examinar los lunares que presenten cualquiera de estas características. </a:t>
            </a:r>
          </a:p>
          <a:p>
            <a:endParaRPr lang="en-US" sz="1200" kern="1200">
              <a:solidFill>
                <a:schemeClr val="tx1"/>
              </a:solidFill>
              <a:effectLst/>
              <a:latin typeface="+mn-lt"/>
              <a:ea typeface="+mn-ea"/>
              <a:cs typeface="+mn-cs"/>
            </a:endParaRPr>
          </a:p>
          <a:p>
            <a:r>
              <a:rPr lang="es-us" sz="1200" kern="1200">
                <a:solidFill>
                  <a:schemeClr val="tx1"/>
                </a:solidFill>
                <a:effectLst/>
                <a:latin typeface="+mn-lt"/>
                <a:ea typeface="+mn-ea"/>
                <a:cs typeface="+mn-cs"/>
              </a:rPr>
              <a:t>Algunos melanomas no se ajustan a la regla ABCDE, por lo que es importante informar sobre cambios en las lesiones cutáneas , nuevas lesiones cutáneas, cualquier crecimiento que parezca diferente del resto de sus lunares y cualquier llaga que no cicatrice. </a:t>
            </a:r>
          </a:p>
          <a:p>
            <a:r>
              <a:rPr lang="es-us" sz="1200" kern="1200">
                <a:solidFill>
                  <a:schemeClr val="tx1"/>
                </a:solidFill>
                <a:effectLst/>
                <a:latin typeface="+mn-lt"/>
                <a:ea typeface="+mn-ea"/>
                <a:cs typeface="+mn-cs"/>
              </a:rPr>
              <a:t> </a:t>
            </a:r>
          </a:p>
          <a:p>
            <a:r>
              <a:rPr lang="es-us" sz="1200" kern="1200">
                <a:solidFill>
                  <a:schemeClr val="tx1"/>
                </a:solidFill>
                <a:effectLst/>
                <a:latin typeface="+mn-lt"/>
                <a:ea typeface="+mn-ea"/>
                <a:cs typeface="+mn-cs"/>
              </a:rPr>
              <a:t>Otras señales de advertencia son las siguientes:</a:t>
            </a:r>
          </a:p>
          <a:p>
            <a:pPr lvl="1"/>
            <a:r>
              <a:rPr lang="es-us" sz="1200" kern="1200">
                <a:solidFill>
                  <a:schemeClr val="tx1"/>
                </a:solidFill>
                <a:effectLst/>
                <a:latin typeface="+mn-lt"/>
                <a:ea typeface="+mn-ea"/>
                <a:cs typeface="+mn-cs"/>
              </a:rPr>
              <a:t>Una llaga que no cicatriza.</a:t>
            </a:r>
          </a:p>
          <a:p>
            <a:pPr lvl="1"/>
            <a:r>
              <a:rPr lang="es-us" sz="1200" kern="1200">
                <a:solidFill>
                  <a:schemeClr val="tx1"/>
                </a:solidFill>
                <a:effectLst/>
                <a:latin typeface="+mn-lt"/>
                <a:ea typeface="+mn-ea"/>
                <a:cs typeface="+mn-cs"/>
              </a:rPr>
              <a:t>Extensión del pigmento desde el borde de una mancha hacia la piel circundante.</a:t>
            </a:r>
          </a:p>
          <a:p>
            <a:pPr lvl="1"/>
            <a:r>
              <a:rPr lang="es-us" sz="1200" kern="1200">
                <a:solidFill>
                  <a:schemeClr val="tx1"/>
                </a:solidFill>
                <a:effectLst/>
                <a:latin typeface="+mn-lt"/>
                <a:ea typeface="+mn-ea"/>
                <a:cs typeface="+mn-cs"/>
              </a:rPr>
              <a:t>Enrojecimiento o nueva hinchazón más allá del borde del lunar.</a:t>
            </a:r>
          </a:p>
          <a:p>
            <a:pPr lvl="1"/>
            <a:r>
              <a:rPr lang="es-us" sz="1200" kern="1200">
                <a:solidFill>
                  <a:schemeClr val="tx1"/>
                </a:solidFill>
                <a:effectLst/>
                <a:latin typeface="+mn-lt"/>
                <a:ea typeface="+mn-ea"/>
                <a:cs typeface="+mn-cs"/>
              </a:rPr>
              <a:t>Cambio en la sensación, como picazón, sensibilidad al tacto o dolor.</a:t>
            </a:r>
          </a:p>
          <a:p>
            <a:pPr lvl="1"/>
            <a:r>
              <a:rPr lang="es-us" sz="1200" kern="1200">
                <a:solidFill>
                  <a:schemeClr val="tx1"/>
                </a:solidFill>
                <a:effectLst/>
                <a:latin typeface="+mn-lt"/>
                <a:ea typeface="+mn-ea"/>
                <a:cs typeface="+mn-cs"/>
              </a:rPr>
              <a:t>Cambio en la superficie de un lunar: descamación, supuración, sangrado o la aparición de un bulto o protuberancia.</a:t>
            </a:r>
          </a:p>
          <a:p>
            <a:r>
              <a:rPr lang="es-us" sz="1200" kern="1200">
                <a:solidFill>
                  <a:schemeClr val="tx1"/>
                </a:solidFill>
                <a:effectLst/>
                <a:latin typeface="+mn-lt"/>
                <a:ea typeface="+mn-ea"/>
                <a:cs typeface="+mn-cs"/>
              </a:rPr>
              <a:t> </a:t>
            </a:r>
          </a:p>
          <a:p>
            <a:r>
              <a:rPr lang="es-us" sz="1200" kern="1200">
                <a:solidFill>
                  <a:schemeClr val="tx1"/>
                </a:solidFill>
                <a:effectLst/>
                <a:latin typeface="+mn-lt"/>
                <a:ea typeface="+mn-ea"/>
                <a:cs typeface="+mn-cs"/>
              </a:rPr>
              <a:t> </a:t>
            </a:r>
          </a:p>
          <a:p>
            <a:r>
              <a:rPr lang="es-us" sz="1200" kern="1200">
                <a:solidFill>
                  <a:schemeClr val="tx1"/>
                </a:solidFill>
                <a:effectLst/>
                <a:latin typeface="+mn-lt"/>
                <a:ea typeface="+mn-ea"/>
                <a:cs typeface="+mn-cs"/>
              </a:rPr>
              <a:t>Tenga en cuenta que algunos melanomas pueden comenzar en lugares distintos a la piel, como en los ojos, la boca y debajo de las uñas de las manos y los pies.</a:t>
            </a:r>
          </a:p>
          <a:p>
            <a:r>
              <a:rPr lang="es-us" sz="1200" kern="1200">
                <a:solidFill>
                  <a:schemeClr val="tx1"/>
                </a:solidFill>
                <a:effectLst/>
                <a:latin typeface="+mn-lt"/>
                <a:ea typeface="+mn-ea"/>
                <a:cs typeface="+mn-cs"/>
              </a:rPr>
              <a:t> </a:t>
            </a:r>
          </a:p>
          <a:p>
            <a:r>
              <a:rPr lang="es-us" sz="1200" kern="1200">
                <a:solidFill>
                  <a:schemeClr val="tx1"/>
                </a:solidFill>
                <a:effectLst/>
                <a:latin typeface="+mn-lt"/>
                <a:ea typeface="+mn-ea"/>
                <a:cs typeface="+mn-cs"/>
              </a:rPr>
              <a:t>Si nota algún cambio en un lunar, consulte a un médico de inmediato.</a:t>
            </a:r>
          </a:p>
        </p:txBody>
      </p:sp>
      <p:sp>
        <p:nvSpPr>
          <p:cNvPr id="4" name="Slide Number Placeholder 3"/>
          <p:cNvSpPr>
            <a:spLocks noGrp="1"/>
          </p:cNvSpPr>
          <p:nvPr>
            <p:ph type="sldNum" sz="quarter" idx="5"/>
          </p:nvPr>
        </p:nvSpPr>
        <p:spPr/>
        <p:txBody>
          <a:bodyPr/>
          <a:lstStyle/>
          <a:p>
            <a:fld id="{EBC877D4-C115-4B9D-B6EE-99781311D293}" type="slidenum">
              <a:rPr lang="en-US" smtClean="0"/>
              <a:t>29</a:t>
            </a:fld>
            <a:endParaRPr lang="en-US"/>
          </a:p>
        </p:txBody>
      </p:sp>
    </p:spTree>
    <p:extLst>
      <p:ext uri="{BB962C8B-B14F-4D97-AF65-F5344CB8AC3E}">
        <p14:creationId xmlns:p14="http://schemas.microsoft.com/office/powerpoint/2010/main" val="5042416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b="1" kern="1200">
                <a:solidFill>
                  <a:schemeClr val="tx1"/>
                </a:solidFill>
                <a:effectLst/>
                <a:latin typeface="+mn-lt"/>
                <a:ea typeface="+mn-ea"/>
                <a:cs typeface="+mn-cs"/>
              </a:rPr>
              <a:t>Notas del presentador</a:t>
            </a:r>
          </a:p>
          <a:p>
            <a:endParaRPr lang="en-US" sz="1200" kern="1200">
              <a:solidFill>
                <a:schemeClr val="tx1"/>
              </a:solidFill>
              <a:effectLst/>
              <a:latin typeface="+mn-lt"/>
              <a:ea typeface="+mn-ea"/>
              <a:cs typeface="+mn-cs"/>
            </a:endParaRPr>
          </a:p>
          <a:p>
            <a:r>
              <a:rPr lang="es-us" sz="1200" kern="1200">
                <a:solidFill>
                  <a:schemeClr val="tx1"/>
                </a:solidFill>
                <a:effectLst/>
                <a:latin typeface="+mn-lt"/>
                <a:ea typeface="+mn-ea"/>
                <a:cs typeface="+mn-cs"/>
              </a:rPr>
              <a:t>Esta es su oportunidad para poner en práctica lo que aprendió. De las cuatro imágenes que se muestran aquí, ¿cuál de los lunares le parece normal? </a:t>
            </a:r>
            <a:r>
              <a:rPr lang="es-US" sz="1200" kern="1200">
                <a:solidFill>
                  <a:schemeClr val="tx1"/>
                </a:solidFill>
                <a:effectLst/>
                <a:latin typeface="+mn-lt"/>
                <a:ea typeface="+mn-ea"/>
                <a:cs typeface="+mn-cs"/>
              </a:rPr>
              <a:t>Use</a:t>
            </a:r>
            <a:r>
              <a:rPr lang="es-us" sz="1200" kern="1200">
                <a:solidFill>
                  <a:schemeClr val="tx1"/>
                </a:solidFill>
                <a:effectLst/>
                <a:latin typeface="+mn-lt"/>
                <a:ea typeface="+mn-ea"/>
                <a:cs typeface="+mn-cs"/>
              </a:rPr>
              <a:t> la </a:t>
            </a:r>
            <a:br>
              <a:rPr lang="es-us" sz="1200" kern="1200">
                <a:solidFill>
                  <a:schemeClr val="tx1"/>
                </a:solidFill>
                <a:effectLst/>
                <a:latin typeface="+mn-lt"/>
                <a:ea typeface="+mn-ea"/>
                <a:cs typeface="+mn-cs"/>
              </a:rPr>
            </a:br>
            <a:r>
              <a:rPr lang="es-us" sz="1200" kern="1200">
                <a:solidFill>
                  <a:schemeClr val="tx1"/>
                </a:solidFill>
                <a:effectLst/>
                <a:latin typeface="+mn-lt"/>
                <a:ea typeface="+mn-ea"/>
                <a:cs typeface="+mn-cs"/>
              </a:rPr>
              <a:t>regla ABCDE.</a:t>
            </a:r>
            <a:endParaRPr lang="en-US" sz="1200" kern="1200">
              <a:solidFill>
                <a:schemeClr val="tx1"/>
              </a:solidFill>
              <a:effectLst/>
              <a:latin typeface="+mn-lt"/>
              <a:cs typeface="Calibri"/>
            </a:endParaRPr>
          </a:p>
          <a:p>
            <a:endParaRPr lang="en-US" sz="1200" kern="1200">
              <a:solidFill>
                <a:schemeClr val="tx1"/>
              </a:solidFill>
              <a:effectLst/>
              <a:latin typeface="+mn-lt"/>
              <a:ea typeface="+mn-ea"/>
              <a:cs typeface="+mn-cs"/>
            </a:endParaRPr>
          </a:p>
          <a:p>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us" sz="1200" b="1" kern="1200">
                <a:solidFill>
                  <a:schemeClr val="tx1"/>
                </a:solidFill>
                <a:effectLst/>
                <a:latin typeface="+mn-lt"/>
                <a:ea typeface="+mn-ea"/>
                <a:cs typeface="+mn-cs"/>
              </a:rPr>
              <a:t>Instrucciones para el presentador: Otorgue tiempo a la audiencia para revisar la regla de ABCDE con las imágenes de la diapositiva; usted revisará las respuestas en la siguiente diapositiva.</a:t>
            </a:r>
          </a:p>
          <a:p>
            <a:endParaRPr lang="en-US" u="sng">
              <a:cs typeface="Calibri" panose="020F0502020204030204"/>
            </a:endParaRPr>
          </a:p>
        </p:txBody>
      </p:sp>
      <p:sp>
        <p:nvSpPr>
          <p:cNvPr id="4" name="Slide Number Placeholder 3"/>
          <p:cNvSpPr>
            <a:spLocks noGrp="1"/>
          </p:cNvSpPr>
          <p:nvPr>
            <p:ph type="sldNum" sz="quarter" idx="5"/>
          </p:nvPr>
        </p:nvSpPr>
        <p:spPr/>
        <p:txBody>
          <a:bodyPr/>
          <a:lstStyle/>
          <a:p>
            <a:fld id="{EBC877D4-C115-4B9D-B6EE-99781311D293}" type="slidenum">
              <a:rPr lang="en-US" smtClean="0"/>
              <a:t>30</a:t>
            </a:fld>
            <a:endParaRPr lang="en-US"/>
          </a:p>
        </p:txBody>
      </p:sp>
    </p:spTree>
    <p:extLst>
      <p:ext uri="{BB962C8B-B14F-4D97-AF65-F5344CB8AC3E}">
        <p14:creationId xmlns:p14="http://schemas.microsoft.com/office/powerpoint/2010/main" val="19313210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505944"/>
          </a:xfrm>
        </p:spPr>
        <p:txBody>
          <a:bodyPr/>
          <a:lstStyle/>
          <a:p>
            <a:r>
              <a:rPr lang="es-us" sz="1200" b="1" kern="1200">
                <a:solidFill>
                  <a:schemeClr val="tx1"/>
                </a:solidFill>
                <a:effectLst/>
                <a:ea typeface="+mn-ea"/>
                <a:cs typeface="+mn-cs"/>
              </a:rPr>
              <a:t>Notas del presentador</a:t>
            </a:r>
            <a:endParaRPr lang="en-US" b="1">
              <a:cs typeface="Calibri"/>
            </a:endParaRPr>
          </a:p>
          <a:p>
            <a:endParaRPr lang="en-US" sz="1200" kern="1200">
              <a:solidFill>
                <a:schemeClr val="tx1"/>
              </a:solidFill>
              <a:effectLst/>
              <a:ea typeface="+mn-ea"/>
              <a:cs typeface="+mn-cs"/>
            </a:endParaRPr>
          </a:p>
          <a:p>
            <a:r>
              <a:rPr lang="es-us" sz="1200" kern="1200">
                <a:solidFill>
                  <a:schemeClr val="tx1"/>
                </a:solidFill>
                <a:effectLst/>
                <a:ea typeface="+mn-ea"/>
                <a:cs typeface="+mn-cs"/>
              </a:rPr>
              <a:t>Veamos las fotos más de cerca.</a:t>
            </a:r>
            <a:endParaRPr lang="en-US">
              <a:cs typeface="Calibri"/>
            </a:endParaRPr>
          </a:p>
          <a:p>
            <a:endParaRPr lang="en-US" u="sng">
              <a:cs typeface="Calibri" panose="020F0502020204030204"/>
            </a:endParaRPr>
          </a:p>
          <a:p>
            <a:r>
              <a:rPr lang="es-us" sz="1200" u="sng" kern="1200">
                <a:solidFill>
                  <a:schemeClr val="tx1"/>
                </a:solidFill>
                <a:effectLst/>
                <a:ea typeface="+mn-ea"/>
                <a:cs typeface="+mn-cs"/>
              </a:rPr>
              <a:t>Señale en la foto 1 (izquierda):</a:t>
            </a:r>
            <a:endParaRPr lang="en-US" sz="1200" kern="1200">
              <a:solidFill>
                <a:schemeClr val="tx1"/>
              </a:solidFill>
              <a:effectLst/>
              <a:ea typeface="+mn-ea"/>
              <a:cs typeface="+mn-cs"/>
            </a:endParaRPr>
          </a:p>
          <a:p>
            <a:r>
              <a:rPr lang="es-us" sz="1200" b="1" kern="1200">
                <a:solidFill>
                  <a:schemeClr val="tx1"/>
                </a:solidFill>
                <a:effectLst/>
                <a:ea typeface="+mn-ea"/>
                <a:cs typeface="+mn-cs"/>
              </a:rPr>
              <a:t>A</a:t>
            </a:r>
            <a:r>
              <a:rPr lang="es-us" sz="1200" kern="1200">
                <a:solidFill>
                  <a:schemeClr val="tx1"/>
                </a:solidFill>
                <a:effectLst/>
                <a:ea typeface="+mn-ea"/>
                <a:cs typeface="+mn-cs"/>
              </a:rPr>
              <a:t>simetría</a:t>
            </a:r>
            <a:r>
              <a:rPr lang="es-us" sz="1200" b="1" kern="1200">
                <a:solidFill>
                  <a:schemeClr val="tx1"/>
                </a:solidFill>
                <a:effectLst/>
                <a:ea typeface="+mn-ea"/>
                <a:cs typeface="+mn-cs"/>
              </a:rPr>
              <a:t>:</a:t>
            </a:r>
            <a:r>
              <a:rPr lang="es-us" sz="1200" kern="1200">
                <a:solidFill>
                  <a:schemeClr val="tx1"/>
                </a:solidFill>
                <a:effectLst/>
                <a:ea typeface="+mn-ea"/>
                <a:cs typeface="+mn-cs"/>
              </a:rPr>
              <a:t> Una mitad del lunar no coincide con la otra mitad.</a:t>
            </a:r>
            <a:r>
              <a:rPr lang="es-us"/>
              <a:t> </a:t>
            </a:r>
            <a:endParaRPr lang="en-US" sz="1200" kern="1200">
              <a:solidFill>
                <a:schemeClr val="tx1"/>
              </a:solidFill>
              <a:effectLst/>
              <a:cs typeface="Calibri"/>
            </a:endParaRPr>
          </a:p>
          <a:p>
            <a:endParaRPr lang="en-US" sz="1200" kern="1200">
              <a:solidFill>
                <a:schemeClr val="tx1"/>
              </a:solidFill>
              <a:effectLst/>
              <a:cs typeface="Calibri"/>
            </a:endParaRPr>
          </a:p>
          <a:p>
            <a:r>
              <a:rPr lang="es-us" sz="1200" u="sng" kern="1200">
                <a:solidFill>
                  <a:schemeClr val="tx1"/>
                </a:solidFill>
                <a:effectLst/>
                <a:cs typeface="Calibri"/>
              </a:rPr>
              <a:t>Señale en la foto 2 (centro):</a:t>
            </a:r>
          </a:p>
          <a:p>
            <a:r>
              <a:rPr lang="es-us" sz="1200" b="1" kern="1200">
                <a:solidFill>
                  <a:schemeClr val="tx1"/>
                </a:solidFill>
                <a:effectLst/>
                <a:ea typeface="+mn-ea"/>
                <a:cs typeface="+mn-cs"/>
              </a:rPr>
              <a:t>C</a:t>
            </a:r>
            <a:r>
              <a:rPr lang="es-us" sz="1200" kern="1200">
                <a:solidFill>
                  <a:schemeClr val="tx1"/>
                </a:solidFill>
                <a:effectLst/>
                <a:ea typeface="+mn-ea"/>
                <a:cs typeface="+mn-cs"/>
              </a:rPr>
              <a:t>olor: El color del lunar no es igual en toda su superficie. Este lunar presenta diferentes tonalidades de tostado, marrón o negro, y a veces manchas de color rosa, rojo, azul o blanco.</a:t>
            </a:r>
            <a:r>
              <a:rPr lang="es-us"/>
              <a:t> </a:t>
            </a: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us" sz="1200" b="1" kern="1200">
                <a:solidFill>
                  <a:schemeClr val="tx1"/>
                </a:solidFill>
                <a:effectLst/>
                <a:ea typeface="+mn-ea"/>
                <a:cs typeface="+mn-cs"/>
              </a:rPr>
              <a:t>En</a:t>
            </a:r>
            <a:r>
              <a:rPr lang="es-us" sz="1200" kern="1200">
                <a:solidFill>
                  <a:schemeClr val="tx1"/>
                </a:solidFill>
                <a:effectLst/>
                <a:ea typeface="+mn-ea"/>
                <a:cs typeface="+mn-cs"/>
              </a:rPr>
              <a:t> evolución: El lunar cambia de tamaño, forma o color. (Nota: Esto también se puede observar en la imagen 3).</a:t>
            </a:r>
            <a:endParaRPr lang="en-US" sz="1200" kern="1200">
              <a:solidFill>
                <a:schemeClr val="tx1"/>
              </a:solidFill>
              <a:effectLst/>
              <a:cs typeface="Calibri"/>
            </a:endParaRPr>
          </a:p>
          <a:p>
            <a:endParaRPr lang="en-US"/>
          </a:p>
          <a:p>
            <a:r>
              <a:rPr lang="es-US" sz="1200" u="sng" kern="1200">
                <a:solidFill>
                  <a:schemeClr val="tx1"/>
                </a:solidFill>
                <a:effectLst/>
                <a:cs typeface="Calibri"/>
              </a:rPr>
              <a:t>Señale</a:t>
            </a:r>
            <a:r>
              <a:rPr lang="es-us" sz="1200" u="sng" kern="1200">
                <a:solidFill>
                  <a:schemeClr val="tx1"/>
                </a:solidFill>
                <a:effectLst/>
                <a:cs typeface="Calibri"/>
              </a:rPr>
              <a:t> en la foto 3 (derecha):</a:t>
            </a:r>
          </a:p>
          <a:p>
            <a:r>
              <a:rPr lang="es-us" b="1"/>
              <a:t>B</a:t>
            </a:r>
            <a:r>
              <a:rPr lang="es-us"/>
              <a:t>orde irregular</a:t>
            </a:r>
            <a:r>
              <a:rPr lang="es-us" b="1"/>
              <a:t>:</a:t>
            </a:r>
            <a:r>
              <a:rPr lang="es-us"/>
              <a:t> Los bordes del lunar son irregulares, dentados, borrosos o con muescas. (Esto se puede observar en todas las imágenes).</a:t>
            </a:r>
            <a:endParaRPr lang="en-US">
              <a:cs typeface="Calibri"/>
            </a:endParaRPr>
          </a:p>
          <a:p>
            <a:r>
              <a:rPr lang="es-us" sz="1200" b="1" kern="1200">
                <a:solidFill>
                  <a:schemeClr val="tx1"/>
                </a:solidFill>
                <a:effectLst/>
                <a:ea typeface="+mn-ea"/>
                <a:cs typeface="+mn-cs"/>
              </a:rPr>
              <a:t>D</a:t>
            </a:r>
            <a:r>
              <a:rPr lang="es-us" sz="1200" kern="1200">
                <a:solidFill>
                  <a:schemeClr val="tx1"/>
                </a:solidFill>
                <a:effectLst/>
                <a:ea typeface="+mn-ea"/>
                <a:cs typeface="+mn-cs"/>
              </a:rPr>
              <a:t>iámetro: El lunar mide más de 6 milímetros o aproximadamente ¼ de pulgada, pero los melanomas pueden ser más pequeños.</a:t>
            </a: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us"/>
              <a:t> </a:t>
            </a:r>
            <a:endParaRPr lang="en-US" sz="1200" kern="1200">
              <a:solidFill>
                <a:schemeClr val="tx1"/>
              </a:solidFill>
              <a:effectLst/>
              <a:cs typeface="Calibri"/>
            </a:endParaRPr>
          </a:p>
          <a:p>
            <a:r>
              <a:rPr lang="es-us" sz="1200" b="1" kern="1200">
                <a:solidFill>
                  <a:schemeClr val="tx1"/>
                </a:solidFill>
                <a:effectLst/>
                <a:ea typeface="+mn-ea"/>
                <a:cs typeface="+mn-cs"/>
              </a:rPr>
              <a:t>Es importante recordar que, aunque estos son los casos típicos, no todos los melanomas se ven así: pueden ser más pequeños e incluso </a:t>
            </a:r>
            <a:r>
              <a:rPr lang="es-US" sz="1200" b="1" kern="1200">
                <a:solidFill>
                  <a:schemeClr val="tx1"/>
                </a:solidFill>
                <a:effectLst/>
                <a:ea typeface="+mn-ea"/>
                <a:cs typeface="+mn-cs"/>
              </a:rPr>
              <a:t>del</a:t>
            </a:r>
            <a:r>
              <a:rPr lang="es-us" sz="1200" b="1" kern="1200">
                <a:solidFill>
                  <a:schemeClr val="tx1"/>
                </a:solidFill>
                <a:effectLst/>
                <a:ea typeface="+mn-ea"/>
                <a:cs typeface="+mn-cs"/>
              </a:rPr>
              <a:t> color de la piel.</a:t>
            </a:r>
            <a:endParaRPr lang="en-US" sz="1200" kern="1200">
              <a:solidFill>
                <a:schemeClr val="tx1"/>
              </a:solidFill>
              <a:effectLst/>
              <a:ea typeface="+mn-ea"/>
              <a:cs typeface="+mn-cs"/>
            </a:endParaRPr>
          </a:p>
          <a:p>
            <a:endParaRPr lang="en-US"/>
          </a:p>
        </p:txBody>
      </p:sp>
      <p:sp>
        <p:nvSpPr>
          <p:cNvPr id="4" name="Slide Number Placeholder 3"/>
          <p:cNvSpPr>
            <a:spLocks noGrp="1"/>
          </p:cNvSpPr>
          <p:nvPr>
            <p:ph type="sldNum" sz="quarter" idx="5"/>
          </p:nvPr>
        </p:nvSpPr>
        <p:spPr/>
        <p:txBody>
          <a:bodyPr/>
          <a:lstStyle/>
          <a:p>
            <a:fld id="{EBC877D4-C115-4B9D-B6EE-99781311D293}" type="slidenum">
              <a:rPr lang="en-US" smtClean="0"/>
              <a:t>31</a:t>
            </a:fld>
            <a:endParaRPr lang="en-US"/>
          </a:p>
        </p:txBody>
      </p:sp>
    </p:spTree>
    <p:extLst>
      <p:ext uri="{BB962C8B-B14F-4D97-AF65-F5344CB8AC3E}">
        <p14:creationId xmlns:p14="http://schemas.microsoft.com/office/powerpoint/2010/main" val="11309613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us" sz="1200" b="1" kern="1200">
                <a:solidFill>
                  <a:schemeClr val="tx1"/>
                </a:solidFill>
                <a:effectLst/>
                <a:latin typeface="+mn-lt"/>
                <a:ea typeface="+mn-ea"/>
                <a:cs typeface="+mn-cs"/>
              </a:rPr>
              <a:t>Notas del presentador</a:t>
            </a:r>
            <a:endParaRPr lang="en-US" sz="1200" kern="120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us" sz="1200" b="0" kern="1200">
                <a:solidFill>
                  <a:schemeClr val="tx1"/>
                </a:solidFill>
                <a:effectLst/>
                <a:latin typeface="+mn-lt"/>
                <a:ea typeface="+mn-ea"/>
                <a:cs typeface="+mn-cs"/>
              </a:rPr>
              <a:t>Esto concluye nuestra presentación sobre el cáncer de piel y las pruebas de detección temprana del cáncer de piel. Para obtener más información, escanee nuestro código QR, visite nuestro sitio web (cancer.org/es) o llame al número que aparece en la pantalla y hable con uno de nuestros especialistas en información sobre el cáncer. </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C877D4-C115-4B9D-B6EE-99781311D2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82167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0" i="0">
              <a:solidFill>
                <a:srgbClr val="1A1A1A"/>
              </a:solidFill>
              <a:effectLst/>
              <a:latin typeface="Source Sans Pro" panose="020B0503030403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C877D4-C115-4B9D-B6EE-99781311D2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721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108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0643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6914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6866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3345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3574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0477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8992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1373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8831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192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4893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3825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09E2DBC-F5FE-1F8B-9804-89452EFD5F6B}"/>
            </a:ext>
          </a:extLst>
        </p:cNvPr>
        <p:cNvGrpSpPr/>
        <p:nvPr/>
      </p:nvGrpSpPr>
      <p:grpSpPr>
        <a:xfrm>
          <a:off x="0" y="0"/>
          <a:ext cx="0" cy="0"/>
          <a:chOff x="0" y="0"/>
          <a:chExt cx="0" cy="0"/>
        </a:xfrm>
      </p:grpSpPr>
    </p:spTree>
    <p:extLst>
      <p:ext uri="{BB962C8B-B14F-4D97-AF65-F5344CB8AC3E}">
        <p14:creationId xmlns:p14="http://schemas.microsoft.com/office/powerpoint/2010/main" val="25038015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E790992-2CF6-C599-7B41-4A2CFA0EE7EF}"/>
            </a:ext>
          </a:extLst>
        </p:cNvPr>
        <p:cNvGrpSpPr/>
        <p:nvPr/>
      </p:nvGrpSpPr>
      <p:grpSpPr>
        <a:xfrm>
          <a:off x="0" y="0"/>
          <a:ext cx="0" cy="0"/>
          <a:chOff x="0" y="0"/>
          <a:chExt cx="0" cy="0"/>
        </a:xfrm>
      </p:grpSpPr>
    </p:spTree>
    <p:extLst>
      <p:ext uri="{BB962C8B-B14F-4D97-AF65-F5344CB8AC3E}">
        <p14:creationId xmlns:p14="http://schemas.microsoft.com/office/powerpoint/2010/main" val="9493994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4259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0566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85576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80435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325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2B09572A5A76944878447A7D97D9235" ma:contentTypeVersion="14" ma:contentTypeDescription="Create a new document." ma:contentTypeScope="" ma:versionID="590c017a94bff537b05354f5fa7c2077">
  <xsd:schema xmlns:xsd="http://www.w3.org/2001/XMLSchema" xmlns:xs="http://www.w3.org/2001/XMLSchema" xmlns:p="http://schemas.microsoft.com/office/2006/metadata/properties" xmlns:ns2="e129a00c-9292-4451-9308-ea75f7972fd5" xmlns:ns3="11ef61ff-1dc9-4ca7-b845-84ac7e98c186" targetNamespace="http://schemas.microsoft.com/office/2006/metadata/properties" ma:root="true" ma:fieldsID="2ebb051f46d94dd3e67432ac605c7652" ns2:_="" ns3:_="">
    <xsd:import namespace="e129a00c-9292-4451-9308-ea75f7972fd5"/>
    <xsd:import namespace="11ef61ff-1dc9-4ca7-b845-84ac7e98c18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element ref="ns2:MediaServiceObjectDetectorVersion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29a00c-9292-4451-9308-ea75f7972f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0a09e083-f52d-4221-b916-d53bc4fb30bc"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descriptio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ef61ff-1dc9-4ca7-b845-84ac7e98c186"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86719957-1ae3-489c-8642-3cf1f4376828}" ma:internalName="TaxCatchAll" ma:showField="CatchAllData" ma:web="11ef61ff-1dc9-4ca7-b845-84ac7e98c18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1ef61ff-1dc9-4ca7-b845-84ac7e98c186" xsi:nil="true"/>
    <lcf76f155ced4ddcb4097134ff3c332f xmlns="e129a00c-9292-4451-9308-ea75f7972fd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43C8EF7-E7F6-4E1F-9AD1-A5E1C11FD450}">
  <ds:schemaRefs>
    <ds:schemaRef ds:uri="11ef61ff-1dc9-4ca7-b845-84ac7e98c186"/>
    <ds:schemaRef ds:uri="e129a00c-9292-4451-9308-ea75f7972fd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A4B666A-272F-47D5-851D-23112E594155}">
  <ds:schemaRefs>
    <ds:schemaRef ds:uri="http://schemas.microsoft.com/sharepoint/v3/contenttype/forms"/>
  </ds:schemaRefs>
</ds:datastoreItem>
</file>

<file path=customXml/itemProps3.xml><?xml version="1.0" encoding="utf-8"?>
<ds:datastoreItem xmlns:ds="http://schemas.openxmlformats.org/officeDocument/2006/customXml" ds:itemID="{4E03BCE7-310E-49E2-A67F-B2EF244DFCB1}">
  <ds:schemaRefs>
    <ds:schemaRef ds:uri="http://purl.org/dc/dcmitype/"/>
    <ds:schemaRef ds:uri="http://purl.org/dc/elements/1.1/"/>
    <ds:schemaRef ds:uri="http://schemas.microsoft.com/office/2006/documentManagement/types"/>
    <ds:schemaRef ds:uri="http://schemas.microsoft.com/office/2006/metadata/properties"/>
    <ds:schemaRef ds:uri="http://www.w3.org/XML/1998/namespace"/>
    <ds:schemaRef ds:uri="11ef61ff-1dc9-4ca7-b845-84ac7e98c186"/>
    <ds:schemaRef ds:uri="http://purl.org/dc/terms/"/>
    <ds:schemaRef ds:uri="http://schemas.microsoft.com/office/infopath/2007/PartnerControls"/>
    <ds:schemaRef ds:uri="http://schemas.openxmlformats.org/package/2006/metadata/core-properties"/>
    <ds:schemaRef ds:uri="e129a00c-9292-4451-9308-ea75f7972fd5"/>
  </ds:schemaRefs>
</ds:datastoreItem>
</file>

<file path=docMetadata/LabelInfo.xml><?xml version="1.0" encoding="utf-8"?>
<clbl:labelList xmlns:clbl="http://schemas.microsoft.com/office/2020/mipLabelMetadata">
  <clbl:label id="{fa3485ce-4782-4f34-a5fa-66b279523959}" enabled="1" method="Standard" siteId="{42dc8b0f-4759-4afe-9348-41952eeaf98b}" removed="0"/>
</clbl:labelList>
</file>

<file path=docProps/app.xml><?xml version="1.0" encoding="utf-8"?>
<Properties xmlns="http://schemas.openxmlformats.org/officeDocument/2006/extended-properties" xmlns:vt="http://schemas.openxmlformats.org/officeDocument/2006/docPropsVTypes">
  <TotalTime>7</TotalTime>
  <Words>5267</Words>
  <Application>Microsoft Office PowerPoint</Application>
  <PresentationFormat>Custom</PresentationFormat>
  <Paragraphs>348</Paragraphs>
  <Slides>33</Slides>
  <Notes>33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ＭＳ Ｐゴシック</vt:lpstr>
      <vt:lpstr>Source Sans Pro</vt:lpstr>
      <vt:lpstr>Arial</vt:lpstr>
      <vt:lpstr>Source Serif Pro Light</vt:lpstr>
      <vt:lpstr>Calibri</vt:lpstr>
      <vt:lpstr>Poppins 1</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Skin Cancer</dc:title>
  <dc:creator>Brittany Lovely</dc:creator>
  <cp:lastModifiedBy>Brittany Lovely</cp:lastModifiedBy>
  <cp:revision>2</cp:revision>
  <dcterms:created xsi:type="dcterms:W3CDTF">2006-08-16T00:00:00Z</dcterms:created>
  <dcterms:modified xsi:type="dcterms:W3CDTF">2026-07-31T14:52:55Z</dcterms:modified>
  <dc:identifier>DAF2Zn__aJ0</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0x01010012B09572A5A76944878447A7D97D9235</vt:lpwstr>
  </property>
  <property fmtid="{D5CDD505-2E9C-101B-9397-08002B2CF9AE}" pid="3" name="MediaServiceImageTags">
    <vt:lpwstr/>
  </property>
</Properties>
</file>