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9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3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0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1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3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5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5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2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CE24-271E-4C00-83B8-A1715BACDD5B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56423-1B2E-462B-A70A-1CED75043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0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3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8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33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3872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268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698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01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272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65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418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1576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385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28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028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0476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376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534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916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962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9180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885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1048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183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293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501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690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151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837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946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87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135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530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632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202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6885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77523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3270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479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08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169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4859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59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On-screen Show (4:3)</PresentationFormat>
  <Paragraphs>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American Cancer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ACS User</dc:creator>
  <cp:lastModifiedBy>ACS User</cp:lastModifiedBy>
  <cp:revision>2</cp:revision>
  <dcterms:created xsi:type="dcterms:W3CDTF">2012-02-14T17:53:30Z</dcterms:created>
  <dcterms:modified xsi:type="dcterms:W3CDTF">2012-02-14T18:49:36Z</dcterms:modified>
</cp:coreProperties>
</file>