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theme/theme10.xml" ContentType="application/vnd.openxmlformats-officedocument.theme+xml"/>
  <Override PartName="/ppt/slideLayouts/slideLayout36.xml" ContentType="application/vnd.openxmlformats-officedocument.presentationml.slideLayout+xml"/>
  <Override PartName="/ppt/theme/theme11.xml" ContentType="application/vnd.openxmlformats-officedocument.theme+xml"/>
  <Override PartName="/ppt/slideLayouts/slideLayout37.xml" ContentType="application/vnd.openxmlformats-officedocument.presentationml.slideLayout+xml"/>
  <Override PartName="/ppt/theme/theme1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4.xml" ContentType="application/vnd.openxmlformats-officedocument.theme+xml"/>
  <Override PartName="/ppt/slideLayouts/slideLayout44.xml" ContentType="application/vnd.openxmlformats-officedocument.presentationml.slideLayout+xml"/>
  <Override PartName="/ppt/theme/theme15.xml" ContentType="application/vnd.openxmlformats-officedocument.theme+xml"/>
  <Override PartName="/ppt/slideLayouts/slideLayout45.xml" ContentType="application/vnd.openxmlformats-officedocument.presentationml.slideLayout+xml"/>
  <Override PartName="/ppt/theme/theme1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7.xml" ContentType="application/vnd.openxmlformats-officedocument.theme+xml"/>
  <Override PartName="/ppt/slideLayouts/slideLayout48.xml" ContentType="application/vnd.openxmlformats-officedocument.presentationml.slideLayout+xml"/>
  <Override PartName="/ppt/theme/theme18.xml" ContentType="application/vnd.openxmlformats-officedocument.theme+xml"/>
  <Override PartName="/ppt/slideLayouts/slideLayout49.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0.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1.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6" r:id="rId2"/>
    <p:sldMasterId id="2147483672" r:id="rId3"/>
    <p:sldMasterId id="2147483722" r:id="rId4"/>
    <p:sldMasterId id="2147483674" r:id="rId5"/>
    <p:sldMasterId id="2147483728" r:id="rId6"/>
    <p:sldMasterId id="2147483677" r:id="rId7"/>
    <p:sldMasterId id="2147483736" r:id="rId8"/>
    <p:sldMasterId id="2147483679" r:id="rId9"/>
    <p:sldMasterId id="2147483681" r:id="rId10"/>
    <p:sldMasterId id="2147483683" r:id="rId11"/>
    <p:sldMasterId id="2147483726" r:id="rId12"/>
    <p:sldMasterId id="2147483685" r:id="rId13"/>
    <p:sldMasterId id="2147483688" r:id="rId14"/>
    <p:sldMasterId id="2147483691" r:id="rId15"/>
    <p:sldMasterId id="2147483693" r:id="rId16"/>
    <p:sldMasterId id="2147483695" r:id="rId17"/>
    <p:sldMasterId id="2147483698" r:id="rId18"/>
    <p:sldMasterId id="2147483720" r:id="rId19"/>
    <p:sldMasterId id="2147483700" r:id="rId20"/>
    <p:sldMasterId id="2147483703" r:id="rId21"/>
    <p:sldMasterId id="2147483715" r:id="rId22"/>
  </p:sldMasterIdLst>
  <p:notesMasterIdLst>
    <p:notesMasterId r:id="rId44"/>
  </p:notesMasterIdLst>
  <p:sldIdLst>
    <p:sldId id="302" r:id="rId23"/>
    <p:sldId id="436" r:id="rId24"/>
    <p:sldId id="415" r:id="rId25"/>
    <p:sldId id="416" r:id="rId26"/>
    <p:sldId id="417" r:id="rId27"/>
    <p:sldId id="419" r:id="rId28"/>
    <p:sldId id="420" r:id="rId29"/>
    <p:sldId id="421" r:id="rId30"/>
    <p:sldId id="423" r:id="rId31"/>
    <p:sldId id="422" r:id="rId32"/>
    <p:sldId id="424" r:id="rId33"/>
    <p:sldId id="425" r:id="rId34"/>
    <p:sldId id="426" r:id="rId35"/>
    <p:sldId id="427" r:id="rId36"/>
    <p:sldId id="428" r:id="rId37"/>
    <p:sldId id="429" r:id="rId38"/>
    <p:sldId id="430" r:id="rId39"/>
    <p:sldId id="432" r:id="rId40"/>
    <p:sldId id="433" r:id="rId41"/>
    <p:sldId id="434" r:id="rId42"/>
    <p:sldId id="43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B99A10-A748-013F-EA66-668C551C2E74}" name="Nikita Wagle" initials="NW" userId="S::Nikita.Wagle@cancer.org::4014f066-935c-4132-a792-76590d8ea694" providerId="AD"/>
  <p188:author id="{BAF37F21-9441-E9B8-937E-D75B7A03CB8E}" name="Tyler Kratzer" initials="TK" userId="S::Tyler.Kratzer@cancer.org::165a4163-7e8f-4b9c-aeb0-0d9a2705d266" providerId="AD"/>
  <p188:author id="{F2FA06EB-3537-F5AB-D4FD-165B49956A31}" name="Angela Giaquinto" initials="AG" userId="S::Angela.Giaquinto@cancer.org::81bc5b76-bf0c-4f82-9644-48bbf9831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6F8"/>
    <a:srgbClr val="B2F2FF"/>
    <a:srgbClr val="FF0000"/>
    <a:srgbClr val="012169"/>
    <a:srgbClr val="000000"/>
    <a:srgbClr val="FFC600"/>
    <a:srgbClr val="FFFFFF"/>
    <a:srgbClr val="A0F0FF"/>
    <a:srgbClr val="A7A8A9"/>
    <a:srgbClr val="FF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824" autoAdjust="0"/>
  </p:normalViewPr>
  <p:slideViewPr>
    <p:cSldViewPr snapToGrid="0">
      <p:cViewPr varScale="1">
        <p:scale>
          <a:sx n="83" d="100"/>
          <a:sy n="83" d="100"/>
        </p:scale>
        <p:origin x="90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microsoft.com/office/2018/10/relationships/authors" Target="author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8D738-8366-954A-A454-968E837854FF}" type="datetimeFigureOut">
              <a:rPr lang="en-US" smtClean="0"/>
              <a:t>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35197-6DA9-744D-98ED-310B7A3B435B}" type="slidenum">
              <a:rPr lang="en-US" smtClean="0"/>
              <a:t>‹#›</a:t>
            </a:fld>
            <a:endParaRPr lang="en-US"/>
          </a:p>
        </p:txBody>
      </p:sp>
    </p:spTree>
    <p:extLst>
      <p:ext uri="{BB962C8B-B14F-4D97-AF65-F5344CB8AC3E}">
        <p14:creationId xmlns:p14="http://schemas.microsoft.com/office/powerpoint/2010/main" val="55264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a:t>
            </a:fld>
            <a:endParaRPr lang="en-US"/>
          </a:p>
        </p:txBody>
      </p:sp>
    </p:spTree>
    <p:extLst>
      <p:ext uri="{BB962C8B-B14F-4D97-AF65-F5344CB8AC3E}">
        <p14:creationId xmlns:p14="http://schemas.microsoft.com/office/powerpoint/2010/main" val="243031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While gains in </a:t>
            </a:r>
            <a:r>
              <a:rPr lang="en-US" b="0" dirty="0">
                <a:latin typeface="Arial" pitchFamily="34" charset="0"/>
                <a:ea typeface="ＭＳ Ｐゴシック" pitchFamily="34" charset="-128"/>
                <a:cs typeface="Times New Roman" pitchFamily="18" charset="0"/>
              </a:rPr>
              <a:t>survival have occurred for both White and Black cancer patients, Black</a:t>
            </a:r>
            <a:r>
              <a:rPr lang="en-US" b="0" baseline="0" dirty="0">
                <a:latin typeface="Arial" pitchFamily="34" charset="0"/>
                <a:ea typeface="ＭＳ Ｐゴシック" pitchFamily="34" charset="-128"/>
                <a:cs typeface="Times New Roman" pitchFamily="18" charset="0"/>
              </a:rPr>
              <a:t> people continue to </a:t>
            </a:r>
            <a:r>
              <a:rPr lang="en-US" b="0" dirty="0">
                <a:latin typeface="Arial" pitchFamily="34" charset="0"/>
                <a:ea typeface="ＭＳ Ｐゴシック" pitchFamily="34" charset="-128"/>
                <a:cs typeface="Times New Roman" pitchFamily="18" charset="0"/>
              </a:rPr>
              <a:t>have lower survival rates for most cancer types. The largest differences are for melanoma of the skin and cancers of the oral cavity and pharynx and uterine corpus. Factors</a:t>
            </a:r>
            <a:r>
              <a:rPr lang="en-US" b="0" baseline="0" dirty="0">
                <a:latin typeface="Arial" pitchFamily="34" charset="0"/>
                <a:ea typeface="ＭＳ Ｐゴシック" pitchFamily="34" charset="-128"/>
                <a:cs typeface="Times New Roman" pitchFamily="18" charset="0"/>
              </a:rPr>
              <a:t> contributing to these disparities include later stage diagnosis and less access to high-quality treatment</a:t>
            </a:r>
            <a:r>
              <a:rPr lang="en-US" b="0" dirty="0">
                <a:latin typeface="Arial" pitchFamily="34" charset="0"/>
                <a:ea typeface="ＭＳ Ｐゴシック" pitchFamily="34" charset="-128"/>
                <a:cs typeface="Times New Roman" pitchFamily="18" charset="0"/>
              </a:rPr>
              <a:t>. Differences in tumor characteristics </a:t>
            </a:r>
            <a:r>
              <a:rPr lang="en-US" b="0" baseline="0" dirty="0">
                <a:latin typeface="Arial" pitchFamily="34" charset="0"/>
                <a:ea typeface="ＭＳ Ｐゴシック" pitchFamily="34" charset="-128"/>
                <a:cs typeface="Times New Roman" pitchFamily="18" charset="0"/>
              </a:rPr>
              <a:t>may also play a small role for some cancer types</a:t>
            </a:r>
            <a:r>
              <a:rPr lang="en-US" b="0" dirty="0">
                <a:latin typeface="Arial" pitchFamily="34" charset="0"/>
                <a:ea typeface="ＭＳ Ｐゴシック" pitchFamily="34" charset="-128"/>
                <a:cs typeface="Times New Roman" pitchFamily="18" charset="0"/>
              </a:rPr>
              <a:t>.</a:t>
            </a:r>
            <a:r>
              <a:rPr lang="en-US" b="0" dirty="0">
                <a:latin typeface="Arial" pitchFamily="34" charset="0"/>
                <a:ea typeface="ＭＳ Ｐゴシック" pitchFamily="34" charset="-128"/>
              </a:rPr>
              <a:t> </a:t>
            </a: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10</a:t>
            </a:fld>
            <a:endParaRPr lang="en-US"/>
          </a:p>
        </p:txBody>
      </p:sp>
    </p:spTree>
    <p:extLst>
      <p:ext uri="{BB962C8B-B14F-4D97-AF65-F5344CB8AC3E}">
        <p14:creationId xmlns:p14="http://schemas.microsoft.com/office/powerpoint/2010/main" val="110857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cs typeface="Times New Roman" pitchFamily="18" charset="0"/>
              </a:rPr>
              <a:t>Now we will turn our attention to cancer mortality. </a:t>
            </a:r>
            <a:r>
              <a:rPr lang="en-US" dirty="0">
                <a:latin typeface="Arial" pitchFamily="34" charset="0"/>
                <a:ea typeface="ＭＳ Ｐゴシック" pitchFamily="34" charset="-128"/>
              </a:rPr>
              <a:t>Lung cancer is by far the</a:t>
            </a:r>
            <a:r>
              <a:rPr lang="en-US" baseline="0" dirty="0">
                <a:latin typeface="Arial" pitchFamily="34" charset="0"/>
                <a:ea typeface="ＭＳ Ｐゴシック" pitchFamily="34" charset="-128"/>
              </a:rPr>
              <a:t> leading cause of cancer death</a:t>
            </a:r>
            <a:r>
              <a:rPr lang="en-US" dirty="0">
                <a:latin typeface="Arial" pitchFamily="34" charset="0"/>
                <a:ea typeface="ＭＳ Ｐゴシック" pitchFamily="34" charset="-128"/>
              </a:rPr>
              <a:t> among males (21%), followed by prostate (11%) and colorectal (9%)</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cancers. Among</a:t>
            </a:r>
            <a:r>
              <a:rPr lang="en-US" baseline="0" dirty="0">
                <a:latin typeface="Arial" pitchFamily="34" charset="0"/>
                <a:ea typeface="ＭＳ Ｐゴシック" pitchFamily="34" charset="-128"/>
              </a:rPr>
              <a:t> females</a:t>
            </a:r>
            <a:r>
              <a:rPr lang="en-US" dirty="0">
                <a:latin typeface="Arial" pitchFamily="34" charset="0"/>
                <a:ea typeface="ＭＳ Ｐゴシック" pitchFamily="34" charset="-128"/>
              </a:rPr>
              <a:t>, lung (21%), breast (15%), and colorectal (8%) cancers account for are the leading causes of cancer death. Lung cancer causes more than 350 deaths per day in men and women combined, more than breast, prostate, and pancreatic cancers combined, and two-and-a-half times more than colorectal cancer, the 2</a:t>
            </a:r>
            <a:r>
              <a:rPr lang="en-US" baseline="30000" dirty="0">
                <a:latin typeface="Arial" pitchFamily="34" charset="0"/>
                <a:ea typeface="ＭＳ Ｐゴシック" pitchFamily="34" charset="-128"/>
              </a:rPr>
              <a:t>nd</a:t>
            </a:r>
            <a:r>
              <a:rPr lang="en-US" dirty="0">
                <a:latin typeface="Arial" pitchFamily="34" charset="0"/>
                <a:ea typeface="ＭＳ Ｐゴシック" pitchFamily="34" charset="-128"/>
              </a:rPr>
              <a:t> leading cause of cancer death.</a:t>
            </a: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11</a:t>
            </a:fld>
            <a:endParaRPr lang="en-US"/>
          </a:p>
        </p:txBody>
      </p:sp>
    </p:spTree>
    <p:extLst>
      <p:ext uri="{BB962C8B-B14F-4D97-AF65-F5344CB8AC3E}">
        <p14:creationId xmlns:p14="http://schemas.microsoft.com/office/powerpoint/2010/main" val="3339705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latin typeface="Source Sans Pro" panose="020B0503030403020204" pitchFamily="34" charset="0"/>
                <a:ea typeface="ＭＳ Ｐゴシック" pitchFamily="34" charset="-128"/>
                <a:cs typeface="Times New Roman" pitchFamily="18" charset="0"/>
              </a:rPr>
              <a:t>This slide shows trends in cancer death rates among males in blue, females in pink, and combined sexes in orange. </a:t>
            </a:r>
            <a:endParaRPr lang="en-US" b="0" i="0" dirty="0">
              <a:latin typeface="Source Sans Pro" panose="020B0503030403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latin typeface="Source Sans Pro" panose="020B0503030403020204" pitchFamily="34" charset="0"/>
                <a:ea typeface="ＭＳ Ｐゴシック" pitchFamily="34" charset="-128"/>
                <a:cs typeface="Times New Roman" pitchFamily="18" charset="0"/>
              </a:rPr>
              <a:t>The cancer</a:t>
            </a:r>
            <a:r>
              <a:rPr lang="en-US" i="0" baseline="0" dirty="0">
                <a:latin typeface="Source Sans Pro" panose="020B0503030403020204" pitchFamily="34" charset="0"/>
                <a:ea typeface="ＭＳ Ｐゴシック" pitchFamily="34" charset="-128"/>
                <a:cs typeface="Times New Roman" pitchFamily="18" charset="0"/>
              </a:rPr>
              <a:t> death rate in males and females combined has declined by 33% since its peak in </a:t>
            </a:r>
            <a:r>
              <a:rPr lang="en-US" b="0" i="0" baseline="0" dirty="0">
                <a:latin typeface="Source Sans Pro" panose="020B0503030403020204" pitchFamily="34" charset="0"/>
                <a:ea typeface="ＭＳ Ｐゴシック" pitchFamily="34" charset="-128"/>
                <a:cs typeface="Times New Roman" pitchFamily="18" charset="0"/>
              </a:rPr>
              <a:t>1991.  </a:t>
            </a:r>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12</a:t>
            </a:fld>
            <a:endParaRPr lang="en-US"/>
          </a:p>
        </p:txBody>
      </p:sp>
    </p:spTree>
    <p:extLst>
      <p:ext uri="{BB962C8B-B14F-4D97-AF65-F5344CB8AC3E}">
        <p14:creationId xmlns:p14="http://schemas.microsoft.com/office/powerpoint/2010/main" val="3468921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t>As a result of continuous declines in the cancer death rate since 1991, there were an estimated 3.8 million fewer</a:t>
            </a:r>
            <a:r>
              <a:rPr lang="en-US" i="0" baseline="0" dirty="0"/>
              <a:t> </a:t>
            </a:r>
            <a:r>
              <a:rPr lang="en-US" i="0" dirty="0"/>
              <a:t>cancer deaths through 2020 than would have been expected if the death rate had remained at its peak</a:t>
            </a:r>
            <a:r>
              <a:rPr lang="en-US" i="0" baseline="0" dirty="0"/>
              <a:t>. This graph shows the number of averted cancer deaths in men on the left and women on the right. The blue line represents the actual number of cancer deaths recorded each year, and the red line represents the number of cancer deaths that would have been expected if cancer death rates had remained at their peak</a:t>
            </a:r>
            <a:endParaRPr lang="en-US" i="0" dirty="0"/>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13</a:t>
            </a:fld>
            <a:endParaRPr lang="en-US"/>
          </a:p>
        </p:txBody>
      </p:sp>
    </p:spTree>
    <p:extLst>
      <p:ext uri="{BB962C8B-B14F-4D97-AF65-F5344CB8AC3E}">
        <p14:creationId xmlns:p14="http://schemas.microsoft.com/office/powerpoint/2010/main" val="279067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latin typeface="Arial" pitchFamily="34" charset="0"/>
                <a:ea typeface="ＭＳ Ｐゴシック" pitchFamily="34" charset="-128"/>
                <a:cs typeface="Times New Roman" pitchFamily="18" charset="0"/>
              </a:rPr>
              <a:t>This figure shows trends in cancer death rates in males by cancer type. Lung cancer mortality, shown in red, increased steeply during most of the 20</a:t>
            </a:r>
            <a:r>
              <a:rPr lang="en-US" b="0" i="0" baseline="30000" dirty="0">
                <a:latin typeface="Arial" pitchFamily="34" charset="0"/>
                <a:ea typeface="ＭＳ Ｐゴシック" pitchFamily="34" charset="-128"/>
                <a:cs typeface="Times New Roman" pitchFamily="18" charset="0"/>
              </a:rPr>
              <a:t>th</a:t>
            </a:r>
            <a:r>
              <a:rPr lang="en-US" b="0" i="0" dirty="0">
                <a:latin typeface="Arial" pitchFamily="34" charset="0"/>
                <a:ea typeface="ＭＳ Ｐゴシック" pitchFamily="34" charset="-128"/>
                <a:cs typeface="Times New Roman" pitchFamily="18" charset="0"/>
              </a:rPr>
              <a:t> century due to the tobacco epidemic but has declined rapidly since 1990; the pace of decline has accelerated over the past decade from annual decline of 3% to 5% during 2014-2020 due to improved treatment. The death rate for stomach cancer, shown in yellow, was the leading cause of cancer death among males early in the 20</a:t>
            </a:r>
            <a:r>
              <a:rPr lang="en-US" b="0" i="0" baseline="30000" dirty="0">
                <a:latin typeface="Arial" pitchFamily="34" charset="0"/>
                <a:ea typeface="ＭＳ Ｐゴシック" pitchFamily="34" charset="-128"/>
                <a:cs typeface="Times New Roman" pitchFamily="18" charset="0"/>
              </a:rPr>
              <a:t>th</a:t>
            </a:r>
            <a:r>
              <a:rPr lang="en-US" b="0" i="0" dirty="0">
                <a:latin typeface="Arial" pitchFamily="34" charset="0"/>
                <a:ea typeface="ＭＳ Ｐゴシック" pitchFamily="34" charset="-128"/>
                <a:cs typeface="Times New Roman" pitchFamily="18" charset="0"/>
              </a:rPr>
              <a:t> century but has decreased by more</a:t>
            </a:r>
            <a:r>
              <a:rPr lang="en-US" b="0" i="0" baseline="0" dirty="0">
                <a:latin typeface="Arial" pitchFamily="34" charset="0"/>
                <a:ea typeface="ＭＳ Ｐゴシック" pitchFamily="34" charset="-128"/>
                <a:cs typeface="Times New Roman" pitchFamily="18" charset="0"/>
              </a:rPr>
              <a:t> than </a:t>
            </a:r>
            <a:r>
              <a:rPr lang="en-US" b="0" i="0" dirty="0">
                <a:latin typeface="Arial" pitchFamily="34" charset="0"/>
                <a:ea typeface="ＭＳ Ｐゴシック" pitchFamily="34" charset="-128"/>
                <a:cs typeface="Times New Roman" pitchFamily="18" charset="0"/>
              </a:rPr>
              <a:t>90% since 1930 because of declines in incidence as a result of refrigeration and lower intake of sodium-preserved foods.</a:t>
            </a:r>
            <a:r>
              <a:rPr lang="en-US" b="0" i="1" dirty="0">
                <a:latin typeface="Arial" pitchFamily="34" charset="0"/>
                <a:ea typeface="ＭＳ Ｐゴシック" pitchFamily="34" charset="-128"/>
                <a:cs typeface="Times New Roman" pitchFamily="18" charset="0"/>
              </a:rPr>
              <a:t> </a:t>
            </a:r>
            <a:r>
              <a:rPr lang="en-US" b="0" i="0" dirty="0">
                <a:latin typeface="Arial" pitchFamily="34" charset="0"/>
                <a:ea typeface="ＭＳ Ｐゴシック" pitchFamily="34" charset="-128"/>
                <a:cs typeface="Times New Roman" pitchFamily="18" charset="0"/>
              </a:rPr>
              <a:t>Death rates</a:t>
            </a:r>
            <a:r>
              <a:rPr lang="en-US" b="0" i="0" baseline="0" dirty="0">
                <a:latin typeface="Arial" pitchFamily="34" charset="0"/>
                <a:ea typeface="ＭＳ Ｐゴシック" pitchFamily="34" charset="-128"/>
                <a:cs typeface="Times New Roman" pitchFamily="18" charset="0"/>
              </a:rPr>
              <a:t> for </a:t>
            </a:r>
            <a:r>
              <a:rPr lang="en-US" b="0" i="0" dirty="0">
                <a:latin typeface="Arial" pitchFamily="34" charset="0"/>
                <a:ea typeface="ＭＳ Ｐゴシック" pitchFamily="34" charset="-128"/>
                <a:cs typeface="Times New Roman" pitchFamily="18" charset="0"/>
              </a:rPr>
              <a:t>colorectal cancer, in green, has dropped by 55% in men since 1980.</a:t>
            </a:r>
            <a:r>
              <a:rPr lang="en-US" b="0" i="1" dirty="0">
                <a:latin typeface="Arial" pitchFamily="34" charset="0"/>
                <a:ea typeface="ＭＳ Ｐゴシック" pitchFamily="34" charset="-128"/>
                <a:cs typeface="Times New Roman" pitchFamily="18" charset="0"/>
              </a:rPr>
              <a:t> </a:t>
            </a:r>
            <a:r>
              <a:rPr lang="en-US" b="0" i="0" dirty="0">
                <a:latin typeface="Arial" pitchFamily="34" charset="0"/>
                <a:ea typeface="ＭＳ Ｐゴシック" pitchFamily="34" charset="-128"/>
                <a:cs typeface="Times New Roman" pitchFamily="18" charset="0"/>
              </a:rPr>
              <a:t>The slowing decline in prostate cancer mortality, shown in brown, likely reflects recent upticks in advanced-stage diagnoses associated with reductions in PSA testing. </a:t>
            </a:r>
            <a:r>
              <a:rPr lang="en-US" b="0" i="0" dirty="0">
                <a:latin typeface="Arial" pitchFamily="34" charset="0"/>
                <a:ea typeface="ＭＳ Ｐゴシック" pitchFamily="34" charset="-128"/>
              </a:rPr>
              <a:t>L</a:t>
            </a:r>
            <a:r>
              <a:rPr lang="en-US" b="0" i="0" baseline="0" dirty="0">
                <a:latin typeface="Arial" pitchFamily="34" charset="0"/>
                <a:ea typeface="ＭＳ Ｐゴシック" pitchFamily="34" charset="-128"/>
              </a:rPr>
              <a:t>iver cancer death rates increased rapidly for decades but have declined since 2017 by 1.3% annually whereas death rates for pancreatic cancer continue to increase slowly (by 0.3% annually since 2000).</a:t>
            </a:r>
            <a:endParaRPr lang="en-US" b="0" i="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14</a:t>
            </a:fld>
            <a:endParaRPr lang="en-US"/>
          </a:p>
        </p:txBody>
      </p:sp>
    </p:spTree>
    <p:extLst>
      <p:ext uri="{BB962C8B-B14F-4D97-AF65-F5344CB8AC3E}">
        <p14:creationId xmlns:p14="http://schemas.microsoft.com/office/powerpoint/2010/main" val="1993414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Arial" pitchFamily="34" charset="0"/>
                <a:ea typeface="ＭＳ Ｐゴシック" pitchFamily="34" charset="-128"/>
                <a:cs typeface="Times New Roman" pitchFamily="18" charset="0"/>
              </a:rPr>
              <a:t>This figure shows long-term trends in cancer death rates for females in the United States. Lung cancer death rates in females didn’t begin declining until the early 2000s because of the delay in smoking uptake and cessation in women compared to men. Breast cancer death rates changed little between 1930 and 1989 but have since decreased by 43% due to earlier detection and improved treatment.  Stomach cancer</a:t>
            </a:r>
            <a:r>
              <a:rPr lang="en-US" i="0" baseline="0" dirty="0">
                <a:latin typeface="Arial" pitchFamily="34" charset="0"/>
                <a:ea typeface="ＭＳ Ｐゴシック" pitchFamily="34" charset="-128"/>
                <a:cs typeface="Times New Roman" pitchFamily="18" charset="0"/>
              </a:rPr>
              <a:t> mortality </a:t>
            </a:r>
            <a:r>
              <a:rPr lang="en-US" i="0" dirty="0">
                <a:latin typeface="Arial" pitchFamily="34" charset="0"/>
                <a:ea typeface="ＭＳ Ｐゴシック" pitchFamily="34" charset="-128"/>
                <a:cs typeface="Times New Roman" pitchFamily="18" charset="0"/>
              </a:rPr>
              <a:t>has decreased by more than 90%, similar to males, and</a:t>
            </a:r>
            <a:r>
              <a:rPr lang="en-US" i="0" baseline="0" dirty="0">
                <a:latin typeface="Arial" pitchFamily="34" charset="0"/>
                <a:ea typeface="ＭＳ Ｐゴシック" pitchFamily="34" charset="-128"/>
              </a:rPr>
              <a:t> liver cancer mortality has stabilized after years of increase. Historically, uterine corpus and cervix cancer deaths were combined, shown in purple. In contrast with declines in uterine cervix cancer death rates, uterine corpus cancer death rates have increased since the 1990s, shown in upper left figure. </a:t>
            </a:r>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15</a:t>
            </a:fld>
            <a:endParaRPr lang="en-US"/>
          </a:p>
        </p:txBody>
      </p:sp>
    </p:spTree>
    <p:extLst>
      <p:ext uri="{BB962C8B-B14F-4D97-AF65-F5344CB8AC3E}">
        <p14:creationId xmlns:p14="http://schemas.microsoft.com/office/powerpoint/2010/main" val="1210926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Cancer death rates are higher among males than among females for every racial and ethnic group. Non-Hispanic Black males and females have the highest cancer mortality rates and</a:t>
            </a:r>
            <a:r>
              <a:rPr lang="en-US" baseline="0" dirty="0">
                <a:latin typeface="Arial" pitchFamily="34" charset="0"/>
                <a:ea typeface="ＭＳ Ｐゴシック" pitchFamily="34" charset="-128"/>
              </a:rPr>
              <a:t> non-Hispanic A</a:t>
            </a:r>
            <a:r>
              <a:rPr lang="en-US" dirty="0">
                <a:latin typeface="Arial" pitchFamily="34" charset="0"/>
                <a:ea typeface="ＭＳ Ｐゴシック" pitchFamily="34" charset="-128"/>
              </a:rPr>
              <a:t>sian</a:t>
            </a:r>
            <a:r>
              <a:rPr lang="en-US" baseline="0" dirty="0">
                <a:latin typeface="Arial" pitchFamily="34" charset="0"/>
                <a:ea typeface="ＭＳ Ｐゴシック" pitchFamily="34" charset="-128"/>
              </a:rPr>
              <a:t>/</a:t>
            </a:r>
            <a:r>
              <a:rPr lang="en-US" dirty="0">
                <a:latin typeface="Arial" pitchFamily="34" charset="0"/>
                <a:ea typeface="ＭＳ Ｐゴシック" pitchFamily="34" charset="-128"/>
              </a:rPr>
              <a:t>Pacific Islander individuals have the lowest,</a:t>
            </a:r>
            <a:r>
              <a:rPr lang="en-US" baseline="0" dirty="0">
                <a:latin typeface="Arial" pitchFamily="34" charset="0"/>
                <a:ea typeface="ＭＳ Ｐゴシック" pitchFamily="34" charset="-128"/>
              </a:rPr>
              <a:t> </a:t>
            </a:r>
            <a:r>
              <a:rPr lang="en-US" b="0" dirty="0">
                <a:latin typeface="Arial" pitchFamily="34" charset="0"/>
                <a:ea typeface="ＭＳ Ｐゴシック" pitchFamily="34" charset="-128"/>
              </a:rPr>
              <a:t>about</a:t>
            </a:r>
            <a:r>
              <a:rPr lang="en-US" dirty="0">
                <a:latin typeface="Arial" pitchFamily="34" charset="0"/>
                <a:ea typeface="ＭＳ Ｐゴシック" pitchFamily="34" charset="-128"/>
              </a:rPr>
              <a:t> half those of</a:t>
            </a:r>
            <a:r>
              <a:rPr lang="en-US" baseline="0" dirty="0">
                <a:latin typeface="Arial" pitchFamily="34" charset="0"/>
                <a:ea typeface="ＭＳ Ｐゴシック" pitchFamily="34" charset="-128"/>
              </a:rPr>
              <a:t> Black people</a:t>
            </a:r>
            <a:r>
              <a:rPr lang="en-US" dirty="0">
                <a:latin typeface="Arial" pitchFamily="34" charset="0"/>
                <a:ea typeface="ＭＳ Ｐゴシック" pitchFamily="34" charset="-128"/>
              </a:rPr>
              <a:t>. </a:t>
            </a:r>
          </a:p>
          <a:p>
            <a:pPr eaLnBrk="1" hangingPunct="1"/>
            <a:endParaRPr lang="en-US" dirty="0">
              <a:latin typeface="Arial" pitchFamily="34"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itchFamily="34" charset="0"/>
                <a:ea typeface="ＭＳ Ｐゴシック" pitchFamily="34" charset="-128"/>
              </a:rPr>
              <a:t>American Indian/Alaska Native death rates are for the entire US and adjusted due to racial misclassification that is common on death certificates. More information can be found in the American Cancer Society publication </a:t>
            </a:r>
            <a:r>
              <a:rPr lang="en-US" b="1" i="0" dirty="0">
                <a:solidFill>
                  <a:srgbClr val="1C1D1E"/>
                </a:solidFill>
                <a:effectLst/>
                <a:latin typeface="Open Sans" panose="020B0606030504020204" pitchFamily="34" charset="0"/>
              </a:rPr>
              <a:t>Cancer statistics for American Indian and Alaska Native individuals, 2022: Including increasing disparities in early onset colorectal cancer </a:t>
            </a:r>
            <a:r>
              <a:rPr lang="en-US" b="0" i="0" dirty="0">
                <a:solidFill>
                  <a:srgbClr val="1C1D1E"/>
                </a:solidFill>
                <a:effectLst/>
                <a:latin typeface="Open Sans" panose="020B0606030504020204" pitchFamily="34" charset="0"/>
              </a:rPr>
              <a:t>published in CA: A Cancer Journal for Clinicians. </a:t>
            </a:r>
            <a:endParaRPr lang="en-US" b="1" i="0" dirty="0">
              <a:solidFill>
                <a:srgbClr val="1C1D1E"/>
              </a:solidFill>
              <a:effectLst/>
              <a:latin typeface="Open Sans" panose="020B0606030504020204" pitchFamily="34" charset="0"/>
            </a:endParaRPr>
          </a:p>
          <a:p>
            <a:pPr eaLnBrk="1" hangingPunct="1"/>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16</a:t>
            </a:fld>
            <a:endParaRPr lang="en-US"/>
          </a:p>
        </p:txBody>
      </p:sp>
    </p:spTree>
    <p:extLst>
      <p:ext uri="{BB962C8B-B14F-4D97-AF65-F5344CB8AC3E}">
        <p14:creationId xmlns:p14="http://schemas.microsoft.com/office/powerpoint/2010/main" val="89519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latin typeface="Arial" pitchFamily="34" charset="0"/>
                <a:ea typeface="ＭＳ Ｐゴシック" pitchFamily="34" charset="-128"/>
                <a:cs typeface="Times New Roman" pitchFamily="18" charset="0"/>
              </a:rPr>
              <a:t>T</a:t>
            </a:r>
            <a:r>
              <a:rPr lang="en-US" sz="1200" i="0" kern="1200" dirty="0">
                <a:solidFill>
                  <a:schemeClr val="tx1"/>
                </a:solidFill>
                <a:effectLst/>
                <a:latin typeface="+mn-lt"/>
                <a:ea typeface="+mn-ea"/>
                <a:cs typeface="+mn-cs"/>
              </a:rPr>
              <a:t>he excess risk of cancer death in Black versus Whites individuals has dropped from 33% in 1993 to </a:t>
            </a:r>
            <a:r>
              <a:rPr lang="en-US" sz="1200" b="0" i="0" kern="1200" dirty="0">
                <a:solidFill>
                  <a:schemeClr val="tx1"/>
                </a:solidFill>
                <a:effectLst/>
                <a:latin typeface="+mn-lt"/>
                <a:ea typeface="+mn-ea"/>
                <a:cs typeface="+mn-cs"/>
              </a:rPr>
              <a:t>12% in 2020 amo</a:t>
            </a:r>
            <a:r>
              <a:rPr lang="en-US" sz="1200" i="0" kern="1200" dirty="0">
                <a:solidFill>
                  <a:schemeClr val="tx1"/>
                </a:solidFill>
                <a:effectLst/>
                <a:latin typeface="+mn-lt"/>
                <a:ea typeface="+mn-ea"/>
                <a:cs typeface="+mn-cs"/>
              </a:rPr>
              <a:t>ng men and women combined, with the gap larger in men than in women. Progress in reducing Black-White mortality disparity is largely due to more rapid declines in the incidence (and thus mortality) of smoking-related cancers because of a steep drop in smoking initiation among Black teens from the 1970s to 1990s.</a:t>
            </a:r>
            <a:endParaRPr lang="en-US" i="0" dirty="0">
              <a:latin typeface="Arial" pitchFamily="34" charset="0"/>
              <a:ea typeface="ＭＳ Ｐゴシック" pitchFamily="34" charset="-128"/>
              <a:cs typeface="Times New Roman" pitchFamily="18" charset="0"/>
            </a:endParaRPr>
          </a:p>
          <a:p>
            <a:endParaRPr lang="en-US" i="0" dirty="0"/>
          </a:p>
        </p:txBody>
      </p:sp>
      <p:sp>
        <p:nvSpPr>
          <p:cNvPr id="4" name="Slide Number Placeholder 3"/>
          <p:cNvSpPr>
            <a:spLocks noGrp="1"/>
          </p:cNvSpPr>
          <p:nvPr>
            <p:ph type="sldNum" sz="quarter" idx="5"/>
          </p:nvPr>
        </p:nvSpPr>
        <p:spPr/>
        <p:txBody>
          <a:bodyPr/>
          <a:lstStyle/>
          <a:p>
            <a:fld id="{85E35197-6DA9-744D-98ED-310B7A3B435B}" type="slidenum">
              <a:rPr lang="en-US" smtClean="0"/>
              <a:t>17</a:t>
            </a:fld>
            <a:endParaRPr lang="en-US"/>
          </a:p>
        </p:txBody>
      </p:sp>
    </p:spTree>
    <p:extLst>
      <p:ext uri="{BB962C8B-B14F-4D97-AF65-F5344CB8AC3E}">
        <p14:creationId xmlns:p14="http://schemas.microsoft.com/office/powerpoint/2010/main" val="3143249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This slide shows cancer incidence rates in children and adolescents by cancer type according to the International Classification of Childhood Cancers (ICCC). This system is more appropriate for children than adult tumor classification because it categorizes cancers based on a combination of tumor histology (microscopic structure) and location rather than location alone. </a:t>
            </a:r>
            <a:r>
              <a:rPr lang="en-US" b="0" baseline="0" dirty="0">
                <a:solidFill>
                  <a:schemeClr val="tx1"/>
                </a:solidFill>
                <a:latin typeface="Arial" panose="020B0604020202020204" pitchFamily="34" charset="0"/>
                <a:cs typeface="Arial" panose="020B0604020202020204" pitchFamily="34" charset="0"/>
              </a:rPr>
              <a:t>Leukemia accounts for 28% of all cancers diagnosed in children but just 13% of cancers diagnosed in adolescents, among whom brain cancer is most common (21%).</a:t>
            </a:r>
          </a:p>
          <a:p>
            <a:endParaRPr lang="en-US" baseline="0"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Cancer registries were mandated</a:t>
            </a:r>
            <a:r>
              <a:rPr lang="en-US" baseline="0" dirty="0">
                <a:solidFill>
                  <a:schemeClr val="tx1"/>
                </a:solidFill>
                <a:latin typeface="Arial" panose="020B0604020202020204" pitchFamily="34" charset="0"/>
                <a:cs typeface="Arial" panose="020B0604020202020204" pitchFamily="34" charset="0"/>
              </a:rPr>
              <a:t> by law to begin reporting benign and borderline malignant brain and central nervous system tumors on January 1, 2004. Reporting was expanded to include these cancers because benign tumors disrupt normal function similar to malignant tumors, often including moderate to severe long-term and late effects. Nearly</a:t>
            </a:r>
            <a:r>
              <a:rPr lang="en-US" b="0" strike="noStrike" baseline="0" dirty="0">
                <a:solidFill>
                  <a:schemeClr val="tx1"/>
                </a:solidFill>
                <a:latin typeface="Arial" panose="020B0604020202020204" pitchFamily="34" charset="0"/>
                <a:cs typeface="Arial" panose="020B0604020202020204" pitchFamily="34" charset="0"/>
              </a:rPr>
              <a:t> one-third of all brain tumors diagnosed in children and more than one-half of those in adolescents are benign or borderline malignant.</a:t>
            </a: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18</a:t>
            </a:fld>
            <a:endParaRPr lang="en-US"/>
          </a:p>
        </p:txBody>
      </p:sp>
    </p:spTree>
    <p:extLst>
      <p:ext uri="{BB962C8B-B14F-4D97-AF65-F5344CB8AC3E}">
        <p14:creationId xmlns:p14="http://schemas.microsoft.com/office/powerpoint/2010/main" val="85228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This slide shows death rates per million children and adolescents for the leading causes of cancer-related death. Brain and other nervous system tumors are the most common cause of cancer-related death in both children and adolescents. </a:t>
            </a:r>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19</a:t>
            </a:fld>
            <a:endParaRPr lang="en-US"/>
          </a:p>
        </p:txBody>
      </p:sp>
    </p:spTree>
    <p:extLst>
      <p:ext uri="{BB962C8B-B14F-4D97-AF65-F5344CB8AC3E}">
        <p14:creationId xmlns:p14="http://schemas.microsoft.com/office/powerpoint/2010/main" val="140967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ＭＳ Ｐゴシック" pitchFamily="34" charset="-128"/>
                <a:cs typeface="Arial" panose="020B0604020202020204" pitchFamily="34" charset="0"/>
              </a:rPr>
              <a:t>In 2023, a little over 1.9 million new cases of cancer are expected to be diagnosed in the United States. Prostate cancer is the</a:t>
            </a:r>
            <a:r>
              <a:rPr lang="en-US" baseline="0" dirty="0">
                <a:latin typeface="Arial" panose="020B0604020202020204" pitchFamily="34" charset="0"/>
                <a:ea typeface="ＭＳ Ｐゴシック" pitchFamily="34" charset="-128"/>
                <a:cs typeface="Arial" panose="020B0604020202020204" pitchFamily="34" charset="0"/>
              </a:rPr>
              <a:t> most common cancer among males </a:t>
            </a:r>
            <a:r>
              <a:rPr lang="en-US" dirty="0">
                <a:latin typeface="Arial" panose="020B0604020202020204" pitchFamily="34" charset="0"/>
                <a:ea typeface="ＭＳ Ｐゴシック" pitchFamily="34" charset="-128"/>
                <a:cs typeface="Arial" panose="020B0604020202020204" pitchFamily="34" charset="0"/>
              </a:rPr>
              <a:t>(29%), followed by lung (12%) and colorectal (8%) cancers. Among</a:t>
            </a:r>
            <a:r>
              <a:rPr lang="en-US" baseline="0" dirty="0">
                <a:latin typeface="Arial" panose="020B0604020202020204" pitchFamily="34" charset="0"/>
                <a:ea typeface="ＭＳ Ｐゴシック" pitchFamily="34" charset="-128"/>
                <a:cs typeface="Arial" panose="020B0604020202020204" pitchFamily="34" charset="0"/>
              </a:rPr>
              <a:t> </a:t>
            </a:r>
            <a:r>
              <a:rPr lang="en-US" dirty="0">
                <a:latin typeface="Arial" panose="020B0604020202020204" pitchFamily="34" charset="0"/>
                <a:ea typeface="ＭＳ Ｐゴシック" pitchFamily="34" charset="-128"/>
                <a:cs typeface="Arial" panose="020B0604020202020204" pitchFamily="34" charset="0"/>
              </a:rPr>
              <a:t>females, breast (31%), lung (13%), and colorectal (8%) cancers are the most common. </a:t>
            </a:r>
          </a:p>
          <a:p>
            <a:pPr eaLnBrk="1" hangingPunct="1"/>
            <a:endParaRPr lang="en-US" dirty="0">
              <a:latin typeface="Arial" panose="020B0604020202020204" pitchFamily="34" charset="0"/>
              <a:cs typeface="Arial" panose="020B0604020202020204" pitchFamily="34" charset="0"/>
            </a:endParaRPr>
          </a:p>
          <a:p>
            <a:pPr eaLnBrk="1" hangingPunct="1"/>
            <a:r>
              <a:rPr lang="en-US" dirty="0">
                <a:latin typeface="Arial" panose="020B0604020202020204" pitchFamily="34" charset="0"/>
                <a:cs typeface="Arial" panose="020B0604020202020204" pitchFamily="34" charset="0"/>
              </a:rPr>
              <a:t>Ranking is</a:t>
            </a:r>
            <a:r>
              <a:rPr lang="en-US" baseline="0" dirty="0">
                <a:latin typeface="Arial" panose="020B0604020202020204" pitchFamily="34" charset="0"/>
                <a:cs typeface="Arial" panose="020B0604020202020204" pitchFamily="34" charset="0"/>
              </a:rPr>
              <a:t> based on modeled projections and may differ from the most recent observed data.</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2</a:t>
            </a:fld>
            <a:endParaRPr lang="en-US"/>
          </a:p>
        </p:txBody>
      </p:sp>
    </p:spTree>
    <p:extLst>
      <p:ext uri="{BB962C8B-B14F-4D97-AF65-F5344CB8AC3E}">
        <p14:creationId xmlns:p14="http://schemas.microsoft.com/office/powerpoint/2010/main" val="3309249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itchFamily="34" charset="0"/>
                <a:ea typeface="ＭＳ Ｐゴシック" pitchFamily="34" charset="-128"/>
                <a:cs typeface="Times New Roman" pitchFamily="18" charset="0"/>
              </a:rPr>
              <a:t>Five-year relative survival for children and adolescents for all cancer sites are similar, 85% versus 86% respectively, but varies substantially by cancer type and age at diagnosis. For example, the current 5-year survival rate for leukemia is 88% for children but 76% for adolescents. In contrast, survival for brain and other nervous system tumors is similar.</a:t>
            </a:r>
            <a:endParaRPr 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20</a:t>
            </a:fld>
            <a:endParaRPr lang="en-US"/>
          </a:p>
        </p:txBody>
      </p:sp>
    </p:spTree>
    <p:extLst>
      <p:ext uri="{BB962C8B-B14F-4D97-AF65-F5344CB8AC3E}">
        <p14:creationId xmlns:p14="http://schemas.microsoft.com/office/powerpoint/2010/main" val="1410553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special section this year focuses on lung cancer, which is the most common cause of cancer death. After decades of little improvement in treatment and poor outcomes, recent advances have led to exciting gains in survival for non-small cell lung cancer. This slide shows the trends in 2-year relative survival rates for lung cancer in women in light blue and men in dark blue for non-small cell lung cancer in the top two lines and small cell lung cancer in the bottom two lines. Two-year survival for NSCLC increased from 36% in 1997-1998 to 54% in 2017-2018 for women and from 28% to 43</a:t>
            </a:r>
            <a:r>
              <a:rPr lang="en-US"/>
              <a:t>% for men. </a:t>
            </a:r>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21</a:t>
            </a:fld>
            <a:endParaRPr lang="en-US"/>
          </a:p>
        </p:txBody>
      </p:sp>
    </p:spTree>
    <p:extLst>
      <p:ext uri="{BB962C8B-B14F-4D97-AF65-F5344CB8AC3E}">
        <p14:creationId xmlns:p14="http://schemas.microsoft.com/office/powerpoint/2010/main" val="191503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ea typeface="ＭＳ Ｐゴシック" pitchFamily="34" charset="-128"/>
                <a:cs typeface="Arial" panose="020B0604020202020204" pitchFamily="34" charset="0"/>
              </a:rPr>
              <a:t>This slide shows long-term trends in cancer incidence rates for all sites combined by sex from 1975</a:t>
            </a:r>
            <a:r>
              <a:rPr lang="en-US" sz="1200" baseline="0" dirty="0">
                <a:solidFill>
                  <a:schemeClr val="tx1"/>
                </a:solidFill>
                <a:latin typeface="Arial" panose="020B0604020202020204" pitchFamily="34" charset="0"/>
                <a:ea typeface="ＭＳ Ｐゴシック" pitchFamily="34" charset="-128"/>
                <a:cs typeface="Arial" panose="020B0604020202020204" pitchFamily="34" charset="0"/>
              </a:rPr>
              <a:t> to </a:t>
            </a:r>
            <a:r>
              <a:rPr lang="en-US" sz="1200" dirty="0">
                <a:solidFill>
                  <a:schemeClr val="tx1"/>
                </a:solidFill>
                <a:latin typeface="Arial" panose="020B0604020202020204" pitchFamily="34" charset="0"/>
                <a:ea typeface="ＭＳ Ｐゴシック" pitchFamily="34" charset="-128"/>
                <a:cs typeface="Arial" panose="020B0604020202020204" pitchFamily="34" charset="0"/>
              </a:rPr>
              <a:t>2019, males in blue, females in pink, and combine males and females in orange. Cancer incidence trends reflect patterns in cancer risk factors as well as changes in medical practices, such as cancer screening. </a:t>
            </a:r>
          </a:p>
          <a:p>
            <a:pPr algn="l"/>
            <a:endParaRPr lang="en-US" sz="1200" dirty="0">
              <a:solidFill>
                <a:schemeClr val="tx1"/>
              </a:solidFill>
              <a:latin typeface="Arial" panose="020B0604020202020204" pitchFamily="34" charset="0"/>
              <a:ea typeface="ＭＳ Ｐゴシック" pitchFamily="34" charset="-128"/>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Overall cancer incidence in men generally decreased from the early 1990s until around 2013, then stabilized through 2019. Among women, the rate was fairly stable through the mid-1980s but has since increased slowly (by &lt;0.5% per year). </a:t>
            </a:r>
            <a:r>
              <a:rPr lang="en-US" sz="1200" b="0" i="0" u="none" strike="noStrike" baseline="0" dirty="0">
                <a:solidFill>
                  <a:srgbClr val="FF0000"/>
                </a:solidFill>
                <a:highlight>
                  <a:srgbClr val="FFFF00"/>
                </a:highlight>
                <a:latin typeface="Arial" panose="020B0604020202020204" pitchFamily="34" charset="0"/>
                <a:cs typeface="Arial" panose="020B0604020202020204" pitchFamily="34" charset="0"/>
              </a:rPr>
              <a:t>Consequently</a:t>
            </a:r>
            <a:r>
              <a:rPr lang="en-US" sz="1200" i="0" dirty="0">
                <a:solidFill>
                  <a:srgbClr val="FF0000"/>
                </a:solidFill>
                <a:highlight>
                  <a:srgbClr val="FFFF00"/>
                </a:highlight>
                <a:latin typeface="Arial" panose="020B0604020202020204" pitchFamily="34" charset="0"/>
                <a:ea typeface="ＭＳ Ｐゴシック" pitchFamily="34" charset="-128"/>
                <a:cs typeface="Arial" panose="020B0604020202020204" pitchFamily="34" charset="0"/>
              </a:rPr>
              <a:t>, the incidence disparity between males and females has narrowed from a male-to-female incidence rate ratio of 1.59 in 1992 to 1.14 in 2019.</a:t>
            </a: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3</a:t>
            </a:fld>
            <a:endParaRPr lang="en-US"/>
          </a:p>
        </p:txBody>
      </p:sp>
    </p:spTree>
    <p:extLst>
      <p:ext uri="{BB962C8B-B14F-4D97-AF65-F5344CB8AC3E}">
        <p14:creationId xmlns:p14="http://schemas.microsoft.com/office/powerpoint/2010/main" val="313098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ial" panose="020B0604020202020204" pitchFamily="34" charset="0"/>
                <a:cs typeface="Arial" panose="020B0604020202020204" pitchFamily="34" charset="0"/>
              </a:rPr>
              <a:t>This slide shows trends in cancer incidence among males in the US by cancer site. Prostate cancer, shown in brown, is the most commonly diagnosed cancer in men. Prostate cancer incidence trends largely reflect changes in the use of screening with the prostate-specific antigen (PSA) test. For example, incidence spiked during the early 1990s, reflecting a surge in the detection of asymptomatic disease with the initial widespread rapid uptake of screening among previously unscreened men. The rapid drop in the incidence rate from 2007 to 2014 reflects decreased PSA testing following recommendations against routine screening for men aged 75 years and older in 2008 and all men in 2012 from the US Preventive Services Task Force. However, the prostate cancer incidence rate rose by 3% annually from 2014 through 2019, mostly driven by the diagnosis of advanced disease.</a:t>
            </a:r>
          </a:p>
          <a:p>
            <a:pPr algn="l"/>
            <a:endParaRPr lang="en-US" sz="1200" b="0" i="0" u="none" strike="noStrike" baseline="0" dirty="0">
              <a:latin typeface="Arial" panose="020B0604020202020204" pitchFamily="34" charset="0"/>
              <a:ea typeface="ＭＳ Ｐゴシック" pitchFamily="34" charset="-128"/>
              <a:cs typeface="Arial" panose="020B0604020202020204" pitchFamily="34" charset="0"/>
            </a:endParaRPr>
          </a:p>
          <a:p>
            <a:pPr algn="l"/>
            <a:r>
              <a:rPr lang="en-US" sz="1200" dirty="0">
                <a:latin typeface="Arial" panose="020B0604020202020204" pitchFamily="34" charset="0"/>
                <a:ea typeface="ＭＳ Ｐゴシック" pitchFamily="34" charset="-128"/>
                <a:cs typeface="Arial" panose="020B0604020202020204" pitchFamily="34" charset="0"/>
              </a:rPr>
              <a:t>Incidence rates have been declining for lung and colorectal cancers in males for more than two decades. In contrast, incidence rates for melanoma and liver cancer have stabilized in the most recent time period, following a long history of increase. </a:t>
            </a:r>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4</a:t>
            </a:fld>
            <a:endParaRPr lang="en-US"/>
          </a:p>
        </p:txBody>
      </p:sp>
    </p:spTree>
    <p:extLst>
      <p:ext uri="{BB962C8B-B14F-4D97-AF65-F5344CB8AC3E}">
        <p14:creationId xmlns:p14="http://schemas.microsoft.com/office/powerpoint/2010/main" val="212553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Arial" panose="020B0604020202020204" pitchFamily="34" charset="0"/>
                <a:ea typeface="ＭＳ Ｐゴシック" pitchFamily="34" charset="-128"/>
                <a:cs typeface="Arial" panose="020B0604020202020204" pitchFamily="34" charset="0"/>
              </a:rPr>
              <a:t>This slide shows trends in cancer incidence among females in the US. Breast cancer, shown in the pink line, is the most commonly diagnosed cancer in women. Breast cancer incidence rates have increased</a:t>
            </a:r>
            <a:r>
              <a:rPr lang="en-US" sz="1200" baseline="0" dirty="0">
                <a:latin typeface="Arial" panose="020B0604020202020204" pitchFamily="34" charset="0"/>
                <a:ea typeface="ＭＳ Ｐゴシック" pitchFamily="34" charset="-128"/>
                <a:cs typeface="Arial" panose="020B0604020202020204" pitchFamily="34" charset="0"/>
              </a:rPr>
              <a:t> by about 0.5% per year since the mid-2000s, likely due to changing patterns in risk factors, such as continued declines in fertility and increases in excess body weight, which may also contribute to the increasing incidence of uterine corpus cancer. </a:t>
            </a:r>
          </a:p>
          <a:p>
            <a:pPr algn="l"/>
            <a:endParaRPr lang="en-US" sz="1200" baseline="0" dirty="0">
              <a:latin typeface="Arial" panose="020B0604020202020204" pitchFamily="34" charset="0"/>
              <a:ea typeface="ＭＳ Ｐゴシック" pitchFamily="34" charset="-128"/>
              <a:cs typeface="Arial" panose="020B0604020202020204" pitchFamily="34" charset="0"/>
            </a:endParaRPr>
          </a:p>
          <a:p>
            <a:pPr algn="l"/>
            <a:r>
              <a:rPr lang="en-US" sz="1200" dirty="0">
                <a:latin typeface="Arial" panose="020B0604020202020204" pitchFamily="34" charset="0"/>
                <a:ea typeface="ＭＳ Ｐゴシック" pitchFamily="34" charset="-128"/>
                <a:cs typeface="Arial" panose="020B0604020202020204" pitchFamily="34" charset="0"/>
              </a:rPr>
              <a:t>Lung cancer rates began to decline in the mid-2000’s after increasing since at least 1975.</a:t>
            </a:r>
            <a:r>
              <a:rPr lang="en-US" sz="1200" baseline="0" dirty="0">
                <a:latin typeface="Arial" panose="020B0604020202020204" pitchFamily="34" charset="0"/>
                <a:ea typeface="ＭＳ Ｐゴシック" pitchFamily="34" charset="-128"/>
                <a:cs typeface="Arial" panose="020B0604020202020204" pitchFamily="34" charset="0"/>
              </a:rPr>
              <a:t> Differences in lung cancer trends between men and women reflect differences in smoking patterns, including later uptake and slower cessation among women. C</a:t>
            </a:r>
            <a:r>
              <a:rPr lang="en-US" sz="1200" dirty="0">
                <a:latin typeface="Arial" panose="020B0604020202020204" pitchFamily="34" charset="0"/>
                <a:ea typeface="ＭＳ Ｐゴシック" pitchFamily="34" charset="-128"/>
                <a:cs typeface="Arial" panose="020B0604020202020204" pitchFamily="34" charset="0"/>
              </a:rPr>
              <a:t>olorectal cancer incidence</a:t>
            </a:r>
            <a:r>
              <a:rPr lang="en-US" sz="1200" baseline="0" dirty="0">
                <a:latin typeface="Arial" panose="020B0604020202020204" pitchFamily="34" charset="0"/>
                <a:ea typeface="ＭＳ Ｐゴシック" pitchFamily="34" charset="-128"/>
                <a:cs typeface="Arial" panose="020B0604020202020204" pitchFamily="34" charset="0"/>
              </a:rPr>
              <a:t> </a:t>
            </a:r>
            <a:r>
              <a:rPr lang="en-US" sz="1200" dirty="0">
                <a:latin typeface="Arial" panose="020B0604020202020204" pitchFamily="34" charset="0"/>
                <a:ea typeface="ＭＳ Ｐゴシック" pitchFamily="34" charset="-128"/>
                <a:cs typeface="Arial" panose="020B0604020202020204" pitchFamily="34" charset="0"/>
              </a:rPr>
              <a:t>rates</a:t>
            </a:r>
            <a:r>
              <a:rPr lang="en-US" sz="1200" baseline="0" dirty="0">
                <a:latin typeface="Arial" panose="020B0604020202020204" pitchFamily="34" charset="0"/>
                <a:ea typeface="ＭＳ Ｐゴシック" pitchFamily="34" charset="-128"/>
                <a:cs typeface="Arial" panose="020B0604020202020204" pitchFamily="34" charset="0"/>
              </a:rPr>
              <a:t> have generally been</a:t>
            </a:r>
            <a:r>
              <a:rPr lang="en-US" sz="1200" dirty="0">
                <a:latin typeface="Arial" panose="020B0604020202020204" pitchFamily="34" charset="0"/>
                <a:ea typeface="ＭＳ Ｐゴシック" pitchFamily="34" charset="-128"/>
                <a:cs typeface="Arial" panose="020B0604020202020204" pitchFamily="34" charset="0"/>
              </a:rPr>
              <a:t> declining</a:t>
            </a:r>
            <a:r>
              <a:rPr lang="en-US" sz="1200" baseline="0" dirty="0">
                <a:latin typeface="Arial" panose="020B0604020202020204" pitchFamily="34" charset="0"/>
                <a:ea typeface="ＭＳ Ｐゴシック" pitchFamily="34" charset="-128"/>
                <a:cs typeface="Arial" panose="020B0604020202020204" pitchFamily="34" charset="0"/>
              </a:rPr>
              <a:t> since the mid-1980s. </a:t>
            </a:r>
            <a:r>
              <a:rPr lang="en-US" sz="1200" dirty="0">
                <a:latin typeface="Arial" panose="020B0604020202020204" pitchFamily="34" charset="0"/>
                <a:ea typeface="ＭＳ Ｐゴシック" pitchFamily="34" charset="-128"/>
                <a:cs typeface="Arial" panose="020B0604020202020204" pitchFamily="34" charset="0"/>
              </a:rPr>
              <a:t>After decades of increase, thyroid cancer incidence rates have declined since 2014 by about 2% per year, due in part to changes in screening practices and diagnosis criteria.</a:t>
            </a: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5</a:t>
            </a:fld>
            <a:endParaRPr lang="en-US"/>
          </a:p>
        </p:txBody>
      </p:sp>
    </p:spTree>
    <p:extLst>
      <p:ext uri="{BB962C8B-B14F-4D97-AF65-F5344CB8AC3E}">
        <p14:creationId xmlns:p14="http://schemas.microsoft.com/office/powerpoint/2010/main" val="74503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ea typeface="ＭＳ Ｐゴシック" pitchFamily="34" charset="-128"/>
              </a:rPr>
              <a:t>This slide shows cancer incidence rates by broadly defined racial and ethnic groups for males in the blue bars and females in the red bars. Cancer incidence rates are higher in males than females for</a:t>
            </a:r>
            <a:r>
              <a:rPr lang="en-US" baseline="0" dirty="0">
                <a:latin typeface="Arial" pitchFamily="34" charset="0"/>
                <a:ea typeface="ＭＳ Ｐゴシック" pitchFamily="34" charset="-128"/>
              </a:rPr>
              <a:t> every</a:t>
            </a:r>
            <a:r>
              <a:rPr lang="en-US" dirty="0">
                <a:latin typeface="Arial" pitchFamily="34" charset="0"/>
                <a:ea typeface="ＭＳ Ｐゴシック" pitchFamily="34" charset="-128"/>
              </a:rPr>
              <a:t> racial/ethnic group except for Asian American and Pacific Islander persons. Black men have the highest incidence and Asian Americans and Pacific Islanders have the lowest incidence. </a:t>
            </a:r>
          </a:p>
          <a:p>
            <a:pPr eaLnBrk="1" hangingPunct="1"/>
            <a:endParaRPr lang="en-US" dirty="0">
              <a:latin typeface="Arial" pitchFamily="34" charset="0"/>
              <a:ea typeface="ＭＳ Ｐゴシック" pitchFamily="34" charset="-128"/>
            </a:endParaRPr>
          </a:p>
          <a:p>
            <a:pPr eaLnBrk="1" hangingPunct="1"/>
            <a:r>
              <a:rPr lang="en-US" b="0" dirty="0">
                <a:latin typeface="Arial" pitchFamily="34" charset="0"/>
                <a:ea typeface="ＭＳ Ｐゴシック" pitchFamily="34" charset="-128"/>
              </a:rPr>
              <a:t>It is important to note that there are substantial variations within these broadly defined groups and that</a:t>
            </a:r>
            <a:r>
              <a:rPr lang="en-US" b="0" baseline="0" dirty="0">
                <a:latin typeface="Arial" pitchFamily="34" charset="0"/>
                <a:ea typeface="ＭＳ Ｐゴシック" pitchFamily="34" charset="-128"/>
              </a:rPr>
              <a:t> </a:t>
            </a:r>
            <a:r>
              <a:rPr lang="en-US" b="0" dirty="0">
                <a:latin typeface="Arial" pitchFamily="34" charset="0"/>
                <a:ea typeface="ＭＳ Ｐゴシック" pitchFamily="34" charset="-128"/>
              </a:rPr>
              <a:t>rates </a:t>
            </a:r>
            <a:r>
              <a:rPr lang="en-US" dirty="0">
                <a:latin typeface="Arial" pitchFamily="34" charset="0"/>
                <a:ea typeface="ＭＳ Ｐゴシック" pitchFamily="34" charset="-128"/>
              </a:rPr>
              <a:t>for populations other than White and Black</a:t>
            </a:r>
            <a:r>
              <a:rPr lang="en-US" baseline="0" dirty="0">
                <a:latin typeface="Arial" pitchFamily="34" charset="0"/>
                <a:ea typeface="ＭＳ Ｐゴシック" pitchFamily="34" charset="-128"/>
              </a:rPr>
              <a:t> </a:t>
            </a:r>
            <a:r>
              <a:rPr lang="en-US" dirty="0">
                <a:latin typeface="Arial" pitchFamily="34" charset="0"/>
                <a:ea typeface="ＭＳ Ｐゴシック" pitchFamily="34" charset="-128"/>
              </a:rPr>
              <a:t>may be underestimated due</a:t>
            </a:r>
            <a:r>
              <a:rPr lang="en-US" baseline="0" dirty="0">
                <a:latin typeface="Arial" pitchFamily="34" charset="0"/>
                <a:ea typeface="ＭＳ Ｐゴシック" pitchFamily="34" charset="-128"/>
              </a:rPr>
              <a:t> to incomplete information or racial misclassification on</a:t>
            </a:r>
            <a:r>
              <a:rPr lang="en-US" dirty="0">
                <a:latin typeface="Arial" pitchFamily="34" charset="0"/>
                <a:ea typeface="ＭＳ Ｐゴシック" pitchFamily="34" charset="-128"/>
              </a:rPr>
              <a:t> medical records. </a:t>
            </a: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6</a:t>
            </a:fld>
            <a:endParaRPr lang="en-US"/>
          </a:p>
        </p:txBody>
      </p:sp>
    </p:spTree>
    <p:extLst>
      <p:ext uri="{BB962C8B-B14F-4D97-AF65-F5344CB8AC3E}">
        <p14:creationId xmlns:p14="http://schemas.microsoft.com/office/powerpoint/2010/main" val="178733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latin typeface="Arial" pitchFamily="34" charset="0"/>
                <a:ea typeface="ＭＳ Ｐゴシック" pitchFamily="34" charset="-128"/>
                <a:cs typeface="Times New Roman" pitchFamily="18" charset="0"/>
              </a:rPr>
              <a:t>In the US, 1 in 2 men will develop cancer in their lifetime. This slide shows the lifetime risk, or likelihood, of an average male in the US developing cancer.</a:t>
            </a:r>
          </a:p>
          <a:p>
            <a:pPr eaLnBrk="1" hangingPunct="1"/>
            <a:endParaRPr lang="en-US" b="0" i="0" dirty="0">
              <a:latin typeface="Arial" pitchFamily="34" charset="0"/>
              <a:ea typeface="ＭＳ Ｐゴシック" pitchFamily="34" charset="-128"/>
              <a:cs typeface="Times New Roman" pitchFamily="18" charset="0"/>
            </a:endParaRPr>
          </a:p>
          <a:p>
            <a:pPr eaLnBrk="1" hangingPunct="1"/>
            <a:r>
              <a:rPr lang="en-US" b="0" dirty="0">
                <a:latin typeface="Arial" pitchFamily="34" charset="0"/>
                <a:ea typeface="ＭＳ Ｐゴシック" pitchFamily="34" charset="-128"/>
                <a:cs typeface="Times New Roman" pitchFamily="18" charset="0"/>
              </a:rPr>
              <a:t>These statistics are based on the average experience of the entire male population and vary for individuals due to lifestyle and other factors. For example, the risk of developing cancer is higher among people who smoke. </a:t>
            </a:r>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7</a:t>
            </a:fld>
            <a:endParaRPr lang="en-US"/>
          </a:p>
        </p:txBody>
      </p:sp>
    </p:spTree>
    <p:extLst>
      <p:ext uri="{BB962C8B-B14F-4D97-AF65-F5344CB8AC3E}">
        <p14:creationId xmlns:p14="http://schemas.microsoft.com/office/powerpoint/2010/main" val="398978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latin typeface="Arial" pitchFamily="34" charset="0"/>
                <a:ea typeface="ＭＳ Ｐゴシック" pitchFamily="34" charset="-128"/>
                <a:cs typeface="Times New Roman" pitchFamily="18" charset="0"/>
              </a:rPr>
              <a:t>In the US, 1 in 3 women will develop cancer in their lifetime. This slide shows the lifetime risk, or likelihood, of an average female in the US developing cancer. </a:t>
            </a:r>
          </a:p>
          <a:p>
            <a:pPr eaLnBrk="1" hangingPunct="1"/>
            <a:endParaRPr lang="en-US" b="0" i="0" dirty="0">
              <a:latin typeface="Arial" pitchFamily="34" charset="0"/>
              <a:ea typeface="ＭＳ Ｐゴシック" pitchFamily="34" charset="-128"/>
              <a:cs typeface="Times New Roman" pitchFamily="18" charset="0"/>
            </a:endParaRPr>
          </a:p>
          <a:p>
            <a:pPr eaLnBrk="1" hangingPunct="1"/>
            <a:r>
              <a:rPr lang="en-US" b="0" dirty="0">
                <a:latin typeface="Arial" pitchFamily="34" charset="0"/>
                <a:ea typeface="ＭＳ Ｐゴシック" pitchFamily="34" charset="-128"/>
                <a:cs typeface="Times New Roman" pitchFamily="18" charset="0"/>
              </a:rPr>
              <a:t>These statistics are based on the average experience of the entire female population and vary for individuals due to lifestyle and other factors. For example, the risk of developing cancer is higher among people who smoke. </a:t>
            </a:r>
            <a:endParaRPr lang="en-US" dirty="0"/>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8</a:t>
            </a:fld>
            <a:endParaRPr lang="en-US"/>
          </a:p>
        </p:txBody>
      </p:sp>
    </p:spTree>
    <p:extLst>
      <p:ext uri="{BB962C8B-B14F-4D97-AF65-F5344CB8AC3E}">
        <p14:creationId xmlns:p14="http://schemas.microsoft.com/office/powerpoint/2010/main" val="217633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ea typeface="ＭＳ Ｐゴシック" pitchFamily="34" charset="-128"/>
                <a:cs typeface="Times New Roman" pitchFamily="18" charset="0"/>
              </a:rPr>
              <a:t>This table shows the 5-year relative survival rate by cancer site. There have been notable improvements in survival</a:t>
            </a:r>
            <a:r>
              <a:rPr lang="en-US" baseline="0" dirty="0">
                <a:latin typeface="Arial" pitchFamily="34" charset="0"/>
                <a:ea typeface="ＭＳ Ｐゴシック" pitchFamily="34" charset="-128"/>
                <a:cs typeface="Times New Roman" pitchFamily="18" charset="0"/>
              </a:rPr>
              <a:t> for most cancer types due to </a:t>
            </a:r>
            <a:r>
              <a:rPr lang="en-US" dirty="0">
                <a:latin typeface="Arial" pitchFamily="34" charset="0"/>
                <a:ea typeface="ＭＳ Ｐゴシック" pitchFamily="34" charset="-128"/>
                <a:cs typeface="Times New Roman" pitchFamily="18" charset="0"/>
              </a:rPr>
              <a:t>earlier detection and/or advances in treatment. For example, the five-year</a:t>
            </a:r>
            <a:r>
              <a:rPr lang="en-US" baseline="0" dirty="0">
                <a:latin typeface="Arial" pitchFamily="34" charset="0"/>
                <a:ea typeface="ＭＳ Ｐゴシック" pitchFamily="34" charset="-128"/>
                <a:cs typeface="Times New Roman" pitchFamily="18" charset="0"/>
              </a:rPr>
              <a:t> relative survival rate for leukemia has increased from 34% in the mid-1970s to 66% in the most recent time period because of improved treatment.  </a:t>
            </a:r>
          </a:p>
          <a:p>
            <a:endParaRPr lang="en-US" dirty="0"/>
          </a:p>
        </p:txBody>
      </p:sp>
      <p:sp>
        <p:nvSpPr>
          <p:cNvPr id="4" name="Slide Number Placeholder 3"/>
          <p:cNvSpPr>
            <a:spLocks noGrp="1"/>
          </p:cNvSpPr>
          <p:nvPr>
            <p:ph type="sldNum" sz="quarter" idx="5"/>
          </p:nvPr>
        </p:nvSpPr>
        <p:spPr/>
        <p:txBody>
          <a:bodyPr/>
          <a:lstStyle/>
          <a:p>
            <a:fld id="{85E35197-6DA9-744D-98ED-310B7A3B435B}" type="slidenum">
              <a:rPr lang="en-US" smtClean="0"/>
              <a:t>9</a:t>
            </a:fld>
            <a:endParaRPr lang="en-US"/>
          </a:p>
        </p:txBody>
      </p:sp>
    </p:spTree>
    <p:extLst>
      <p:ext uri="{BB962C8B-B14F-4D97-AF65-F5344CB8AC3E}">
        <p14:creationId xmlns:p14="http://schemas.microsoft.com/office/powerpoint/2010/main" val="311830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0F4CD2E5-A739-D431-291B-8752FFB93D6E}"/>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8" name="Footer Placeholder 4">
            <a:extLst>
              <a:ext uri="{FF2B5EF4-FFF2-40B4-BE49-F238E27FC236}">
                <a16:creationId xmlns:a16="http://schemas.microsoft.com/office/drawing/2014/main" id="{35D4C37A-3E96-D78A-1EFC-D4EC4227B9EB}"/>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1855C746-6FEC-0142-8614-57C5A4EC2E8F}"/>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73409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Image Placeholder Light Background">
    <p:bg>
      <p:bgPr>
        <a:solidFill>
          <a:srgbClr val="F6F6F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7"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5" y="3977640"/>
            <a:ext cx="4033420" cy="1828800"/>
          </a:xfrm>
          <a:prstGeom prst="rect">
            <a:avLst/>
          </a:prstGeom>
        </p:spPr>
        <p:txBody>
          <a:bodyPr lIns="0" tIns="0" rIns="0" bIns="0" anchor="b" anchorCtr="0">
            <a:noAutofit/>
          </a:bodyPr>
          <a:lstStyle>
            <a:lvl1pPr algn="l">
              <a:lnSpc>
                <a:spcPts val="8800"/>
              </a:lnSpc>
              <a:defRPr sz="6600">
                <a:solidFill>
                  <a:srgbClr val="2746F8"/>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pic>
        <p:nvPicPr>
          <p:cNvPr id="5" name="Picture 4">
            <a:extLst>
              <a:ext uri="{FF2B5EF4-FFF2-40B4-BE49-F238E27FC236}">
                <a16:creationId xmlns:a16="http://schemas.microsoft.com/office/drawing/2014/main" id="{CFE2D221-01FE-96A9-393D-D89A9813B8C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938223" y="465669"/>
            <a:ext cx="1777776" cy="984187"/>
          </a:xfrm>
          <a:prstGeom prst="rect">
            <a:avLst/>
          </a:prstGeom>
        </p:spPr>
      </p:pic>
      <p:sp>
        <p:nvSpPr>
          <p:cNvPr id="11" name="Slide Number Placeholder 4">
            <a:extLst>
              <a:ext uri="{FF2B5EF4-FFF2-40B4-BE49-F238E27FC236}">
                <a16:creationId xmlns:a16="http://schemas.microsoft.com/office/drawing/2014/main" id="{DE270914-C170-630E-C556-680826B5BF0D}"/>
              </a:ext>
            </a:extLst>
          </p:cNvPr>
          <p:cNvSpPr txBox="1">
            <a:spLocks/>
          </p:cNvSpPr>
          <p:nvPr/>
        </p:nvSpPr>
        <p:spPr>
          <a:xfrm>
            <a:off x="11507726" y="6554432"/>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0"/>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71" y="655625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39725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Placeholder Blue Background">
    <p:bg>
      <p:bgPr>
        <a:solidFill>
          <a:srgbClr val="2746F8"/>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7"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5" y="3977640"/>
            <a:ext cx="4033420" cy="1828800"/>
          </a:xfrm>
          <a:prstGeom prst="rect">
            <a:avLst/>
          </a:prstGeom>
        </p:spPr>
        <p:txBody>
          <a:bodyPr lIns="0" tIns="0" rIns="0" bIns="0" anchor="b" anchorCtr="0">
            <a:noAutofit/>
          </a:bodyPr>
          <a:lstStyle>
            <a:lvl1pPr algn="l">
              <a:lnSpc>
                <a:spcPts val="8800"/>
              </a:lnSpc>
              <a:defRPr sz="6600" baseline="0">
                <a:solidFill>
                  <a:schemeClr val="bg1"/>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p:nvSpPr>
        <p:spPr>
          <a:xfrm>
            <a:off x="11507726" y="6554432"/>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0"/>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71" y="655625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pic>
        <p:nvPicPr>
          <p:cNvPr id="2" name="Picture 1" descr="A picture containing text, clipart&#10;&#10;Description automatically generated">
            <a:extLst>
              <a:ext uri="{FF2B5EF4-FFF2-40B4-BE49-F238E27FC236}">
                <a16:creationId xmlns:a16="http://schemas.microsoft.com/office/drawing/2014/main" id="{72679184-ADE0-1095-9BEA-59022E7C3C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Tree>
    <p:extLst>
      <p:ext uri="{BB962C8B-B14F-4D97-AF65-F5344CB8AC3E}">
        <p14:creationId xmlns:p14="http://schemas.microsoft.com/office/powerpoint/2010/main" val="3892204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35200" y="271463"/>
            <a:ext cx="9042400" cy="762000"/>
          </a:xfrm>
        </p:spPr>
        <p:txBody>
          <a:bodyPr/>
          <a:lstStyle/>
          <a:p>
            <a:r>
              <a:rPr lang="en-US"/>
              <a:t>Click to edit Master title style</a:t>
            </a:r>
          </a:p>
        </p:txBody>
      </p:sp>
      <p:sp>
        <p:nvSpPr>
          <p:cNvPr id="3" name="Chart Placeholder 2"/>
          <p:cNvSpPr>
            <a:spLocks noGrp="1"/>
          </p:cNvSpPr>
          <p:nvPr>
            <p:ph type="chart" idx="1"/>
          </p:nvPr>
        </p:nvSpPr>
        <p:spPr>
          <a:xfrm>
            <a:off x="2235200" y="1219200"/>
            <a:ext cx="9042400" cy="4876800"/>
          </a:xfrm>
        </p:spPr>
        <p:txBody>
          <a:bodyPr/>
          <a:lstStyle/>
          <a:p>
            <a:pPr lvl="0"/>
            <a:endParaRPr lang="en-US" noProof="0"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77490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with Top Lin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1"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1035583" y="2343576"/>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600"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9"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7"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1035583" y="2082690"/>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443486" y="2082687"/>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1035583" y="3262935"/>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1035583" y="3002049"/>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443486" y="3002046"/>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1035583" y="4185660"/>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1035583" y="3924774"/>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443486" y="392477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1035583" y="5111120"/>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1035583" y="4850234"/>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443486" y="48502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6688099" y="2343576"/>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6688099" y="2082690"/>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4" name="Text Placeholder 27">
            <a:extLst>
              <a:ext uri="{FF2B5EF4-FFF2-40B4-BE49-F238E27FC236}">
                <a16:creationId xmlns:a16="http://schemas.microsoft.com/office/drawing/2014/main" id="{2E8E42AC-F34F-7CFA-0E0E-A04AD8FF85BC}"/>
              </a:ext>
            </a:extLst>
          </p:cNvPr>
          <p:cNvSpPr>
            <a:spLocks noGrp="1"/>
          </p:cNvSpPr>
          <p:nvPr>
            <p:ph type="body" sz="quarter" idx="42" hasCustomPrompt="1"/>
          </p:nvPr>
        </p:nvSpPr>
        <p:spPr>
          <a:xfrm>
            <a:off x="6096002" y="2082687"/>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688099" y="3262935"/>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6" name="Text Placeholder 27">
            <a:extLst>
              <a:ext uri="{FF2B5EF4-FFF2-40B4-BE49-F238E27FC236}">
                <a16:creationId xmlns:a16="http://schemas.microsoft.com/office/drawing/2014/main" id="{9B7694B0-8BED-0D03-726B-B5C830ABCDB8}"/>
              </a:ext>
            </a:extLst>
          </p:cNvPr>
          <p:cNvSpPr>
            <a:spLocks noGrp="1"/>
          </p:cNvSpPr>
          <p:nvPr>
            <p:ph type="body" sz="quarter" idx="44" hasCustomPrompt="1"/>
          </p:nvPr>
        </p:nvSpPr>
        <p:spPr>
          <a:xfrm>
            <a:off x="6688099" y="3002049"/>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7" name="Text Placeholder 27">
            <a:extLst>
              <a:ext uri="{FF2B5EF4-FFF2-40B4-BE49-F238E27FC236}">
                <a16:creationId xmlns:a16="http://schemas.microsoft.com/office/drawing/2014/main" id="{7D11624B-D7E4-9A56-4021-998BA1AE2CBB}"/>
              </a:ext>
            </a:extLst>
          </p:cNvPr>
          <p:cNvSpPr>
            <a:spLocks noGrp="1"/>
          </p:cNvSpPr>
          <p:nvPr>
            <p:ph type="body" sz="quarter" idx="45" hasCustomPrompt="1"/>
          </p:nvPr>
        </p:nvSpPr>
        <p:spPr>
          <a:xfrm>
            <a:off x="6096002" y="3002046"/>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a:t>
            </a:r>
          </a:p>
        </p:txBody>
      </p:sp>
      <p:sp>
        <p:nvSpPr>
          <p:cNvPr id="58" name="Text Placeholder 27">
            <a:extLst>
              <a:ext uri="{FF2B5EF4-FFF2-40B4-BE49-F238E27FC236}">
                <a16:creationId xmlns:a16="http://schemas.microsoft.com/office/drawing/2014/main" id="{EABEC236-D3DC-4D31-2339-B9AB66563C0E}"/>
              </a:ext>
            </a:extLst>
          </p:cNvPr>
          <p:cNvSpPr>
            <a:spLocks noGrp="1"/>
          </p:cNvSpPr>
          <p:nvPr>
            <p:ph type="body" sz="quarter" idx="46" hasCustomPrompt="1"/>
          </p:nvPr>
        </p:nvSpPr>
        <p:spPr>
          <a:xfrm>
            <a:off x="6688099" y="4185660"/>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9" name="Text Placeholder 27">
            <a:extLst>
              <a:ext uri="{FF2B5EF4-FFF2-40B4-BE49-F238E27FC236}">
                <a16:creationId xmlns:a16="http://schemas.microsoft.com/office/drawing/2014/main" id="{40CF098E-258C-5D04-FC8C-B1B9FA84E3E0}"/>
              </a:ext>
            </a:extLst>
          </p:cNvPr>
          <p:cNvSpPr>
            <a:spLocks noGrp="1"/>
          </p:cNvSpPr>
          <p:nvPr>
            <p:ph type="body" sz="quarter" idx="47" hasCustomPrompt="1"/>
          </p:nvPr>
        </p:nvSpPr>
        <p:spPr>
          <a:xfrm>
            <a:off x="6688099" y="3924774"/>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0" name="Text Placeholder 27">
            <a:extLst>
              <a:ext uri="{FF2B5EF4-FFF2-40B4-BE49-F238E27FC236}">
                <a16:creationId xmlns:a16="http://schemas.microsoft.com/office/drawing/2014/main" id="{C7CBA03F-B2BB-0297-FF27-7946E98FC119}"/>
              </a:ext>
            </a:extLst>
          </p:cNvPr>
          <p:cNvSpPr>
            <a:spLocks noGrp="1"/>
          </p:cNvSpPr>
          <p:nvPr>
            <p:ph type="body" sz="quarter" idx="48" hasCustomPrompt="1"/>
          </p:nvPr>
        </p:nvSpPr>
        <p:spPr>
          <a:xfrm>
            <a:off x="6096002" y="392477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a:t>
            </a:r>
          </a:p>
        </p:txBody>
      </p:sp>
      <p:sp>
        <p:nvSpPr>
          <p:cNvPr id="61" name="Text Placeholder 27">
            <a:extLst>
              <a:ext uri="{FF2B5EF4-FFF2-40B4-BE49-F238E27FC236}">
                <a16:creationId xmlns:a16="http://schemas.microsoft.com/office/drawing/2014/main" id="{A6245117-E840-7CE1-2309-EFC1C8824BFB}"/>
              </a:ext>
            </a:extLst>
          </p:cNvPr>
          <p:cNvSpPr>
            <a:spLocks noGrp="1"/>
          </p:cNvSpPr>
          <p:nvPr>
            <p:ph type="body" sz="quarter" idx="49" hasCustomPrompt="1"/>
          </p:nvPr>
        </p:nvSpPr>
        <p:spPr>
          <a:xfrm>
            <a:off x="6688099" y="5111120"/>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62" name="Text Placeholder 27">
            <a:extLst>
              <a:ext uri="{FF2B5EF4-FFF2-40B4-BE49-F238E27FC236}">
                <a16:creationId xmlns:a16="http://schemas.microsoft.com/office/drawing/2014/main" id="{233D9689-339B-3457-7EE2-5FB70E7D8954}"/>
              </a:ext>
            </a:extLst>
          </p:cNvPr>
          <p:cNvSpPr>
            <a:spLocks noGrp="1"/>
          </p:cNvSpPr>
          <p:nvPr>
            <p:ph type="body" sz="quarter" idx="50" hasCustomPrompt="1"/>
          </p:nvPr>
        </p:nvSpPr>
        <p:spPr>
          <a:xfrm>
            <a:off x="6688099" y="4850234"/>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3" name="Text Placeholder 27">
            <a:extLst>
              <a:ext uri="{FF2B5EF4-FFF2-40B4-BE49-F238E27FC236}">
                <a16:creationId xmlns:a16="http://schemas.microsoft.com/office/drawing/2014/main" id="{6D94536C-2C95-9595-D408-146CEF75B4E2}"/>
              </a:ext>
            </a:extLst>
          </p:cNvPr>
          <p:cNvSpPr>
            <a:spLocks noGrp="1"/>
          </p:cNvSpPr>
          <p:nvPr>
            <p:ph type="body" sz="quarter" idx="51" hasCustomPrompt="1"/>
          </p:nvPr>
        </p:nvSpPr>
        <p:spPr>
          <a:xfrm>
            <a:off x="6096002" y="48502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a:t>
            </a:r>
          </a:p>
        </p:txBody>
      </p:sp>
      <p:sp>
        <p:nvSpPr>
          <p:cNvPr id="64" name="Date Placeholder 3">
            <a:extLst>
              <a:ext uri="{FF2B5EF4-FFF2-40B4-BE49-F238E27FC236}">
                <a16:creationId xmlns:a16="http://schemas.microsoft.com/office/drawing/2014/main" id="{8CDAAA84-0DD0-E6E4-9D19-FBA77B9B1B52}"/>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6" name="Slide Number Placeholder 5">
            <a:extLst>
              <a:ext uri="{FF2B5EF4-FFF2-40B4-BE49-F238E27FC236}">
                <a16:creationId xmlns:a16="http://schemas.microsoft.com/office/drawing/2014/main" id="{0862969C-7EB4-0B1E-0030-3089B96E395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123687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1035583" y="2343576"/>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1035583" y="2082690"/>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443486" y="2082687"/>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1035583" y="3262935"/>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1035583" y="3002049"/>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443486" y="3002046"/>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1035583" y="4185660"/>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1035583" y="3924774"/>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443486" y="392477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1035583" y="5111120"/>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1035583" y="4850234"/>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443486" y="48502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6688099" y="2343576"/>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6688099" y="2082690"/>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4" name="Text Placeholder 27">
            <a:extLst>
              <a:ext uri="{FF2B5EF4-FFF2-40B4-BE49-F238E27FC236}">
                <a16:creationId xmlns:a16="http://schemas.microsoft.com/office/drawing/2014/main" id="{2E8E42AC-F34F-7CFA-0E0E-A04AD8FF85BC}"/>
              </a:ext>
            </a:extLst>
          </p:cNvPr>
          <p:cNvSpPr>
            <a:spLocks noGrp="1"/>
          </p:cNvSpPr>
          <p:nvPr>
            <p:ph type="body" sz="quarter" idx="42" hasCustomPrompt="1"/>
          </p:nvPr>
        </p:nvSpPr>
        <p:spPr>
          <a:xfrm>
            <a:off x="6096002" y="2082687"/>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688099" y="3262935"/>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6" name="Text Placeholder 27">
            <a:extLst>
              <a:ext uri="{FF2B5EF4-FFF2-40B4-BE49-F238E27FC236}">
                <a16:creationId xmlns:a16="http://schemas.microsoft.com/office/drawing/2014/main" id="{9B7694B0-8BED-0D03-726B-B5C830ABCDB8}"/>
              </a:ext>
            </a:extLst>
          </p:cNvPr>
          <p:cNvSpPr>
            <a:spLocks noGrp="1"/>
          </p:cNvSpPr>
          <p:nvPr>
            <p:ph type="body" sz="quarter" idx="44" hasCustomPrompt="1"/>
          </p:nvPr>
        </p:nvSpPr>
        <p:spPr>
          <a:xfrm>
            <a:off x="6688099" y="3002049"/>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7" name="Text Placeholder 27">
            <a:extLst>
              <a:ext uri="{FF2B5EF4-FFF2-40B4-BE49-F238E27FC236}">
                <a16:creationId xmlns:a16="http://schemas.microsoft.com/office/drawing/2014/main" id="{7D11624B-D7E4-9A56-4021-998BA1AE2CBB}"/>
              </a:ext>
            </a:extLst>
          </p:cNvPr>
          <p:cNvSpPr>
            <a:spLocks noGrp="1"/>
          </p:cNvSpPr>
          <p:nvPr>
            <p:ph type="body" sz="quarter" idx="45" hasCustomPrompt="1"/>
          </p:nvPr>
        </p:nvSpPr>
        <p:spPr>
          <a:xfrm>
            <a:off x="6096002" y="3002046"/>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a:t>
            </a:r>
          </a:p>
        </p:txBody>
      </p:sp>
      <p:sp>
        <p:nvSpPr>
          <p:cNvPr id="58" name="Text Placeholder 27">
            <a:extLst>
              <a:ext uri="{FF2B5EF4-FFF2-40B4-BE49-F238E27FC236}">
                <a16:creationId xmlns:a16="http://schemas.microsoft.com/office/drawing/2014/main" id="{EABEC236-D3DC-4D31-2339-B9AB66563C0E}"/>
              </a:ext>
            </a:extLst>
          </p:cNvPr>
          <p:cNvSpPr>
            <a:spLocks noGrp="1"/>
          </p:cNvSpPr>
          <p:nvPr>
            <p:ph type="body" sz="quarter" idx="46" hasCustomPrompt="1"/>
          </p:nvPr>
        </p:nvSpPr>
        <p:spPr>
          <a:xfrm>
            <a:off x="6688099" y="4185660"/>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9" name="Text Placeholder 27">
            <a:extLst>
              <a:ext uri="{FF2B5EF4-FFF2-40B4-BE49-F238E27FC236}">
                <a16:creationId xmlns:a16="http://schemas.microsoft.com/office/drawing/2014/main" id="{40CF098E-258C-5D04-FC8C-B1B9FA84E3E0}"/>
              </a:ext>
            </a:extLst>
          </p:cNvPr>
          <p:cNvSpPr>
            <a:spLocks noGrp="1"/>
          </p:cNvSpPr>
          <p:nvPr>
            <p:ph type="body" sz="quarter" idx="47" hasCustomPrompt="1"/>
          </p:nvPr>
        </p:nvSpPr>
        <p:spPr>
          <a:xfrm>
            <a:off x="6688099" y="3924774"/>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0" name="Text Placeholder 27">
            <a:extLst>
              <a:ext uri="{FF2B5EF4-FFF2-40B4-BE49-F238E27FC236}">
                <a16:creationId xmlns:a16="http://schemas.microsoft.com/office/drawing/2014/main" id="{C7CBA03F-B2BB-0297-FF27-7946E98FC119}"/>
              </a:ext>
            </a:extLst>
          </p:cNvPr>
          <p:cNvSpPr>
            <a:spLocks noGrp="1"/>
          </p:cNvSpPr>
          <p:nvPr>
            <p:ph type="body" sz="quarter" idx="48" hasCustomPrompt="1"/>
          </p:nvPr>
        </p:nvSpPr>
        <p:spPr>
          <a:xfrm>
            <a:off x="6096002" y="392477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a:t>
            </a:r>
          </a:p>
        </p:txBody>
      </p:sp>
      <p:sp>
        <p:nvSpPr>
          <p:cNvPr id="61" name="Text Placeholder 27">
            <a:extLst>
              <a:ext uri="{FF2B5EF4-FFF2-40B4-BE49-F238E27FC236}">
                <a16:creationId xmlns:a16="http://schemas.microsoft.com/office/drawing/2014/main" id="{A6245117-E840-7CE1-2309-EFC1C8824BFB}"/>
              </a:ext>
            </a:extLst>
          </p:cNvPr>
          <p:cNvSpPr>
            <a:spLocks noGrp="1"/>
          </p:cNvSpPr>
          <p:nvPr>
            <p:ph type="body" sz="quarter" idx="49" hasCustomPrompt="1"/>
          </p:nvPr>
        </p:nvSpPr>
        <p:spPr>
          <a:xfrm>
            <a:off x="6688099" y="5111120"/>
            <a:ext cx="4685991"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62" name="Text Placeholder 27">
            <a:extLst>
              <a:ext uri="{FF2B5EF4-FFF2-40B4-BE49-F238E27FC236}">
                <a16:creationId xmlns:a16="http://schemas.microsoft.com/office/drawing/2014/main" id="{233D9689-339B-3457-7EE2-5FB70E7D8954}"/>
              </a:ext>
            </a:extLst>
          </p:cNvPr>
          <p:cNvSpPr>
            <a:spLocks noGrp="1"/>
          </p:cNvSpPr>
          <p:nvPr>
            <p:ph type="body" sz="quarter" idx="50" hasCustomPrompt="1"/>
          </p:nvPr>
        </p:nvSpPr>
        <p:spPr>
          <a:xfrm>
            <a:off x="6688099" y="4850234"/>
            <a:ext cx="4685991"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3" name="Text Placeholder 27">
            <a:extLst>
              <a:ext uri="{FF2B5EF4-FFF2-40B4-BE49-F238E27FC236}">
                <a16:creationId xmlns:a16="http://schemas.microsoft.com/office/drawing/2014/main" id="{6D94536C-2C95-9595-D408-146CEF75B4E2}"/>
              </a:ext>
            </a:extLst>
          </p:cNvPr>
          <p:cNvSpPr>
            <a:spLocks noGrp="1"/>
          </p:cNvSpPr>
          <p:nvPr>
            <p:ph type="body" sz="quarter" idx="51" hasCustomPrompt="1"/>
          </p:nvPr>
        </p:nvSpPr>
        <p:spPr>
          <a:xfrm>
            <a:off x="6096002" y="48502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a:t>
            </a:r>
          </a:p>
        </p:txBody>
      </p:sp>
      <p:sp>
        <p:nvSpPr>
          <p:cNvPr id="2" name="Date Placeholder 3">
            <a:extLst>
              <a:ext uri="{FF2B5EF4-FFF2-40B4-BE49-F238E27FC236}">
                <a16:creationId xmlns:a16="http://schemas.microsoft.com/office/drawing/2014/main" id="{FDCBC798-DDD2-B035-121C-A1521BB04A48}"/>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3" name="Footer Placeholder 4">
            <a:extLst>
              <a:ext uri="{FF2B5EF4-FFF2-40B4-BE49-F238E27FC236}">
                <a16:creationId xmlns:a16="http://schemas.microsoft.com/office/drawing/2014/main" id="{AC09E86F-C2E8-D70F-2447-4A567A0C5F9D}"/>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49A7CA6B-FB08-9B2F-96E5-E4546194225A}"/>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903761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ody with Top Lin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1"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600"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9"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7"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335024"/>
            <a:ext cx="4206240" cy="4187952"/>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habitant </a:t>
            </a:r>
            <a:r>
              <a:rPr lang="en-US" sz="1200" err="1">
                <a:latin typeface="Source Sans Pro" panose="020B0503030403020204" pitchFamily="34" charset="0"/>
                <a:ea typeface="Source Sans Pro" panose="020B0503030403020204" pitchFamily="34" charset="0"/>
                <a:cs typeface="Poppins" pitchFamily="2" charset="77"/>
              </a:rPr>
              <a:t>morbi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tristique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senectus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netus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t>
            </a:r>
            <a:r>
              <a:rPr lang="en-US" sz="1200" err="1">
                <a:latin typeface="Source Sans Pro" panose="020B0503030403020204" pitchFamily="34" charset="0"/>
                <a:ea typeface="Source Sans Pro" panose="020B0503030403020204" pitchFamily="34" charset="0"/>
                <a:cs typeface="Poppins" pitchFamily="2" charset="77"/>
              </a:rPr>
              <a:t>turpis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egestas</a:t>
            </a:r>
            <a:r>
              <a:rPr lang="en-US" sz="1200">
                <a:latin typeface="Source Sans Pro" panose="020B0503030403020204" pitchFamily="34" charset="0"/>
                <a:ea typeface="Source Sans Pro" panose="020B0503030403020204" pitchFamily="34" charset="0"/>
                <a:cs typeface="Poppins" pitchFamily="2" charset="77"/>
              </a:rPr>
              <a:t>. Proin pharetra </a:t>
            </a:r>
            <a:r>
              <a:rPr lang="en-US" sz="1200" err="1">
                <a:latin typeface="Source Sans Pro" panose="020B0503030403020204" pitchFamily="34" charset="0"/>
                <a:ea typeface="Source Sans Pro" panose="020B0503030403020204" pitchFamily="34" charset="0"/>
                <a:cs typeface="Poppins" pitchFamily="2" charset="77"/>
              </a:rPr>
              <a:t>nonummy</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pede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60"/>
            <a:ext cx="2724912" cy="464230"/>
          </a:xfrm>
          <a:prstGeom prst="rect">
            <a:avLst/>
          </a:prstGeom>
        </p:spPr>
        <p:txBody>
          <a:bodyPr wrap="square" lIns="91440" tIns="91440" rIns="91440" bIns="91440">
            <a:spAutoFit/>
          </a:bodyPr>
          <a:lstStyle>
            <a:lvl1pPr>
              <a:defRPr sz="20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7562088" y="1335024"/>
            <a:ext cx="4206240" cy="4187952"/>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habitant </a:t>
            </a:r>
            <a:r>
              <a:rPr lang="en-US" sz="1200" err="1">
                <a:latin typeface="Source Sans Pro" panose="020B0503030403020204" pitchFamily="34" charset="0"/>
                <a:ea typeface="Source Sans Pro" panose="020B0503030403020204" pitchFamily="34" charset="0"/>
                <a:cs typeface="Poppins" pitchFamily="2" charset="77"/>
              </a:rPr>
              <a:t>morbi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tristique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senectus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netus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t>
            </a:r>
            <a:r>
              <a:rPr lang="en-US" sz="1200" err="1">
                <a:latin typeface="Source Sans Pro" panose="020B0503030403020204" pitchFamily="34" charset="0"/>
                <a:ea typeface="Source Sans Pro" panose="020B0503030403020204" pitchFamily="34" charset="0"/>
                <a:cs typeface="Poppins" pitchFamily="2" charset="77"/>
              </a:rPr>
              <a:t>turpis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egestas</a:t>
            </a:r>
            <a:r>
              <a:rPr lang="en-US" sz="1200">
                <a:latin typeface="Source Sans Pro" panose="020B0503030403020204" pitchFamily="34" charset="0"/>
                <a:ea typeface="Source Sans Pro" panose="020B0503030403020204" pitchFamily="34" charset="0"/>
                <a:cs typeface="Poppins" pitchFamily="2" charset="77"/>
              </a:rPr>
              <a:t>. Proin pharetra </a:t>
            </a:r>
            <a:r>
              <a:rPr lang="en-US" sz="1200" err="1">
                <a:latin typeface="Source Sans Pro" panose="020B0503030403020204" pitchFamily="34" charset="0"/>
                <a:ea typeface="Source Sans Pro" panose="020B0503030403020204" pitchFamily="34" charset="0"/>
                <a:cs typeface="Poppins" pitchFamily="2" charset="77"/>
              </a:rPr>
              <a:t>nonummy</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pede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64" name="Date Placeholder 3">
            <a:extLst>
              <a:ext uri="{FF2B5EF4-FFF2-40B4-BE49-F238E27FC236}">
                <a16:creationId xmlns:a16="http://schemas.microsoft.com/office/drawing/2014/main" id="{8CDAAA84-0DD0-E6E4-9D19-FBA77B9B1B52}"/>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6" name="Slide Number Placeholder 5">
            <a:extLst>
              <a:ext uri="{FF2B5EF4-FFF2-40B4-BE49-F238E27FC236}">
                <a16:creationId xmlns:a16="http://schemas.microsoft.com/office/drawing/2014/main" id="{0862969C-7EB4-0B1E-0030-3089B96E395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Tree>
    <p:extLst>
      <p:ext uri="{BB962C8B-B14F-4D97-AF65-F5344CB8AC3E}">
        <p14:creationId xmlns:p14="http://schemas.microsoft.com/office/powerpoint/2010/main" val="1603353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ody with Top Line Opt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1"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600"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9"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7"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3429000"/>
            <a:ext cx="4206240" cy="2459736"/>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60"/>
            <a:ext cx="2724912" cy="464230"/>
          </a:xfrm>
          <a:prstGeom prst="rect">
            <a:avLst/>
          </a:prstGeom>
        </p:spPr>
        <p:txBody>
          <a:bodyPr wrap="square" lIns="91440" tIns="91440" rIns="91440" bIns="91440">
            <a:spAutoFit/>
          </a:bodyPr>
          <a:lstStyle>
            <a:lvl1pPr>
              <a:defRPr sz="20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7562088" y="3429000"/>
            <a:ext cx="4206240" cy="2459736"/>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64" name="Date Placeholder 3">
            <a:extLst>
              <a:ext uri="{FF2B5EF4-FFF2-40B4-BE49-F238E27FC236}">
                <a16:creationId xmlns:a16="http://schemas.microsoft.com/office/drawing/2014/main" id="{8CDAAA84-0DD0-E6E4-9D19-FBA77B9B1B52}"/>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6" name="Slide Number Placeholder 5">
            <a:extLst>
              <a:ext uri="{FF2B5EF4-FFF2-40B4-BE49-F238E27FC236}">
                <a16:creationId xmlns:a16="http://schemas.microsoft.com/office/drawing/2014/main" id="{0862969C-7EB4-0B1E-0030-3089B96E395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923545"/>
            <a:ext cx="8659368" cy="2223001"/>
          </a:xfrm>
          <a:prstGeom prst="rect">
            <a:avLst/>
          </a:prstGeom>
        </p:spPr>
        <p:txBody>
          <a:bodyPr anchor="b" anchorCtr="0"/>
          <a:lstStyle>
            <a:lvl1pPr>
              <a:defRPr sz="3600">
                <a:solidFill>
                  <a:srgbClr val="2746F8"/>
                </a:solidFill>
              </a:defRPr>
            </a:lvl1pPr>
          </a:lstStyle>
          <a:p>
            <a:pPr lvl="0"/>
            <a:r>
              <a:rPr lang="en-US"/>
              <a:t>Title of Content</a:t>
            </a:r>
          </a:p>
        </p:txBody>
      </p:sp>
    </p:spTree>
    <p:extLst>
      <p:ext uri="{BB962C8B-B14F-4D97-AF65-F5344CB8AC3E}">
        <p14:creationId xmlns:p14="http://schemas.microsoft.com/office/powerpoint/2010/main" val="3915836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olumn Body with Top Line Al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1"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600"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9"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7"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2075688"/>
            <a:ext cx="6638544" cy="2029968"/>
          </a:xfrm>
          <a:prstGeom prst="rect">
            <a:avLst/>
          </a:prstGeom>
        </p:spPr>
        <p:txBody>
          <a:bodyPr lIns="0" tIns="0" rIns="0" bIns="0"/>
          <a:lstStyle>
            <a:lvl1pPr>
              <a:defRPr sz="1051"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60"/>
            <a:ext cx="2724912" cy="464230"/>
          </a:xfrm>
          <a:prstGeom prst="rect">
            <a:avLst/>
          </a:prstGeom>
        </p:spPr>
        <p:txBody>
          <a:bodyPr wrap="square" lIns="91440" tIns="91440" rIns="91440" bIns="91440">
            <a:spAutoFit/>
          </a:bodyPr>
          <a:lstStyle>
            <a:lvl1pPr>
              <a:defRPr sz="20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64" name="Date Placeholder 3">
            <a:extLst>
              <a:ext uri="{FF2B5EF4-FFF2-40B4-BE49-F238E27FC236}">
                <a16:creationId xmlns:a16="http://schemas.microsoft.com/office/drawing/2014/main" id="{8CDAAA84-0DD0-E6E4-9D19-FBA77B9B1B52}"/>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6" name="Slide Number Placeholder 5">
            <a:extLst>
              <a:ext uri="{FF2B5EF4-FFF2-40B4-BE49-F238E27FC236}">
                <a16:creationId xmlns:a16="http://schemas.microsoft.com/office/drawing/2014/main" id="{0862969C-7EB4-0B1E-0030-3089B96E395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1243584"/>
            <a:ext cx="8321040" cy="365760"/>
          </a:xfrm>
          <a:prstGeom prst="rect">
            <a:avLst/>
          </a:prstGeom>
        </p:spPr>
        <p:txBody>
          <a:bodyPr anchor="b" anchorCtr="0"/>
          <a:lstStyle>
            <a:lvl1pPr>
              <a:defRPr sz="1800">
                <a:solidFill>
                  <a:srgbClr val="2746F8"/>
                </a:solidFill>
              </a:defRPr>
            </a:lvl1pPr>
          </a:lstStyle>
          <a:p>
            <a:pPr lvl="0"/>
            <a:r>
              <a:rPr lang="en-US"/>
              <a:t>Title of Content</a:t>
            </a:r>
          </a:p>
        </p:txBody>
      </p:sp>
    </p:spTree>
    <p:extLst>
      <p:ext uri="{BB962C8B-B14F-4D97-AF65-F5344CB8AC3E}">
        <p14:creationId xmlns:p14="http://schemas.microsoft.com/office/powerpoint/2010/main" val="3001722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Body with Top Lin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1"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600"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9"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7"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335029"/>
            <a:ext cx="2724912" cy="3941063"/>
          </a:xfrm>
          <a:prstGeom prst="rect">
            <a:avLst/>
          </a:prstGeom>
        </p:spPr>
        <p:txBody>
          <a:bodyPr lIns="0" tIns="0" rIns="0" bIns="0"/>
          <a:lstStyle>
            <a:lvl1pPr>
              <a:defRPr sz="10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habitant </a:t>
            </a:r>
            <a:r>
              <a:rPr lang="en-US" sz="1200" err="1">
                <a:latin typeface="Source Sans Pro" panose="020B0503030403020204" pitchFamily="34" charset="0"/>
                <a:ea typeface="Source Sans Pro" panose="020B0503030403020204" pitchFamily="34" charset="0"/>
                <a:cs typeface="Poppins" pitchFamily="2" charset="77"/>
              </a:rPr>
              <a:t>morbi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tristique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senectus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netus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t>
            </a:r>
            <a:r>
              <a:rPr lang="en-US" sz="1200" err="1">
                <a:latin typeface="Source Sans Pro" panose="020B0503030403020204" pitchFamily="34" charset="0"/>
                <a:ea typeface="Source Sans Pro" panose="020B0503030403020204" pitchFamily="34" charset="0"/>
                <a:cs typeface="Poppins" pitchFamily="2" charset="77"/>
              </a:rPr>
              <a:t>turpis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egestas</a:t>
            </a:r>
            <a:r>
              <a:rPr lang="en-US" sz="1200">
                <a:latin typeface="Source Sans Pro" panose="020B0503030403020204" pitchFamily="34" charset="0"/>
                <a:ea typeface="Source Sans Pro" panose="020B0503030403020204" pitchFamily="34" charset="0"/>
                <a:cs typeface="Poppins" pitchFamily="2" charset="77"/>
              </a:rPr>
              <a:t>. Proin pharetra </a:t>
            </a:r>
            <a:r>
              <a:rPr lang="en-US" sz="1200" err="1">
                <a:latin typeface="Source Sans Pro" panose="020B0503030403020204" pitchFamily="34" charset="0"/>
                <a:ea typeface="Source Sans Pro" panose="020B0503030403020204" pitchFamily="34" charset="0"/>
                <a:cs typeface="Poppins" pitchFamily="2" charset="77"/>
              </a:rPr>
              <a:t>nonummy</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pede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60"/>
            <a:ext cx="2724912" cy="464230"/>
          </a:xfrm>
          <a:prstGeom prst="rect">
            <a:avLst/>
          </a:prstGeom>
        </p:spPr>
        <p:txBody>
          <a:bodyPr wrap="square" lIns="91440" tIns="91440" rIns="91440" bIns="91440">
            <a:spAutoFit/>
          </a:bodyPr>
          <a:lstStyle>
            <a:lvl1pPr>
              <a:defRPr sz="20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099048" y="1335029"/>
            <a:ext cx="2724912" cy="3941063"/>
          </a:xfrm>
          <a:prstGeom prst="rect">
            <a:avLst/>
          </a:prstGeom>
        </p:spPr>
        <p:txBody>
          <a:bodyPr lIns="0" tIns="0" rIns="0" bIns="0"/>
          <a:lstStyle>
            <a:lvl1pPr>
              <a:defRPr sz="10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habitant </a:t>
            </a:r>
            <a:r>
              <a:rPr lang="en-US" sz="1200" err="1">
                <a:latin typeface="Source Sans Pro" panose="020B0503030403020204" pitchFamily="34" charset="0"/>
                <a:ea typeface="Source Sans Pro" panose="020B0503030403020204" pitchFamily="34" charset="0"/>
                <a:cs typeface="Poppins" pitchFamily="2" charset="77"/>
              </a:rPr>
              <a:t>morbi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tristique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senectus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netus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t>
            </a:r>
            <a:r>
              <a:rPr lang="en-US" sz="1200" err="1">
                <a:latin typeface="Source Sans Pro" panose="020B0503030403020204" pitchFamily="34" charset="0"/>
                <a:ea typeface="Source Sans Pro" panose="020B0503030403020204" pitchFamily="34" charset="0"/>
                <a:cs typeface="Poppins" pitchFamily="2" charset="77"/>
              </a:rPr>
              <a:t>turpis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egestas</a:t>
            </a:r>
            <a:r>
              <a:rPr lang="en-US" sz="1200">
                <a:latin typeface="Source Sans Pro" panose="020B0503030403020204" pitchFamily="34" charset="0"/>
                <a:ea typeface="Source Sans Pro" panose="020B0503030403020204" pitchFamily="34" charset="0"/>
                <a:cs typeface="Poppins" pitchFamily="2" charset="77"/>
              </a:rPr>
              <a:t>. Proin pharetra </a:t>
            </a:r>
            <a:r>
              <a:rPr lang="en-US" sz="1200" err="1">
                <a:latin typeface="Source Sans Pro" panose="020B0503030403020204" pitchFamily="34" charset="0"/>
                <a:ea typeface="Source Sans Pro" panose="020B0503030403020204" pitchFamily="34" charset="0"/>
                <a:cs typeface="Poppins" pitchFamily="2" charset="77"/>
              </a:rPr>
              <a:t>nonummy</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pede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64" name="Date Placeholder 3">
            <a:extLst>
              <a:ext uri="{FF2B5EF4-FFF2-40B4-BE49-F238E27FC236}">
                <a16:creationId xmlns:a16="http://schemas.microsoft.com/office/drawing/2014/main" id="{8CDAAA84-0DD0-E6E4-9D19-FBA77B9B1B52}"/>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66" name="Slide Number Placeholder 5">
            <a:extLst>
              <a:ext uri="{FF2B5EF4-FFF2-40B4-BE49-F238E27FC236}">
                <a16:creationId xmlns:a16="http://schemas.microsoft.com/office/drawing/2014/main" id="{0862969C-7EB4-0B1E-0030-3089B96E395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7">
            <a:extLst>
              <a:ext uri="{FF2B5EF4-FFF2-40B4-BE49-F238E27FC236}">
                <a16:creationId xmlns:a16="http://schemas.microsoft.com/office/drawing/2014/main" id="{F92A0643-F1CA-95EC-034D-47DA02F54581}"/>
              </a:ext>
            </a:extLst>
          </p:cNvPr>
          <p:cNvSpPr>
            <a:spLocks noGrp="1"/>
          </p:cNvSpPr>
          <p:nvPr>
            <p:ph type="body" sz="quarter" idx="53" hasCustomPrompt="1"/>
          </p:nvPr>
        </p:nvSpPr>
        <p:spPr>
          <a:xfrm>
            <a:off x="9089136" y="1335029"/>
            <a:ext cx="2724912" cy="3941063"/>
          </a:xfrm>
          <a:prstGeom prst="rect">
            <a:avLst/>
          </a:prstGeom>
        </p:spPr>
        <p:txBody>
          <a:bodyPr lIns="0" tIns="0" rIns="0" bIns="0"/>
          <a:lstStyle>
            <a:lvl1pPr>
              <a:defRPr sz="10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habitant </a:t>
            </a:r>
            <a:r>
              <a:rPr lang="en-US" sz="1200" err="1">
                <a:latin typeface="Source Sans Pro" panose="020B0503030403020204" pitchFamily="34" charset="0"/>
                <a:ea typeface="Source Sans Pro" panose="020B0503030403020204" pitchFamily="34" charset="0"/>
                <a:cs typeface="Poppins" pitchFamily="2" charset="77"/>
              </a:rPr>
              <a:t>morbi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tristique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senectus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netus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t>
            </a:r>
            <a:r>
              <a:rPr lang="en-US" sz="1200" err="1">
                <a:latin typeface="Source Sans Pro" panose="020B0503030403020204" pitchFamily="34" charset="0"/>
                <a:ea typeface="Source Sans Pro" panose="020B0503030403020204" pitchFamily="34" charset="0"/>
                <a:cs typeface="Poppins" pitchFamily="2" charset="77"/>
              </a:rPr>
              <a:t>turpis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egestas</a:t>
            </a:r>
            <a:r>
              <a:rPr lang="en-US" sz="1200">
                <a:latin typeface="Source Sans Pro" panose="020B0503030403020204" pitchFamily="34" charset="0"/>
                <a:ea typeface="Source Sans Pro" panose="020B0503030403020204" pitchFamily="34" charset="0"/>
                <a:cs typeface="Poppins" pitchFamily="2" charset="77"/>
              </a:rPr>
              <a:t>. Proin pharetra </a:t>
            </a:r>
            <a:r>
              <a:rPr lang="en-US" sz="1200" err="1">
                <a:latin typeface="Source Sans Pro" panose="020B0503030403020204" pitchFamily="34" charset="0"/>
                <a:ea typeface="Source Sans Pro" panose="020B0503030403020204" pitchFamily="34" charset="0"/>
                <a:cs typeface="Poppins" pitchFamily="2" charset="77"/>
              </a:rPr>
              <a:t>nonummy</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pede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Maecenas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magna sed pulvinar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libero,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commodo</a:t>
            </a:r>
            <a:r>
              <a:rPr lang="en-US" sz="1200">
                <a:latin typeface="Source Sans Pro" panose="020B0503030403020204" pitchFamily="34" charset="0"/>
                <a:ea typeface="Source Sans Pro" panose="020B0503030403020204" pitchFamily="34" charset="0"/>
                <a:cs typeface="Poppins" pitchFamily="2" charset="77"/>
              </a:rPr>
              <a:t> magna eros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a:t>
            </a:r>
          </a:p>
          <a:p>
            <a:r>
              <a:rPr lang="en-US" sz="1200">
                <a:latin typeface="Source Sans Pro" panose="020B0503030403020204" pitchFamily="34" charset="0"/>
                <a:ea typeface="Source Sans Pro" panose="020B0503030403020204" pitchFamily="34" charset="0"/>
                <a:cs typeface="Poppins" pitchFamily="2" charset="77"/>
              </a:rPr>
              <a:t>Nunc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est.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a:t>
            </a:r>
          </a:p>
        </p:txBody>
      </p:sp>
    </p:spTree>
    <p:extLst>
      <p:ext uri="{BB962C8B-B14F-4D97-AF65-F5344CB8AC3E}">
        <p14:creationId xmlns:p14="http://schemas.microsoft.com/office/powerpoint/2010/main" val="3360795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Column with Top Lin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1"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3246120" y="2343576"/>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600"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7"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7"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3246120" y="2082690"/>
            <a:ext cx="7315200"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1</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2724914" y="2082687"/>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3246120" y="3262935"/>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3246120" y="3002049"/>
            <a:ext cx="7315200"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2</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2724914" y="3002046"/>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3246120" y="4185660"/>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3246120" y="3924774"/>
            <a:ext cx="7315200"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3</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2724914" y="392477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3246120" y="5111120"/>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3246120" y="4850234"/>
            <a:ext cx="7315200"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4</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2724914" y="48502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2" name="Text Placeholder 27">
            <a:extLst>
              <a:ext uri="{FF2B5EF4-FFF2-40B4-BE49-F238E27FC236}">
                <a16:creationId xmlns:a16="http://schemas.microsoft.com/office/drawing/2014/main" id="{A4A80E6F-C363-72B3-3BDC-95AEAA6AE990}"/>
              </a:ext>
            </a:extLst>
          </p:cNvPr>
          <p:cNvSpPr>
            <a:spLocks noGrp="1"/>
          </p:cNvSpPr>
          <p:nvPr>
            <p:ph type="body" sz="quarter" idx="40" hasCustomPrompt="1"/>
          </p:nvPr>
        </p:nvSpPr>
        <p:spPr>
          <a:xfrm>
            <a:off x="3246120" y="6025520"/>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3" name="Text Placeholder 27">
            <a:extLst>
              <a:ext uri="{FF2B5EF4-FFF2-40B4-BE49-F238E27FC236}">
                <a16:creationId xmlns:a16="http://schemas.microsoft.com/office/drawing/2014/main" id="{46E8822C-1B5D-9DA9-BE63-39979D738314}"/>
              </a:ext>
            </a:extLst>
          </p:cNvPr>
          <p:cNvSpPr>
            <a:spLocks noGrp="1"/>
          </p:cNvSpPr>
          <p:nvPr>
            <p:ph type="body" sz="quarter" idx="41" hasCustomPrompt="1"/>
          </p:nvPr>
        </p:nvSpPr>
        <p:spPr>
          <a:xfrm>
            <a:off x="3246120" y="5764634"/>
            <a:ext cx="7315200"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5</a:t>
            </a:r>
          </a:p>
        </p:txBody>
      </p:sp>
      <p:sp>
        <p:nvSpPr>
          <p:cNvPr id="7" name="Text Placeholder 27">
            <a:extLst>
              <a:ext uri="{FF2B5EF4-FFF2-40B4-BE49-F238E27FC236}">
                <a16:creationId xmlns:a16="http://schemas.microsoft.com/office/drawing/2014/main" id="{9BABCF06-A093-39BB-A3E0-A37C18B7AD54}"/>
              </a:ext>
            </a:extLst>
          </p:cNvPr>
          <p:cNvSpPr>
            <a:spLocks noGrp="1"/>
          </p:cNvSpPr>
          <p:nvPr>
            <p:ph type="body" sz="quarter" idx="42" hasCustomPrompt="1"/>
          </p:nvPr>
        </p:nvSpPr>
        <p:spPr>
          <a:xfrm>
            <a:off x="2724914" y="57646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10" name="Date Placeholder 3">
            <a:extLst>
              <a:ext uri="{FF2B5EF4-FFF2-40B4-BE49-F238E27FC236}">
                <a16:creationId xmlns:a16="http://schemas.microsoft.com/office/drawing/2014/main" id="{F69AF3C7-55E4-D0A1-8991-861317C3E42D}"/>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11" name="Footer Placeholder 4">
            <a:extLst>
              <a:ext uri="{FF2B5EF4-FFF2-40B4-BE49-F238E27FC236}">
                <a16:creationId xmlns:a16="http://schemas.microsoft.com/office/drawing/2014/main" id="{DABD28AC-BED7-16AF-3FA5-C57231D4DB46}"/>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2" name="Slide Number Placeholder 5">
            <a:extLst>
              <a:ext uri="{FF2B5EF4-FFF2-40B4-BE49-F238E27FC236}">
                <a16:creationId xmlns:a16="http://schemas.microsoft.com/office/drawing/2014/main" id="{5ECD4523-034F-A38E-3E3F-CE40E7CB4046}"/>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8608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61600"/>
            <a:ext cx="2743200" cy="365125"/>
          </a:xfrm>
          <a:prstGeom prst="rect">
            <a:avLst/>
          </a:prstGeom>
        </p:spPr>
        <p:txBody>
          <a:bodyPr/>
          <a:lstStyle/>
          <a:p>
            <a:fld id="{9593ECB2-A5F5-D944-BFBF-C35EE96C21DB}" type="datetimeFigureOut">
              <a:rPr lang="en-US" smtClean="0"/>
              <a:t>1/4/2023</a:t>
            </a:fld>
            <a:endParaRPr lang="en-US"/>
          </a:p>
        </p:txBody>
      </p:sp>
      <p:sp>
        <p:nvSpPr>
          <p:cNvPr id="5" name="Footer Placeholder 4"/>
          <p:cNvSpPr>
            <a:spLocks noGrp="1"/>
          </p:cNvSpPr>
          <p:nvPr>
            <p:ph type="ftr" sz="quarter" idx="11"/>
          </p:nvPr>
        </p:nvSpPr>
        <p:spPr>
          <a:xfrm>
            <a:off x="4038600" y="6361600"/>
            <a:ext cx="4114800" cy="12311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4"/>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335393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3246120" y="2343576"/>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3246120" y="2082690"/>
            <a:ext cx="7315200"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2724914" y="2082687"/>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3246120" y="3262935"/>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3246120" y="3002049"/>
            <a:ext cx="7315200"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2724914" y="3002046"/>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3246120" y="4185660"/>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3246120" y="3924774"/>
            <a:ext cx="7315200"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2724914" y="392477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3246120" y="5111120"/>
            <a:ext cx="7315200" cy="495300"/>
          </a:xfrm>
          <a:prstGeom prst="rect">
            <a:avLst/>
          </a:prstGeom>
        </p:spPr>
        <p:txBody>
          <a:bodyPr lIns="0" tIns="0" rIns="0" bIns="0"/>
          <a:lstStyle>
            <a:lvl1pPr>
              <a:defRPr sz="14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gravida ligula at maximus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3246120" y="4850234"/>
            <a:ext cx="7315200" cy="223651"/>
          </a:xfrm>
          <a:prstGeom prst="rect">
            <a:avLst/>
          </a:prstGeom>
        </p:spPr>
        <p:txBody>
          <a:bodyPr wrap="square" lIns="0" tIns="0" rIns="0" bIns="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2724914" y="4850231"/>
            <a:ext cx="283785" cy="495300"/>
          </a:xfrm>
          <a:prstGeom prst="rect">
            <a:avLst/>
          </a:prstGeom>
        </p:spPr>
        <p:txBody>
          <a:bodyPr lIns="0" tIns="0" rIns="0" bIns="0"/>
          <a:lstStyle>
            <a:lvl1pPr algn="r">
              <a:defRPr sz="36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2" name="Date Placeholder 3">
            <a:extLst>
              <a:ext uri="{FF2B5EF4-FFF2-40B4-BE49-F238E27FC236}">
                <a16:creationId xmlns:a16="http://schemas.microsoft.com/office/drawing/2014/main" id="{9A6DE639-9E70-1072-F306-D841A862EA76}"/>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3" name="Footer Placeholder 4">
            <a:extLst>
              <a:ext uri="{FF2B5EF4-FFF2-40B4-BE49-F238E27FC236}">
                <a16:creationId xmlns:a16="http://schemas.microsoft.com/office/drawing/2014/main" id="{BC72861E-4B7B-5252-3F4A-2A33E21E44DA}"/>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E6138723-A10E-3817-E069-6E7AD91C317C}"/>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127372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Copy with Top Lin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1"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Content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228597" y="2077935"/>
            <a:ext cx="11430000" cy="1144929"/>
          </a:xfrm>
          <a:prstGeom prst="rect">
            <a:avLst/>
          </a:prstGeom>
        </p:spPr>
        <p:txBody>
          <a:bodyPr lIns="91440" tIns="45720" rIns="91440" bIns="45720">
            <a:spAutoFit/>
          </a:bodyPr>
          <a:lstStyle>
            <a:lvl1pPr>
              <a:lnSpc>
                <a:spcPct val="95000"/>
              </a:lnSpc>
              <a:defRPr sz="16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venenatis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est</a:t>
            </a:r>
            <a:r>
              <a:rPr lang="en-US" sz="1200">
                <a:latin typeface="Source Sans Pro" panose="020B0503030403020204" pitchFamily="34" charset="0"/>
                <a:ea typeface="Source Sans Pro" panose="020B0503030403020204" pitchFamily="34" charset="0"/>
                <a:cs typeface="Poppins" pitchFamily="2" charset="77"/>
              </a:rPr>
              <a:t> sed </a:t>
            </a:r>
            <a:r>
              <a:rPr lang="en-US" sz="1200" err="1">
                <a:latin typeface="Source Sans Pro" panose="020B0503030403020204" pitchFamily="34" charset="0"/>
                <a:ea typeface="Source Sans Pro" panose="020B0503030403020204" pitchFamily="34" charset="0"/>
                <a:cs typeface="Poppins" pitchFamily="2" charset="77"/>
              </a:rPr>
              <a:t>nibh</a:t>
            </a:r>
            <a:r>
              <a:rPr lang="en-US" sz="1200">
                <a:latin typeface="Source Sans Pro" panose="020B0503030403020204" pitchFamily="34" charset="0"/>
                <a:ea typeface="Source Sans Pro" panose="020B0503030403020204" pitchFamily="34" charset="0"/>
                <a:cs typeface="Poppins" pitchFamily="2" charset="77"/>
              </a:rPr>
              <a:t> pulvinar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Suspendisse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finibus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euismod</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consequat</a:t>
            </a:r>
            <a:r>
              <a:rPr lang="en-US" sz="1200">
                <a:latin typeface="Source Sans Pro" panose="020B0503030403020204" pitchFamily="34" charset="0"/>
                <a:ea typeface="Source Sans Pro" panose="020B0503030403020204" pitchFamily="34" charset="0"/>
                <a:cs typeface="Poppins" pitchFamily="2" charset="77"/>
              </a:rPr>
              <a:t>. 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Nam nisi dui, </a:t>
            </a:r>
            <a:r>
              <a:rPr lang="en-US" sz="1200" err="1">
                <a:latin typeface="Source Sans Pro" panose="020B0503030403020204" pitchFamily="34" charset="0"/>
                <a:ea typeface="Source Sans Pro" panose="020B0503030403020204" pitchFamily="34" charset="0"/>
                <a:cs typeface="Poppins" pitchFamily="2" charset="77"/>
              </a:rPr>
              <a:t>laoreet</a:t>
            </a:r>
            <a:r>
              <a:rPr lang="en-US" sz="1200">
                <a:latin typeface="Source Sans Pro" panose="020B0503030403020204" pitchFamily="34" charset="0"/>
                <a:ea typeface="Source Sans Pro" panose="020B0503030403020204" pitchFamily="34" charset="0"/>
                <a:cs typeface="Poppins" pitchFamily="2" charset="77"/>
              </a:rPr>
              <a:t> id </a:t>
            </a:r>
            <a:r>
              <a:rPr lang="en-US" sz="1200" err="1">
                <a:latin typeface="Source Sans Pro" panose="020B0503030403020204" pitchFamily="34" charset="0"/>
                <a:ea typeface="Source Sans Pro" panose="020B0503030403020204" pitchFamily="34" charset="0"/>
                <a:cs typeface="Poppins" pitchFamily="2" charset="77"/>
              </a:rPr>
              <a:t>facilisis</a:t>
            </a:r>
            <a:r>
              <a:rPr lang="en-US" sz="1200">
                <a:latin typeface="Source Sans Pro" panose="020B0503030403020204" pitchFamily="34" charset="0"/>
                <a:ea typeface="Source Sans Pro" panose="020B0503030403020204" pitchFamily="34" charset="0"/>
                <a:cs typeface="Poppins" pitchFamily="2" charset="77"/>
              </a:rPr>
              <a:t> at, </a:t>
            </a:r>
            <a:r>
              <a:rPr lang="en-US" sz="1200" err="1">
                <a:latin typeface="Source Sans Pro" panose="020B0503030403020204" pitchFamily="34" charset="0"/>
                <a:ea typeface="Source Sans Pro" panose="020B0503030403020204" pitchFamily="34" charset="0"/>
                <a:cs typeface="Poppins" pitchFamily="2" charset="77"/>
              </a:rPr>
              <a:t>tincidunt</a:t>
            </a:r>
            <a:r>
              <a:rPr lang="en-US" sz="1200">
                <a:latin typeface="Source Sans Pro" panose="020B0503030403020204" pitchFamily="34" charset="0"/>
                <a:ea typeface="Source Sans Pro" panose="020B0503030403020204" pitchFamily="34" charset="0"/>
                <a:cs typeface="Poppins" pitchFamily="2" charset="77"/>
              </a:rPr>
              <a:t> in est. Donec ante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semper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metus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eu</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sodales</a:t>
            </a:r>
            <a:r>
              <a:rPr lang="en-US" sz="1200">
                <a:latin typeface="Source Sans Pro" panose="020B0503030403020204" pitchFamily="34" charset="0"/>
                <a:ea typeface="Source Sans Pro" panose="020B0503030403020204" pitchFamily="34" charset="0"/>
                <a:cs typeface="Poppins" pitchFamily="2" charset="77"/>
              </a:rPr>
              <a:t> auctor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In in ex </a:t>
            </a:r>
            <a:r>
              <a:rPr lang="en-US" sz="1200" err="1">
                <a:latin typeface="Source Sans Pro" panose="020B0503030403020204" pitchFamily="34" charset="0"/>
                <a:ea typeface="Source Sans Pro" panose="020B0503030403020204" pitchFamily="34" charset="0"/>
                <a:cs typeface="Poppins" pitchFamily="2" charset="77"/>
              </a:rPr>
              <a:t>eget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elementum</a:t>
            </a:r>
            <a:r>
              <a:rPr lang="en-US" sz="1200">
                <a:latin typeface="Source Sans Pro" panose="020B0503030403020204" pitchFamily="34" charset="0"/>
                <a:ea typeface="Source Sans Pro" panose="020B0503030403020204" pitchFamily="34" charset="0"/>
                <a:cs typeface="Poppins" pitchFamily="2" charset="77"/>
              </a:rPr>
              <a:t> pharetra </a:t>
            </a:r>
            <a:r>
              <a:rPr lang="en-US" sz="1200" err="1">
                <a:latin typeface="Source Sans Pro" panose="020B0503030403020204" pitchFamily="34" charset="0"/>
                <a:ea typeface="Source Sans Pro" panose="020B0503030403020204" pitchFamily="34" charset="0"/>
                <a:cs typeface="Poppins" pitchFamily="2" charset="77"/>
              </a:rPr>
              <a:t>eget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nec</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ultrices</a:t>
            </a:r>
            <a:r>
              <a:rPr lang="en-US" sz="1200">
                <a:latin typeface="Source Sans Pro" panose="020B0503030403020204" pitchFamily="34" charset="0"/>
                <a:ea typeface="Source Sans Pro" panose="020B0503030403020204" pitchFamily="34" charset="0"/>
                <a:cs typeface="Poppins" pitchFamily="2" charset="77"/>
              </a:rPr>
              <a:t> porta. Class </a:t>
            </a:r>
            <a:r>
              <a:rPr lang="en-US" sz="1200" err="1">
                <a:latin typeface="Source Sans Pro" panose="020B0503030403020204" pitchFamily="34" charset="0"/>
                <a:ea typeface="Source Sans Pro" panose="020B0503030403020204" pitchFamily="34" charset="0"/>
                <a:cs typeface="Poppins" pitchFamily="2" charset="77"/>
              </a:rPr>
              <a:t>aptent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taciti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sociosqu</a:t>
            </a:r>
            <a:r>
              <a:rPr lang="en-US" sz="1200">
                <a:latin typeface="Source Sans Pro" panose="020B0503030403020204" pitchFamily="34" charset="0"/>
                <a:ea typeface="Source Sans Pro" panose="020B0503030403020204" pitchFamily="34" charset="0"/>
                <a:cs typeface="Poppins" pitchFamily="2" charset="77"/>
              </a:rPr>
              <a:t> ad </a:t>
            </a:r>
            <a:r>
              <a:rPr lang="en-US" sz="1200" err="1">
                <a:latin typeface="Source Sans Pro" panose="020B0503030403020204" pitchFamily="34" charset="0"/>
                <a:ea typeface="Source Sans Pro" panose="020B0503030403020204" pitchFamily="34" charset="0"/>
                <a:cs typeface="Poppins" pitchFamily="2" charset="77"/>
              </a:rPr>
              <a:t>litora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torquent</a:t>
            </a:r>
            <a:r>
              <a:rPr lang="en-US" sz="1200">
                <a:latin typeface="Source Sans Pro" panose="020B0503030403020204" pitchFamily="34" charset="0"/>
                <a:ea typeface="Source Sans Pro" panose="020B0503030403020204" pitchFamily="34" charset="0"/>
                <a:cs typeface="Poppins" pitchFamily="2" charset="77"/>
              </a:rPr>
              <a:t> per </a:t>
            </a:r>
            <a:r>
              <a:rPr lang="en-US" sz="1200" err="1">
                <a:latin typeface="Source Sans Pro" panose="020B0503030403020204" pitchFamily="34" charset="0"/>
                <a:ea typeface="Source Sans Pro" panose="020B0503030403020204" pitchFamily="34" charset="0"/>
                <a:cs typeface="Poppins" pitchFamily="2" charset="77"/>
              </a:rPr>
              <a:t>conubia</a:t>
            </a:r>
            <a:r>
              <a:rPr lang="en-US" sz="1200">
                <a:latin typeface="Source Sans Pro" panose="020B0503030403020204" pitchFamily="34" charset="0"/>
                <a:ea typeface="Source Sans Pro" panose="020B0503030403020204" pitchFamily="34" charset="0"/>
                <a:cs typeface="Poppins" pitchFamily="2" charset="77"/>
              </a:rPr>
              <a:t> nostra, per </a:t>
            </a:r>
            <a:r>
              <a:rPr lang="en-US" sz="1200" err="1">
                <a:latin typeface="Source Sans Pro" panose="020B0503030403020204" pitchFamily="34" charset="0"/>
                <a:ea typeface="Source Sans Pro" panose="020B0503030403020204" pitchFamily="34" charset="0"/>
                <a:cs typeface="Poppins" pitchFamily="2" charset="77"/>
              </a:rPr>
              <a:t>inceptos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himenaeos</a:t>
            </a:r>
            <a:r>
              <a:rPr lang="en-US" sz="1200">
                <a:latin typeface="Source Sans Pro" panose="020B0503030403020204" pitchFamily="34" charset="0"/>
                <a:ea typeface="Source Sans Pro" panose="020B0503030403020204" pitchFamily="34" charset="0"/>
                <a:cs typeface="Poppins" pitchFamily="2" charset="77"/>
              </a:rPr>
              <a:t>. Donec magna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gravida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eleifend</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Nulla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lorem sed </a:t>
            </a:r>
            <a:r>
              <a:rPr lang="en-US" sz="1200" err="1">
                <a:latin typeface="Source Sans Pro" panose="020B0503030403020204" pitchFamily="34" charset="0"/>
                <a:ea typeface="Source Sans Pro" panose="020B0503030403020204" pitchFamily="34" charset="0"/>
                <a:cs typeface="Poppins" pitchFamily="2" charset="77"/>
              </a:rPr>
              <a:t>hendrerit</a:t>
            </a:r>
            <a:r>
              <a:rPr lang="en-US" sz="1200">
                <a:latin typeface="Source Sans Pro" panose="020B0503030403020204" pitchFamily="34" charset="0"/>
                <a:ea typeface="Source Sans Pro" panose="020B0503030403020204" pitchFamily="34" charset="0"/>
                <a:cs typeface="Poppins" pitchFamily="2" charset="77"/>
              </a:rPr>
              <a:t>. Aenean </a:t>
            </a:r>
            <a:r>
              <a:rPr lang="en-US" sz="1200" err="1">
                <a:latin typeface="Source Sans Pro" panose="020B0503030403020204" pitchFamily="34" charset="0"/>
                <a:ea typeface="Source Sans Pro" panose="020B0503030403020204" pitchFamily="34" charset="0"/>
                <a:cs typeface="Poppins" pitchFamily="2" charset="77"/>
              </a:rPr>
              <a:t>eleifend</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non </a:t>
            </a:r>
            <a:r>
              <a:rPr lang="en-US" sz="1200" err="1">
                <a:latin typeface="Source Sans Pro" panose="020B0503030403020204" pitchFamily="34" charset="0"/>
                <a:ea typeface="Source Sans Pro" panose="020B0503030403020204" pitchFamily="34" charset="0"/>
                <a:cs typeface="Poppins" pitchFamily="2" charset="77"/>
              </a:rPr>
              <a:t>erat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hendrerit</a:t>
            </a:r>
            <a:r>
              <a:rPr lang="en-US" sz="1200">
                <a:latin typeface="Source Sans Pro" panose="020B0503030403020204" pitchFamily="34" charset="0"/>
                <a:ea typeface="Source Sans Pro" panose="020B0503030403020204" pitchFamily="34" charset="0"/>
                <a:cs typeface="Poppins" pitchFamily="2" charset="77"/>
              </a:rPr>
              <a:t>, pharetra </a:t>
            </a:r>
            <a:r>
              <a:rPr lang="en-US" sz="1200" err="1">
                <a:latin typeface="Source Sans Pro" panose="020B0503030403020204" pitchFamily="34" charset="0"/>
                <a:ea typeface="Source Sans Pro" panose="020B0503030403020204" pitchFamily="34" charset="0"/>
                <a:cs typeface="Poppins" pitchFamily="2" charset="77"/>
              </a:rPr>
              <a:t>sollicitudin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efficitur</a:t>
            </a:r>
            <a:r>
              <a:rPr lang="en-US" sz="1200">
                <a:latin typeface="Source Sans Pro" panose="020B0503030403020204" pitchFamily="34" charset="0"/>
                <a:ea typeface="Source Sans Pro" panose="020B0503030403020204" pitchFamily="34" charset="0"/>
                <a:cs typeface="Poppins" pitchFamily="2" charset="77"/>
              </a:rPr>
              <a:t>. Cras </a:t>
            </a:r>
            <a:r>
              <a:rPr lang="en-US" sz="1200" err="1">
                <a:latin typeface="Source Sans Pro" panose="020B0503030403020204" pitchFamily="34" charset="0"/>
                <a:ea typeface="Source Sans Pro" panose="020B0503030403020204" pitchFamily="34" charset="0"/>
                <a:cs typeface="Poppins" pitchFamily="2" charset="77"/>
              </a:rPr>
              <a:t>sollicitudin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erat</a:t>
            </a:r>
            <a:r>
              <a:rPr lang="en-US" sz="1200">
                <a:latin typeface="Source Sans Pro" panose="020B0503030403020204" pitchFamily="34" charset="0"/>
                <a:ea typeface="Source Sans Pro" panose="020B0503030403020204" pitchFamily="34" charset="0"/>
                <a:cs typeface="Poppins" pitchFamily="2" charset="77"/>
              </a:rPr>
              <a:t> vitae </a:t>
            </a:r>
            <a:r>
              <a:rPr lang="en-US" sz="1200" err="1">
                <a:latin typeface="Source Sans Pro" panose="020B0503030403020204" pitchFamily="34" charset="0"/>
                <a:ea typeface="Source Sans Pro" panose="020B0503030403020204" pitchFamily="34" charset="0"/>
                <a:cs typeface="Poppins" pitchFamily="2" charset="77"/>
              </a:rPr>
              <a:t>sapien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rhoncus</a:t>
            </a:r>
            <a:r>
              <a:rPr lang="en-US" sz="1200">
                <a:latin typeface="Source Sans Pro" panose="020B0503030403020204" pitchFamily="34" charset="0"/>
                <a:ea typeface="Source Sans Pro" panose="020B0503030403020204" pitchFamily="34" charset="0"/>
                <a:cs typeface="Poppins" pitchFamily="2" charset="77"/>
              </a:rPr>
              <a:t>, vel </a:t>
            </a:r>
            <a:r>
              <a:rPr lang="en-US" sz="1200" err="1">
                <a:latin typeface="Source Sans Pro" panose="020B0503030403020204" pitchFamily="34" charset="0"/>
                <a:ea typeface="Source Sans Pro" panose="020B0503030403020204" pitchFamily="34" charset="0"/>
                <a:cs typeface="Poppins" pitchFamily="2" charset="77"/>
              </a:rPr>
              <a:t>finibus</a:t>
            </a:r>
            <a:r>
              <a:rPr lang="en-US" sz="1200">
                <a:latin typeface="Source Sans Pro" panose="020B0503030403020204" pitchFamily="34" charset="0"/>
                <a:ea typeface="Source Sans Pro" panose="020B0503030403020204" pitchFamily="34" charset="0"/>
                <a:cs typeface="Poppins" pitchFamily="2" charset="77"/>
              </a:rPr>
              <a:t> mi </a:t>
            </a:r>
            <a:r>
              <a:rPr lang="en-US" sz="1200" err="1">
                <a:latin typeface="Source Sans Pro" panose="020B0503030403020204" pitchFamily="34" charset="0"/>
                <a:ea typeface="Source Sans Pro" panose="020B0503030403020204" pitchFamily="34" charset="0"/>
                <a:cs typeface="Poppins" pitchFamily="2" charset="77"/>
              </a:rPr>
              <a:t>sollicitudin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Phasellus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ullamcorper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bibendum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ullamcorper</a:t>
            </a:r>
            <a:r>
              <a:rPr lang="en-US" sz="1200">
                <a:latin typeface="Source Sans Pro" panose="020B0503030403020204" pitchFamily="34" charset="0"/>
                <a:ea typeface="Source Sans Pro" panose="020B0503030403020204" pitchFamily="34" charset="0"/>
                <a:cs typeface="Poppins" pitchFamily="2" charset="77"/>
              </a:rPr>
              <a:t>. Vestibulum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porta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nunc</a:t>
            </a:r>
            <a:r>
              <a:rPr lang="en-US" sz="1200">
                <a:latin typeface="Source Sans Pro" panose="020B0503030403020204" pitchFamily="34" charset="0"/>
                <a:ea typeface="Source Sans Pro" panose="020B0503030403020204" pitchFamily="34" charset="0"/>
                <a:cs typeface="Poppins" pitchFamily="2" charset="77"/>
              </a:rPr>
              <a:t> libero, </a:t>
            </a:r>
            <a:r>
              <a:rPr lang="en-US" sz="1200" err="1">
                <a:latin typeface="Source Sans Pro" panose="020B0503030403020204" pitchFamily="34" charset="0"/>
                <a:ea typeface="Source Sans Pro" panose="020B0503030403020204" pitchFamily="34" charset="0"/>
                <a:cs typeface="Poppins" pitchFamily="2" charset="77"/>
              </a:rPr>
              <a:t>nec</a:t>
            </a:r>
            <a:r>
              <a:rPr lang="en-US" sz="1200">
                <a:latin typeface="Source Sans Pro" panose="020B0503030403020204" pitchFamily="34" charset="0"/>
                <a:ea typeface="Source Sans Pro" panose="020B0503030403020204" pitchFamily="34" charset="0"/>
                <a:cs typeface="Poppins" pitchFamily="2" charset="77"/>
              </a:rPr>
              <a:t> pulvinar nisi </a:t>
            </a:r>
            <a:r>
              <a:rPr lang="en-US" sz="1200" err="1">
                <a:latin typeface="Source Sans Pro" panose="020B0503030403020204" pitchFamily="34" charset="0"/>
                <a:ea typeface="Source Sans Pro" panose="020B0503030403020204" pitchFamily="34" charset="0"/>
                <a:cs typeface="Poppins" pitchFamily="2" charset="77"/>
              </a:rPr>
              <a:t>pretium</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vitae </a:t>
            </a:r>
            <a:r>
              <a:rPr lang="en-US" sz="1200" err="1">
                <a:latin typeface="Source Sans Pro" panose="020B0503030403020204" pitchFamily="34" charset="0"/>
                <a:ea typeface="Source Sans Pro" panose="020B0503030403020204" pitchFamily="34" charset="0"/>
                <a:cs typeface="Poppins" pitchFamily="2" charset="77"/>
              </a:rPr>
              <a:t>feugiat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nunc</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600"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100" y="213360"/>
            <a:ext cx="6670579"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7"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228597" y="1817045"/>
            <a:ext cx="11430000" cy="315984"/>
          </a:xfrm>
          <a:prstGeom prst="rect">
            <a:avLst/>
          </a:prstGeom>
        </p:spPr>
        <p:txBody>
          <a:bodyPr wrap="square" lIns="91440" tIns="45720" rIns="91440" bIns="4572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228597" y="4476556"/>
            <a:ext cx="11430000" cy="794064"/>
          </a:xfrm>
          <a:prstGeom prst="rect">
            <a:avLst/>
          </a:prstGeom>
        </p:spPr>
        <p:txBody>
          <a:bodyPr lIns="91440" tIns="45720" rIns="91440" bIns="45720">
            <a:spAutoFit/>
          </a:bodyPr>
          <a:lstStyle>
            <a:lvl1pPr>
              <a:lnSpc>
                <a:spcPct val="95000"/>
              </a:lnSpc>
              <a:defRPr sz="16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molestie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tempor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Praesent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lacinia, magna </a:t>
            </a:r>
            <a:r>
              <a:rPr lang="en-US" sz="1200" err="1">
                <a:latin typeface="Source Sans Pro" panose="020B0503030403020204" pitchFamily="34" charset="0"/>
                <a:ea typeface="Source Sans Pro" panose="020B0503030403020204" pitchFamily="34" charset="0"/>
                <a:cs typeface="Poppins" pitchFamily="2" charset="77"/>
              </a:rPr>
              <a:t>est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accumsan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tincidunt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sagittis</a:t>
            </a:r>
            <a:r>
              <a:rPr lang="en-US" sz="1200">
                <a:latin typeface="Source Sans Pro" panose="020B0503030403020204" pitchFamily="34" charset="0"/>
                <a:ea typeface="Source Sans Pro" panose="020B0503030403020204" pitchFamily="34" charset="0"/>
                <a:cs typeface="Poppins" pitchFamily="2" charset="77"/>
              </a:rPr>
              <a:t> lorem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Vestibulum convallis </a:t>
            </a:r>
            <a:r>
              <a:rPr lang="en-US" sz="1200" err="1">
                <a:latin typeface="Source Sans Pro" panose="020B0503030403020204" pitchFamily="34" charset="0"/>
                <a:ea typeface="Source Sans Pro" panose="020B0503030403020204" pitchFamily="34" charset="0"/>
                <a:cs typeface="Poppins" pitchFamily="2" charset="77"/>
              </a:rPr>
              <a:t>metus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Interdum</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ante ipsum </a:t>
            </a:r>
            <a:r>
              <a:rPr lang="en-US" sz="1200" err="1">
                <a:latin typeface="Source Sans Pro" panose="020B0503030403020204" pitchFamily="34" charset="0"/>
                <a:ea typeface="Source Sans Pro" panose="020B0503030403020204" pitchFamily="34" charset="0"/>
                <a:cs typeface="Poppins" pitchFamily="2" charset="77"/>
              </a:rPr>
              <a:t>primis</a:t>
            </a:r>
            <a:r>
              <a:rPr lang="en-US" sz="1200">
                <a:latin typeface="Source Sans Pro" panose="020B0503030403020204" pitchFamily="34" charset="0"/>
                <a:ea typeface="Source Sans Pro" panose="020B0503030403020204" pitchFamily="34" charset="0"/>
                <a:cs typeface="Poppins" pitchFamily="2" charset="77"/>
              </a:rPr>
              <a:t> in </a:t>
            </a:r>
            <a:r>
              <a:rPr lang="en-US" sz="1200" err="1">
                <a:latin typeface="Source Sans Pro" panose="020B0503030403020204" pitchFamily="34" charset="0"/>
                <a:ea typeface="Source Sans Pro" panose="020B0503030403020204" pitchFamily="34" charset="0"/>
                <a:cs typeface="Poppins" pitchFamily="2" charset="77"/>
              </a:rPr>
              <a:t>faucibus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ac </a:t>
            </a:r>
            <a:r>
              <a:rPr lang="en-US" sz="1200" err="1">
                <a:latin typeface="Source Sans Pro" panose="020B0503030403020204" pitchFamily="34" charset="0"/>
                <a:ea typeface="Source Sans Pro" panose="020B0503030403020204" pitchFamily="34" charset="0"/>
                <a:cs typeface="Poppins" pitchFamily="2" charset="77"/>
              </a:rPr>
              <a:t>suscipit</a:t>
            </a:r>
            <a:r>
              <a:rPr lang="en-US" sz="1200">
                <a:latin typeface="Source Sans Pro" panose="020B0503030403020204" pitchFamily="34" charset="0"/>
                <a:ea typeface="Source Sans Pro" panose="020B0503030403020204" pitchFamily="34" charset="0"/>
                <a:cs typeface="Poppins" pitchFamily="2" charset="77"/>
              </a:rPr>
              <a:t> libero.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diam </a:t>
            </a:r>
            <a:r>
              <a:rPr lang="en-US" sz="1200" err="1">
                <a:latin typeface="Source Sans Pro" panose="020B0503030403020204" pitchFamily="34" charset="0"/>
                <a:ea typeface="Source Sans Pro" panose="020B0503030403020204" pitchFamily="34" charset="0"/>
                <a:cs typeface="Poppins" pitchFamily="2" charset="77"/>
              </a:rPr>
              <a:t>nibh</a:t>
            </a:r>
            <a:r>
              <a:rPr lang="en-US" sz="1200">
                <a:latin typeface="Source Sans Pro" panose="020B0503030403020204" pitchFamily="34" charset="0"/>
                <a:ea typeface="Source Sans Pro" panose="020B0503030403020204" pitchFamily="34" charset="0"/>
                <a:cs typeface="Poppins" pitchFamily="2" charset="77"/>
              </a:rPr>
              <a:t>, vestibulum non </a:t>
            </a:r>
            <a:r>
              <a:rPr lang="en-US" sz="1200" err="1">
                <a:latin typeface="Source Sans Pro" panose="020B0503030403020204" pitchFamily="34" charset="0"/>
                <a:ea typeface="Source Sans Pro" panose="020B0503030403020204" pitchFamily="34" charset="0"/>
                <a:cs typeface="Poppins" pitchFamily="2" charset="77"/>
              </a:rPr>
              <a:t>tortor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placerat</a:t>
            </a:r>
            <a:r>
              <a:rPr lang="en-US" sz="1200">
                <a:latin typeface="Source Sans Pro" panose="020B0503030403020204" pitchFamily="34" charset="0"/>
                <a:ea typeface="Source Sans Pro" panose="020B0503030403020204" pitchFamily="34" charset="0"/>
                <a:cs typeface="Poppins" pitchFamily="2" charset="77"/>
              </a:rPr>
              <a:t> porta sem. </a:t>
            </a:r>
            <a:r>
              <a:rPr lang="en-US" sz="1200" err="1">
                <a:latin typeface="Source Sans Pro" panose="020B0503030403020204" pitchFamily="34" charset="0"/>
                <a:ea typeface="Source Sans Pro" panose="020B0503030403020204" pitchFamily="34" charset="0"/>
                <a:cs typeface="Poppins" pitchFamily="2" charset="77"/>
              </a:rPr>
              <a:t>Suspendisse</a:t>
            </a:r>
            <a:r>
              <a:rPr lang="en-US" sz="1200">
                <a:latin typeface="Source Sans Pro" panose="020B0503030403020204" pitchFamily="34" charset="0"/>
                <a:ea typeface="Source Sans Pro" panose="020B0503030403020204" pitchFamily="34" charset="0"/>
                <a:cs typeface="Poppins" pitchFamily="2" charset="77"/>
              </a:rPr>
              <a:t> libero diam, pharetra ac </a:t>
            </a:r>
            <a:r>
              <a:rPr lang="en-US" sz="1200" err="1">
                <a:latin typeface="Source Sans Pro" panose="020B0503030403020204" pitchFamily="34" charset="0"/>
                <a:ea typeface="Source Sans Pro" panose="020B0503030403020204" pitchFamily="34" charset="0"/>
                <a:cs typeface="Poppins" pitchFamily="2" charset="77"/>
              </a:rPr>
              <a:t>consequat</a:t>
            </a:r>
            <a:r>
              <a:rPr lang="en-US" sz="1200">
                <a:latin typeface="Source Sans Pro" panose="020B0503030403020204" pitchFamily="34" charset="0"/>
                <a:ea typeface="Source Sans Pro" panose="020B0503030403020204" pitchFamily="34" charset="0"/>
                <a:cs typeface="Poppins" pitchFamily="2" charset="77"/>
              </a:rPr>
              <a:t> id,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Donec eros </a:t>
            </a:r>
            <a:r>
              <a:rPr lang="en-US" sz="1200" err="1">
                <a:latin typeface="Source Sans Pro" panose="020B0503030403020204" pitchFamily="34" charset="0"/>
                <a:ea typeface="Source Sans Pro" panose="020B0503030403020204" pitchFamily="34" charset="0"/>
                <a:cs typeface="Poppins" pitchFamily="2" charset="77"/>
              </a:rPr>
              <a:t>quam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condimentum</a:t>
            </a:r>
            <a:r>
              <a:rPr lang="en-US" sz="1200">
                <a:latin typeface="Source Sans Pro" panose="020B0503030403020204" pitchFamily="34" charset="0"/>
                <a:ea typeface="Source Sans Pro" panose="020B0503030403020204" pitchFamily="34" charset="0"/>
                <a:cs typeface="Poppins" pitchFamily="2" charset="77"/>
              </a:rPr>
              <a:t> non libero a, </a:t>
            </a:r>
            <a:r>
              <a:rPr lang="en-US" sz="1200" err="1">
                <a:latin typeface="Source Sans Pro" panose="020B0503030403020204" pitchFamily="34" charset="0"/>
                <a:ea typeface="Source Sans Pro" panose="020B0503030403020204" pitchFamily="34" charset="0"/>
                <a:cs typeface="Poppins" pitchFamily="2" charset="77"/>
              </a:rPr>
              <a:t>sagittis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pretium</a:t>
            </a:r>
            <a:r>
              <a:rPr lang="en-US" sz="1200">
                <a:latin typeface="Source Sans Pro" panose="020B0503030403020204" pitchFamily="34" charset="0"/>
                <a:ea typeface="Source Sans Pro" panose="020B0503030403020204" pitchFamily="34" charset="0"/>
                <a:cs typeface="Poppins" pitchFamily="2" charset="77"/>
              </a:rPr>
              <a:t> diam. Proin </a:t>
            </a:r>
            <a:r>
              <a:rPr lang="en-US" sz="1200" err="1">
                <a:latin typeface="Source Sans Pro" panose="020B0503030403020204" pitchFamily="34" charset="0"/>
                <a:ea typeface="Source Sans Pro" panose="020B0503030403020204" pitchFamily="34" charset="0"/>
                <a:cs typeface="Poppins" pitchFamily="2" charset="77"/>
              </a:rPr>
              <a:t>bibendum</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pharetra. </a:t>
            </a:r>
            <a:r>
              <a:rPr lang="en-US" sz="1200" err="1">
                <a:latin typeface="Source Sans Pro" panose="020B0503030403020204" pitchFamily="34" charset="0"/>
                <a:ea typeface="Source Sans Pro" panose="020B0503030403020204" pitchFamily="34" charset="0"/>
                <a:cs typeface="Poppins" pitchFamily="2" charset="77"/>
              </a:rPr>
              <a:t>Curabitur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condimentum</a:t>
            </a:r>
            <a:r>
              <a:rPr lang="en-US" sz="1200">
                <a:latin typeface="Source Sans Pro" panose="020B0503030403020204" pitchFamily="34" charset="0"/>
                <a:ea typeface="Source Sans Pro" panose="020B0503030403020204" pitchFamily="34" charset="0"/>
                <a:cs typeface="Poppins" pitchFamily="2" charset="77"/>
              </a:rPr>
              <a:t> auctor </a:t>
            </a:r>
            <a:r>
              <a:rPr lang="en-US" sz="1200" err="1">
                <a:latin typeface="Source Sans Pro" panose="020B0503030403020204" pitchFamily="34" charset="0"/>
                <a:ea typeface="Source Sans Pro" panose="020B0503030403020204" pitchFamily="34" charset="0"/>
                <a:cs typeface="Poppins" pitchFamily="2" charset="77"/>
              </a:rPr>
              <a:t>nibh</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tempus.</a:t>
            </a:r>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228597" y="4215668"/>
            <a:ext cx="11430000" cy="315984"/>
          </a:xfrm>
          <a:prstGeom prst="rect">
            <a:avLst/>
          </a:prstGeom>
        </p:spPr>
        <p:txBody>
          <a:bodyPr wrap="square" lIns="91440" tIns="45720" rIns="91440" bIns="4572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0EAF0386-3EFA-65E6-C717-13BA48CFDE27}"/>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976876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Copy">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Content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228597" y="2077935"/>
            <a:ext cx="11430000" cy="1144929"/>
          </a:xfrm>
          <a:prstGeom prst="rect">
            <a:avLst/>
          </a:prstGeom>
        </p:spPr>
        <p:txBody>
          <a:bodyPr lIns="91440" tIns="45720" rIns="91440" bIns="45720">
            <a:spAutoFit/>
          </a:bodyPr>
          <a:lstStyle>
            <a:lvl1pPr>
              <a:lnSpc>
                <a:spcPct val="95000"/>
              </a:lnSpc>
              <a:defRPr sz="16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a:latin typeface="Source Sans Pro" panose="020B0503030403020204" pitchFamily="34" charset="0"/>
                <a:ea typeface="Source Sans Pro" panose="020B0503030403020204" pitchFamily="34" charset="0"/>
                <a:cs typeface="Poppins" pitchFamily="2" charset="77"/>
              </a:rPr>
              <a:t>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venenatis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est</a:t>
            </a:r>
            <a:r>
              <a:rPr lang="en-US" sz="1200">
                <a:latin typeface="Source Sans Pro" panose="020B0503030403020204" pitchFamily="34" charset="0"/>
                <a:ea typeface="Source Sans Pro" panose="020B0503030403020204" pitchFamily="34" charset="0"/>
                <a:cs typeface="Poppins" pitchFamily="2" charset="77"/>
              </a:rPr>
              <a:t> sed </a:t>
            </a:r>
            <a:r>
              <a:rPr lang="en-US" sz="1200" err="1">
                <a:latin typeface="Source Sans Pro" panose="020B0503030403020204" pitchFamily="34" charset="0"/>
                <a:ea typeface="Source Sans Pro" panose="020B0503030403020204" pitchFamily="34" charset="0"/>
                <a:cs typeface="Poppins" pitchFamily="2" charset="77"/>
              </a:rPr>
              <a:t>nibh</a:t>
            </a:r>
            <a:r>
              <a:rPr lang="en-US" sz="1200">
                <a:latin typeface="Source Sans Pro" panose="020B0503030403020204" pitchFamily="34" charset="0"/>
                <a:ea typeface="Source Sans Pro" panose="020B0503030403020204" pitchFamily="34" charset="0"/>
                <a:cs typeface="Poppins" pitchFamily="2" charset="77"/>
              </a:rPr>
              <a:t> pulvinar </a:t>
            </a:r>
            <a:r>
              <a:rPr lang="en-US" sz="1200" err="1">
                <a:latin typeface="Source Sans Pro" panose="020B0503030403020204" pitchFamily="34" charset="0"/>
                <a:ea typeface="Source Sans Pro" panose="020B0503030403020204" pitchFamily="34" charset="0"/>
                <a:cs typeface="Poppins" pitchFamily="2" charset="77"/>
              </a:rPr>
              <a:t>viverra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Suspendisse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finibus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euismod</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consequat</a:t>
            </a:r>
            <a:r>
              <a:rPr lang="en-US" sz="1200">
                <a:latin typeface="Source Sans Pro" panose="020B0503030403020204" pitchFamily="34" charset="0"/>
                <a:ea typeface="Source Sans Pro" panose="020B0503030403020204" pitchFamily="34" charset="0"/>
                <a:cs typeface="Poppins" pitchFamily="2" charset="77"/>
              </a:rPr>
              <a:t>. Lorem ipsum dolor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adipiscing</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elit</a:t>
            </a:r>
            <a:r>
              <a:rPr lang="en-US" sz="1200">
                <a:latin typeface="Source Sans Pro" panose="020B0503030403020204" pitchFamily="34" charset="0"/>
                <a:ea typeface="Source Sans Pro" panose="020B0503030403020204" pitchFamily="34" charset="0"/>
                <a:cs typeface="Poppins" pitchFamily="2" charset="77"/>
              </a:rPr>
              <a:t>. Nam nisi dui, </a:t>
            </a:r>
            <a:r>
              <a:rPr lang="en-US" sz="1200" err="1">
                <a:latin typeface="Source Sans Pro" panose="020B0503030403020204" pitchFamily="34" charset="0"/>
                <a:ea typeface="Source Sans Pro" panose="020B0503030403020204" pitchFamily="34" charset="0"/>
                <a:cs typeface="Poppins" pitchFamily="2" charset="77"/>
              </a:rPr>
              <a:t>laoreet</a:t>
            </a:r>
            <a:r>
              <a:rPr lang="en-US" sz="1200">
                <a:latin typeface="Source Sans Pro" panose="020B0503030403020204" pitchFamily="34" charset="0"/>
                <a:ea typeface="Source Sans Pro" panose="020B0503030403020204" pitchFamily="34" charset="0"/>
                <a:cs typeface="Poppins" pitchFamily="2" charset="77"/>
              </a:rPr>
              <a:t> id </a:t>
            </a:r>
            <a:r>
              <a:rPr lang="en-US" sz="1200" err="1">
                <a:latin typeface="Source Sans Pro" panose="020B0503030403020204" pitchFamily="34" charset="0"/>
                <a:ea typeface="Source Sans Pro" panose="020B0503030403020204" pitchFamily="34" charset="0"/>
                <a:cs typeface="Poppins" pitchFamily="2" charset="77"/>
              </a:rPr>
              <a:t>facilisis</a:t>
            </a:r>
            <a:r>
              <a:rPr lang="en-US" sz="1200">
                <a:latin typeface="Source Sans Pro" panose="020B0503030403020204" pitchFamily="34" charset="0"/>
                <a:ea typeface="Source Sans Pro" panose="020B0503030403020204" pitchFamily="34" charset="0"/>
                <a:cs typeface="Poppins" pitchFamily="2" charset="77"/>
              </a:rPr>
              <a:t> at, </a:t>
            </a:r>
            <a:r>
              <a:rPr lang="en-US" sz="1200" err="1">
                <a:latin typeface="Source Sans Pro" panose="020B0503030403020204" pitchFamily="34" charset="0"/>
                <a:ea typeface="Source Sans Pro" panose="020B0503030403020204" pitchFamily="34" charset="0"/>
                <a:cs typeface="Poppins" pitchFamily="2" charset="77"/>
              </a:rPr>
              <a:t>tincidunt</a:t>
            </a:r>
            <a:r>
              <a:rPr lang="en-US" sz="1200">
                <a:latin typeface="Source Sans Pro" panose="020B0503030403020204" pitchFamily="34" charset="0"/>
                <a:ea typeface="Source Sans Pro" panose="020B0503030403020204" pitchFamily="34" charset="0"/>
                <a:cs typeface="Poppins" pitchFamily="2" charset="77"/>
              </a:rPr>
              <a:t> in est. Donec ante </a:t>
            </a:r>
            <a:r>
              <a:rPr lang="en-US" sz="1200" err="1">
                <a:latin typeface="Source Sans Pro" panose="020B0503030403020204" pitchFamily="34" charset="0"/>
                <a:ea typeface="Source Sans Pro" panose="020B0503030403020204" pitchFamily="34" charset="0"/>
                <a:cs typeface="Poppins" pitchFamily="2" charset="77"/>
              </a:rPr>
              <a:t>lectus</a:t>
            </a:r>
            <a:r>
              <a:rPr lang="en-US" sz="1200">
                <a:latin typeface="Source Sans Pro" panose="020B0503030403020204" pitchFamily="34" charset="0"/>
                <a:ea typeface="Source Sans Pro" panose="020B0503030403020204" pitchFamily="34" charset="0"/>
                <a:cs typeface="Poppins" pitchFamily="2" charset="77"/>
              </a:rPr>
              <a:t>, semper </a:t>
            </a:r>
            <a:r>
              <a:rPr lang="en-US" sz="1200" err="1">
                <a:latin typeface="Source Sans Pro" panose="020B0503030403020204" pitchFamily="34" charset="0"/>
                <a:ea typeface="Source Sans Pro" panose="020B0503030403020204" pitchFamily="34" charset="0"/>
                <a:cs typeface="Poppins" pitchFamily="2" charset="77"/>
              </a:rPr>
              <a:t>porttitor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metus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eu</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sodales</a:t>
            </a:r>
            <a:r>
              <a:rPr lang="en-US" sz="1200">
                <a:latin typeface="Source Sans Pro" panose="020B0503030403020204" pitchFamily="34" charset="0"/>
                <a:ea typeface="Source Sans Pro" panose="020B0503030403020204" pitchFamily="34" charset="0"/>
                <a:cs typeface="Poppins" pitchFamily="2" charset="77"/>
              </a:rPr>
              <a:t> auctor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In in ex </a:t>
            </a:r>
            <a:r>
              <a:rPr lang="en-US" sz="1200" err="1">
                <a:latin typeface="Source Sans Pro" panose="020B0503030403020204" pitchFamily="34" charset="0"/>
                <a:ea typeface="Source Sans Pro" panose="020B0503030403020204" pitchFamily="34" charset="0"/>
                <a:cs typeface="Poppins" pitchFamily="2" charset="77"/>
              </a:rPr>
              <a:t>eget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elementum</a:t>
            </a:r>
            <a:r>
              <a:rPr lang="en-US" sz="1200">
                <a:latin typeface="Source Sans Pro" panose="020B0503030403020204" pitchFamily="34" charset="0"/>
                <a:ea typeface="Source Sans Pro" panose="020B0503030403020204" pitchFamily="34" charset="0"/>
                <a:cs typeface="Poppins" pitchFamily="2" charset="77"/>
              </a:rPr>
              <a:t> pharetra </a:t>
            </a:r>
            <a:r>
              <a:rPr lang="en-US" sz="1200" err="1">
                <a:latin typeface="Source Sans Pro" panose="020B0503030403020204" pitchFamily="34" charset="0"/>
                <a:ea typeface="Source Sans Pro" panose="020B0503030403020204" pitchFamily="34" charset="0"/>
                <a:cs typeface="Poppins" pitchFamily="2" charset="77"/>
              </a:rPr>
              <a:t>eget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nec</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orci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Fusce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ultrices</a:t>
            </a:r>
            <a:r>
              <a:rPr lang="en-US" sz="1200">
                <a:latin typeface="Source Sans Pro" panose="020B0503030403020204" pitchFamily="34" charset="0"/>
                <a:ea typeface="Source Sans Pro" panose="020B0503030403020204" pitchFamily="34" charset="0"/>
                <a:cs typeface="Poppins" pitchFamily="2" charset="77"/>
              </a:rPr>
              <a:t> porta. Class </a:t>
            </a:r>
            <a:r>
              <a:rPr lang="en-US" sz="1200" err="1">
                <a:latin typeface="Source Sans Pro" panose="020B0503030403020204" pitchFamily="34" charset="0"/>
                <a:ea typeface="Source Sans Pro" panose="020B0503030403020204" pitchFamily="34" charset="0"/>
                <a:cs typeface="Poppins" pitchFamily="2" charset="77"/>
              </a:rPr>
              <a:t>aptent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taciti</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sociosqu</a:t>
            </a:r>
            <a:r>
              <a:rPr lang="en-US" sz="1200">
                <a:latin typeface="Source Sans Pro" panose="020B0503030403020204" pitchFamily="34" charset="0"/>
                <a:ea typeface="Source Sans Pro" panose="020B0503030403020204" pitchFamily="34" charset="0"/>
                <a:cs typeface="Poppins" pitchFamily="2" charset="77"/>
              </a:rPr>
              <a:t> ad </a:t>
            </a:r>
            <a:r>
              <a:rPr lang="en-US" sz="1200" err="1">
                <a:latin typeface="Source Sans Pro" panose="020B0503030403020204" pitchFamily="34" charset="0"/>
                <a:ea typeface="Source Sans Pro" panose="020B0503030403020204" pitchFamily="34" charset="0"/>
                <a:cs typeface="Poppins" pitchFamily="2" charset="77"/>
              </a:rPr>
              <a:t>litora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torquent</a:t>
            </a:r>
            <a:r>
              <a:rPr lang="en-US" sz="1200">
                <a:latin typeface="Source Sans Pro" panose="020B0503030403020204" pitchFamily="34" charset="0"/>
                <a:ea typeface="Source Sans Pro" panose="020B0503030403020204" pitchFamily="34" charset="0"/>
                <a:cs typeface="Poppins" pitchFamily="2" charset="77"/>
              </a:rPr>
              <a:t> per </a:t>
            </a:r>
            <a:r>
              <a:rPr lang="en-US" sz="1200" err="1">
                <a:latin typeface="Source Sans Pro" panose="020B0503030403020204" pitchFamily="34" charset="0"/>
                <a:ea typeface="Source Sans Pro" panose="020B0503030403020204" pitchFamily="34" charset="0"/>
                <a:cs typeface="Poppins" pitchFamily="2" charset="77"/>
              </a:rPr>
              <a:t>conubia</a:t>
            </a:r>
            <a:r>
              <a:rPr lang="en-US" sz="1200">
                <a:latin typeface="Source Sans Pro" panose="020B0503030403020204" pitchFamily="34" charset="0"/>
                <a:ea typeface="Source Sans Pro" panose="020B0503030403020204" pitchFamily="34" charset="0"/>
                <a:cs typeface="Poppins" pitchFamily="2" charset="77"/>
              </a:rPr>
              <a:t> nostra, per </a:t>
            </a:r>
            <a:r>
              <a:rPr lang="en-US" sz="1200" err="1">
                <a:latin typeface="Source Sans Pro" panose="020B0503030403020204" pitchFamily="34" charset="0"/>
                <a:ea typeface="Source Sans Pro" panose="020B0503030403020204" pitchFamily="34" charset="0"/>
                <a:cs typeface="Poppins" pitchFamily="2" charset="77"/>
              </a:rPr>
              <a:t>inceptos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himenaeos</a:t>
            </a:r>
            <a:r>
              <a:rPr lang="en-US" sz="1200">
                <a:latin typeface="Source Sans Pro" panose="020B0503030403020204" pitchFamily="34" charset="0"/>
                <a:ea typeface="Source Sans Pro" panose="020B0503030403020204" pitchFamily="34" charset="0"/>
                <a:cs typeface="Poppins" pitchFamily="2" charset="77"/>
              </a:rPr>
              <a:t>. Donec magna </a:t>
            </a:r>
            <a:r>
              <a:rPr lang="en-US" sz="1200" err="1">
                <a:latin typeface="Source Sans Pro" panose="020B0503030403020204" pitchFamily="34" charset="0"/>
                <a:ea typeface="Source Sans Pro" panose="020B0503030403020204" pitchFamily="34" charset="0"/>
                <a:cs typeface="Poppins" pitchFamily="2" charset="77"/>
              </a:rPr>
              <a:t>massa</a:t>
            </a:r>
            <a:r>
              <a:rPr lang="en-US" sz="1200">
                <a:latin typeface="Source Sans Pro" panose="020B0503030403020204" pitchFamily="34" charset="0"/>
                <a:ea typeface="Source Sans Pro" panose="020B0503030403020204" pitchFamily="34" charset="0"/>
                <a:cs typeface="Poppins" pitchFamily="2" charset="77"/>
              </a:rPr>
              <a:t>, gravida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eleifend</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Nulla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lorem sed </a:t>
            </a:r>
            <a:r>
              <a:rPr lang="en-US" sz="1200" err="1">
                <a:latin typeface="Source Sans Pro" panose="020B0503030403020204" pitchFamily="34" charset="0"/>
                <a:ea typeface="Source Sans Pro" panose="020B0503030403020204" pitchFamily="34" charset="0"/>
                <a:cs typeface="Poppins" pitchFamily="2" charset="77"/>
              </a:rPr>
              <a:t>hendrerit</a:t>
            </a:r>
            <a:r>
              <a:rPr lang="en-US" sz="1200">
                <a:latin typeface="Source Sans Pro" panose="020B0503030403020204" pitchFamily="34" charset="0"/>
                <a:ea typeface="Source Sans Pro" panose="020B0503030403020204" pitchFamily="34" charset="0"/>
                <a:cs typeface="Poppins" pitchFamily="2" charset="77"/>
              </a:rPr>
              <a:t>. Aenean </a:t>
            </a:r>
            <a:r>
              <a:rPr lang="en-US" sz="1200" err="1">
                <a:latin typeface="Source Sans Pro" panose="020B0503030403020204" pitchFamily="34" charset="0"/>
                <a:ea typeface="Source Sans Pro" panose="020B0503030403020204" pitchFamily="34" charset="0"/>
                <a:cs typeface="Poppins" pitchFamily="2" charset="77"/>
              </a:rPr>
              <a:t>eleifend</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non </a:t>
            </a:r>
            <a:r>
              <a:rPr lang="en-US" sz="1200" err="1">
                <a:latin typeface="Source Sans Pro" panose="020B0503030403020204" pitchFamily="34" charset="0"/>
                <a:ea typeface="Source Sans Pro" panose="020B0503030403020204" pitchFamily="34" charset="0"/>
                <a:cs typeface="Poppins" pitchFamily="2" charset="77"/>
              </a:rPr>
              <a:t>erat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hendrerit</a:t>
            </a:r>
            <a:r>
              <a:rPr lang="en-US" sz="1200">
                <a:latin typeface="Source Sans Pro" panose="020B0503030403020204" pitchFamily="34" charset="0"/>
                <a:ea typeface="Source Sans Pro" panose="020B0503030403020204" pitchFamily="34" charset="0"/>
                <a:cs typeface="Poppins" pitchFamily="2" charset="77"/>
              </a:rPr>
              <a:t>, pharetra </a:t>
            </a:r>
            <a:r>
              <a:rPr lang="en-US" sz="1200" err="1">
                <a:latin typeface="Source Sans Pro" panose="020B0503030403020204" pitchFamily="34" charset="0"/>
                <a:ea typeface="Source Sans Pro" panose="020B0503030403020204" pitchFamily="34" charset="0"/>
                <a:cs typeface="Poppins" pitchFamily="2" charset="77"/>
              </a:rPr>
              <a:t>sollicitudin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tellus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efficitur</a:t>
            </a:r>
            <a:r>
              <a:rPr lang="en-US" sz="1200">
                <a:latin typeface="Source Sans Pro" panose="020B0503030403020204" pitchFamily="34" charset="0"/>
                <a:ea typeface="Source Sans Pro" panose="020B0503030403020204" pitchFamily="34" charset="0"/>
                <a:cs typeface="Poppins" pitchFamily="2" charset="77"/>
              </a:rPr>
              <a:t>. Cras </a:t>
            </a:r>
            <a:r>
              <a:rPr lang="en-US" sz="1200" err="1">
                <a:latin typeface="Source Sans Pro" panose="020B0503030403020204" pitchFamily="34" charset="0"/>
                <a:ea typeface="Source Sans Pro" panose="020B0503030403020204" pitchFamily="34" charset="0"/>
                <a:cs typeface="Poppins" pitchFamily="2" charset="77"/>
              </a:rPr>
              <a:t>sollicitudin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erat</a:t>
            </a:r>
            <a:r>
              <a:rPr lang="en-US" sz="1200">
                <a:latin typeface="Source Sans Pro" panose="020B0503030403020204" pitchFamily="34" charset="0"/>
                <a:ea typeface="Source Sans Pro" panose="020B0503030403020204" pitchFamily="34" charset="0"/>
                <a:cs typeface="Poppins" pitchFamily="2" charset="77"/>
              </a:rPr>
              <a:t> vitae </a:t>
            </a:r>
            <a:r>
              <a:rPr lang="en-US" sz="1200" err="1">
                <a:latin typeface="Source Sans Pro" panose="020B0503030403020204" pitchFamily="34" charset="0"/>
                <a:ea typeface="Source Sans Pro" panose="020B0503030403020204" pitchFamily="34" charset="0"/>
                <a:cs typeface="Poppins" pitchFamily="2" charset="77"/>
              </a:rPr>
              <a:t>sapien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rhoncus</a:t>
            </a:r>
            <a:r>
              <a:rPr lang="en-US" sz="1200">
                <a:latin typeface="Source Sans Pro" panose="020B0503030403020204" pitchFamily="34" charset="0"/>
                <a:ea typeface="Source Sans Pro" panose="020B0503030403020204" pitchFamily="34" charset="0"/>
                <a:cs typeface="Poppins" pitchFamily="2" charset="77"/>
              </a:rPr>
              <a:t>, vel </a:t>
            </a:r>
            <a:r>
              <a:rPr lang="en-US" sz="1200" err="1">
                <a:latin typeface="Source Sans Pro" panose="020B0503030403020204" pitchFamily="34" charset="0"/>
                <a:ea typeface="Source Sans Pro" panose="020B0503030403020204" pitchFamily="34" charset="0"/>
                <a:cs typeface="Poppins" pitchFamily="2" charset="77"/>
              </a:rPr>
              <a:t>finibus</a:t>
            </a:r>
            <a:r>
              <a:rPr lang="en-US" sz="1200">
                <a:latin typeface="Source Sans Pro" panose="020B0503030403020204" pitchFamily="34" charset="0"/>
                <a:ea typeface="Source Sans Pro" panose="020B0503030403020204" pitchFamily="34" charset="0"/>
                <a:cs typeface="Poppins" pitchFamily="2" charset="77"/>
              </a:rPr>
              <a:t> mi </a:t>
            </a:r>
            <a:r>
              <a:rPr lang="en-US" sz="1200" err="1">
                <a:latin typeface="Source Sans Pro" panose="020B0503030403020204" pitchFamily="34" charset="0"/>
                <a:ea typeface="Source Sans Pro" panose="020B0503030403020204" pitchFamily="34" charset="0"/>
                <a:cs typeface="Poppins" pitchFamily="2" charset="77"/>
              </a:rPr>
              <a:t>sollicitudin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Phasellus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ullamcorper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bibendum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ullamcorper</a:t>
            </a:r>
            <a:r>
              <a:rPr lang="en-US" sz="1200">
                <a:latin typeface="Source Sans Pro" panose="020B0503030403020204" pitchFamily="34" charset="0"/>
                <a:ea typeface="Source Sans Pro" panose="020B0503030403020204" pitchFamily="34" charset="0"/>
                <a:cs typeface="Poppins" pitchFamily="2" charset="77"/>
              </a:rPr>
              <a:t>. Vestibulum </a:t>
            </a:r>
            <a:r>
              <a:rPr lang="en-US" sz="1200" err="1">
                <a:latin typeface="Source Sans Pro" panose="020B0503030403020204" pitchFamily="34" charset="0"/>
                <a:ea typeface="Source Sans Pro" panose="020B0503030403020204" pitchFamily="34" charset="0"/>
                <a:cs typeface="Poppins" pitchFamily="2" charset="77"/>
              </a:rPr>
              <a:t>quis</a:t>
            </a:r>
            <a:r>
              <a:rPr lang="en-US" sz="1200">
                <a:latin typeface="Source Sans Pro" panose="020B0503030403020204" pitchFamily="34" charset="0"/>
                <a:ea typeface="Source Sans Pro" panose="020B0503030403020204" pitchFamily="34" charset="0"/>
                <a:cs typeface="Poppins" pitchFamily="2" charset="77"/>
              </a:rPr>
              <a:t> porta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Vivamus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nunc</a:t>
            </a:r>
            <a:r>
              <a:rPr lang="en-US" sz="1200">
                <a:latin typeface="Source Sans Pro" panose="020B0503030403020204" pitchFamily="34" charset="0"/>
                <a:ea typeface="Source Sans Pro" panose="020B0503030403020204" pitchFamily="34" charset="0"/>
                <a:cs typeface="Poppins" pitchFamily="2" charset="77"/>
              </a:rPr>
              <a:t> libero, </a:t>
            </a:r>
            <a:r>
              <a:rPr lang="en-US" sz="1200" err="1">
                <a:latin typeface="Source Sans Pro" panose="020B0503030403020204" pitchFamily="34" charset="0"/>
                <a:ea typeface="Source Sans Pro" panose="020B0503030403020204" pitchFamily="34" charset="0"/>
                <a:cs typeface="Poppins" pitchFamily="2" charset="77"/>
              </a:rPr>
              <a:t>nec</a:t>
            </a:r>
            <a:r>
              <a:rPr lang="en-US" sz="1200">
                <a:latin typeface="Source Sans Pro" panose="020B0503030403020204" pitchFamily="34" charset="0"/>
                <a:ea typeface="Source Sans Pro" panose="020B0503030403020204" pitchFamily="34" charset="0"/>
                <a:cs typeface="Poppins" pitchFamily="2" charset="77"/>
              </a:rPr>
              <a:t> pulvinar nisi </a:t>
            </a:r>
            <a:r>
              <a:rPr lang="en-US" sz="1200" err="1">
                <a:latin typeface="Source Sans Pro" panose="020B0503030403020204" pitchFamily="34" charset="0"/>
                <a:ea typeface="Source Sans Pro" panose="020B0503030403020204" pitchFamily="34" charset="0"/>
                <a:cs typeface="Poppins" pitchFamily="2" charset="77"/>
              </a:rPr>
              <a:t>pretium</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vitae </a:t>
            </a:r>
            <a:r>
              <a:rPr lang="en-US" sz="1200" err="1">
                <a:latin typeface="Source Sans Pro" panose="020B0503030403020204" pitchFamily="34" charset="0"/>
                <a:ea typeface="Source Sans Pro" panose="020B0503030403020204" pitchFamily="34" charset="0"/>
                <a:cs typeface="Poppins" pitchFamily="2" charset="77"/>
              </a:rPr>
              <a:t>feugiat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nunc</a:t>
            </a:r>
            <a:r>
              <a:rPr lang="en-US" sz="1200">
                <a:latin typeface="Source Sans Pro" panose="020B0503030403020204" pitchFamily="34" charset="0"/>
                <a:ea typeface="Source Sans Pro" panose="020B0503030403020204" pitchFamily="34" charset="0"/>
                <a:cs typeface="Poppins" pitchFamily="2" charset="77"/>
              </a:rPr>
              <a:t>.</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228597" y="1817045"/>
            <a:ext cx="11430000" cy="315984"/>
          </a:xfrm>
          <a:prstGeom prst="rect">
            <a:avLst/>
          </a:prstGeom>
        </p:spPr>
        <p:txBody>
          <a:bodyPr wrap="square" lIns="91440" tIns="45720" rIns="91440" bIns="4572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228597" y="4476556"/>
            <a:ext cx="11430000" cy="794064"/>
          </a:xfrm>
          <a:prstGeom prst="rect">
            <a:avLst/>
          </a:prstGeom>
        </p:spPr>
        <p:txBody>
          <a:bodyPr lIns="91440" tIns="45720" rIns="91440" bIns="45720">
            <a:spAutoFit/>
          </a:bodyPr>
          <a:lstStyle>
            <a:lvl1pPr>
              <a:lnSpc>
                <a:spcPct val="95000"/>
              </a:lnSpc>
              <a:defRPr sz="16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molestie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tempor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ultricies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Praesent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congue</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urna</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posuere</a:t>
            </a:r>
            <a:r>
              <a:rPr lang="en-US" sz="1200">
                <a:latin typeface="Source Sans Pro" panose="020B0503030403020204" pitchFamily="34" charset="0"/>
                <a:ea typeface="Source Sans Pro" panose="020B0503030403020204" pitchFamily="34" charset="0"/>
                <a:cs typeface="Poppins" pitchFamily="2" charset="77"/>
              </a:rPr>
              <a:t> lacinia, magna </a:t>
            </a:r>
            <a:r>
              <a:rPr lang="en-US" sz="1200" err="1">
                <a:latin typeface="Source Sans Pro" panose="020B0503030403020204" pitchFamily="34" charset="0"/>
                <a:ea typeface="Source Sans Pro" panose="020B0503030403020204" pitchFamily="34" charset="0"/>
                <a:cs typeface="Poppins" pitchFamily="2" charset="77"/>
              </a:rPr>
              <a:t>est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accumsan</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tincidunt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sagittis</a:t>
            </a:r>
            <a:r>
              <a:rPr lang="en-US" sz="1200">
                <a:latin typeface="Source Sans Pro" panose="020B0503030403020204" pitchFamily="34" charset="0"/>
                <a:ea typeface="Source Sans Pro" panose="020B0503030403020204" pitchFamily="34" charset="0"/>
                <a:cs typeface="Poppins" pitchFamily="2" charset="77"/>
              </a:rPr>
              <a:t> lorem </a:t>
            </a:r>
            <a:r>
              <a:rPr lang="en-US" sz="1200" err="1">
                <a:latin typeface="Source Sans Pro" panose="020B0503030403020204" pitchFamily="34" charset="0"/>
                <a:ea typeface="Source Sans Pro" panose="020B0503030403020204" pitchFamily="34" charset="0"/>
                <a:cs typeface="Poppins" pitchFamily="2" charset="77"/>
              </a:rPr>
              <a:t>enim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purus</a:t>
            </a:r>
            <a:r>
              <a:rPr lang="en-US" sz="1200">
                <a:latin typeface="Source Sans Pro" panose="020B0503030403020204" pitchFamily="34" charset="0"/>
                <a:ea typeface="Source Sans Pro" panose="020B0503030403020204" pitchFamily="34" charset="0"/>
                <a:cs typeface="Poppins" pitchFamily="2" charset="77"/>
              </a:rPr>
              <a:t>. Vestibulum convallis </a:t>
            </a:r>
            <a:r>
              <a:rPr lang="en-US" sz="1200" err="1">
                <a:latin typeface="Source Sans Pro" panose="020B0503030403020204" pitchFamily="34" charset="0"/>
                <a:ea typeface="Source Sans Pro" panose="020B0503030403020204" pitchFamily="34" charset="0"/>
                <a:cs typeface="Poppins" pitchFamily="2" charset="77"/>
              </a:rPr>
              <a:t>metus</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consectetur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imperdiet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Interdum</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malesuada</a:t>
            </a:r>
            <a:r>
              <a:rPr lang="en-US" sz="1200">
                <a:latin typeface="Source Sans Pro" panose="020B0503030403020204" pitchFamily="34" charset="0"/>
                <a:ea typeface="Source Sans Pro" panose="020B0503030403020204" pitchFamily="34" charset="0"/>
                <a:cs typeface="Poppins" pitchFamily="2" charset="77"/>
              </a:rPr>
              <a:t> fames ac ante ipsum </a:t>
            </a:r>
            <a:r>
              <a:rPr lang="en-US" sz="1200" err="1">
                <a:latin typeface="Source Sans Pro" panose="020B0503030403020204" pitchFamily="34" charset="0"/>
                <a:ea typeface="Source Sans Pro" panose="020B0503030403020204" pitchFamily="34" charset="0"/>
                <a:cs typeface="Poppins" pitchFamily="2" charset="77"/>
              </a:rPr>
              <a:t>primis</a:t>
            </a:r>
            <a:r>
              <a:rPr lang="en-US" sz="1200">
                <a:latin typeface="Source Sans Pro" panose="020B0503030403020204" pitchFamily="34" charset="0"/>
                <a:ea typeface="Source Sans Pro" panose="020B0503030403020204" pitchFamily="34" charset="0"/>
                <a:cs typeface="Poppins" pitchFamily="2" charset="77"/>
              </a:rPr>
              <a:t> in </a:t>
            </a:r>
            <a:r>
              <a:rPr lang="en-US" sz="1200" err="1">
                <a:latin typeface="Source Sans Pro" panose="020B0503030403020204" pitchFamily="34" charset="0"/>
                <a:ea typeface="Source Sans Pro" panose="020B0503030403020204" pitchFamily="34" charset="0"/>
                <a:cs typeface="Poppins" pitchFamily="2" charset="77"/>
              </a:rPr>
              <a:t>faucibus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Pellentesque</a:t>
            </a:r>
            <a:r>
              <a:rPr lang="en-US" sz="1200">
                <a:latin typeface="Source Sans Pro" panose="020B0503030403020204" pitchFamily="34" charset="0"/>
                <a:ea typeface="Source Sans Pro" panose="020B0503030403020204" pitchFamily="34" charset="0"/>
                <a:cs typeface="Poppins" pitchFamily="2" charset="77"/>
              </a:rPr>
              <a:t> ac </a:t>
            </a:r>
            <a:r>
              <a:rPr lang="en-US" sz="1200" err="1">
                <a:latin typeface="Source Sans Pro" panose="020B0503030403020204" pitchFamily="34" charset="0"/>
                <a:ea typeface="Source Sans Pro" panose="020B0503030403020204" pitchFamily="34" charset="0"/>
                <a:cs typeface="Poppins" pitchFamily="2" charset="77"/>
              </a:rPr>
              <a:t>suscipit</a:t>
            </a:r>
            <a:r>
              <a:rPr lang="en-US" sz="1200">
                <a:latin typeface="Source Sans Pro" panose="020B0503030403020204" pitchFamily="34" charset="0"/>
                <a:ea typeface="Source Sans Pro" panose="020B0503030403020204" pitchFamily="34" charset="0"/>
                <a:cs typeface="Poppins" pitchFamily="2" charset="77"/>
              </a:rPr>
              <a:t> libero. </a:t>
            </a:r>
            <a:r>
              <a:rPr lang="en-US" sz="1200" err="1">
                <a:latin typeface="Source Sans Pro" panose="020B0503030403020204" pitchFamily="34" charset="0"/>
                <a:ea typeface="Source Sans Pro" panose="020B0503030403020204" pitchFamily="34" charset="0"/>
                <a:cs typeface="Poppins" pitchFamily="2" charset="77"/>
              </a:rPr>
              <a:t>Quisque</a:t>
            </a:r>
            <a:r>
              <a:rPr lang="en-US" sz="1200">
                <a:latin typeface="Source Sans Pro" panose="020B0503030403020204" pitchFamily="34" charset="0"/>
                <a:ea typeface="Source Sans Pro" panose="020B0503030403020204" pitchFamily="34" charset="0"/>
                <a:cs typeface="Poppins" pitchFamily="2" charset="77"/>
              </a:rPr>
              <a:t> diam </a:t>
            </a:r>
            <a:r>
              <a:rPr lang="en-US" sz="1200" err="1">
                <a:latin typeface="Source Sans Pro" panose="020B0503030403020204" pitchFamily="34" charset="0"/>
                <a:ea typeface="Source Sans Pro" panose="020B0503030403020204" pitchFamily="34" charset="0"/>
                <a:cs typeface="Poppins" pitchFamily="2" charset="77"/>
              </a:rPr>
              <a:t>nibh</a:t>
            </a:r>
            <a:r>
              <a:rPr lang="en-US" sz="1200">
                <a:latin typeface="Source Sans Pro" panose="020B0503030403020204" pitchFamily="34" charset="0"/>
                <a:ea typeface="Source Sans Pro" panose="020B0503030403020204" pitchFamily="34" charset="0"/>
                <a:cs typeface="Poppins" pitchFamily="2" charset="77"/>
              </a:rPr>
              <a:t>, vestibulum non </a:t>
            </a:r>
            <a:r>
              <a:rPr lang="en-US" sz="1200" err="1">
                <a:latin typeface="Source Sans Pro" panose="020B0503030403020204" pitchFamily="34" charset="0"/>
                <a:ea typeface="Source Sans Pro" panose="020B0503030403020204" pitchFamily="34" charset="0"/>
                <a:cs typeface="Poppins" pitchFamily="2" charset="77"/>
              </a:rPr>
              <a:t>tortor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eget</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placerat</a:t>
            </a:r>
            <a:r>
              <a:rPr lang="en-US" sz="1200">
                <a:latin typeface="Source Sans Pro" panose="020B0503030403020204" pitchFamily="34" charset="0"/>
                <a:ea typeface="Source Sans Pro" panose="020B0503030403020204" pitchFamily="34" charset="0"/>
                <a:cs typeface="Poppins" pitchFamily="2" charset="77"/>
              </a:rPr>
              <a:t> porta sem. </a:t>
            </a:r>
            <a:r>
              <a:rPr lang="en-US" sz="1200" err="1">
                <a:latin typeface="Source Sans Pro" panose="020B0503030403020204" pitchFamily="34" charset="0"/>
                <a:ea typeface="Source Sans Pro" panose="020B0503030403020204" pitchFamily="34" charset="0"/>
                <a:cs typeface="Poppins" pitchFamily="2" charset="77"/>
              </a:rPr>
              <a:t>Suspendisse</a:t>
            </a:r>
            <a:r>
              <a:rPr lang="en-US" sz="1200">
                <a:latin typeface="Source Sans Pro" panose="020B0503030403020204" pitchFamily="34" charset="0"/>
                <a:ea typeface="Source Sans Pro" panose="020B0503030403020204" pitchFamily="34" charset="0"/>
                <a:cs typeface="Poppins" pitchFamily="2" charset="77"/>
              </a:rPr>
              <a:t> libero diam, pharetra ac </a:t>
            </a:r>
            <a:r>
              <a:rPr lang="en-US" sz="1200" err="1">
                <a:latin typeface="Source Sans Pro" panose="020B0503030403020204" pitchFamily="34" charset="0"/>
                <a:ea typeface="Source Sans Pro" panose="020B0503030403020204" pitchFamily="34" charset="0"/>
                <a:cs typeface="Poppins" pitchFamily="2" charset="77"/>
              </a:rPr>
              <a:t>consequat</a:t>
            </a:r>
            <a:r>
              <a:rPr lang="en-US" sz="1200">
                <a:latin typeface="Source Sans Pro" panose="020B0503030403020204" pitchFamily="34" charset="0"/>
                <a:ea typeface="Source Sans Pro" panose="020B0503030403020204" pitchFamily="34" charset="0"/>
                <a:cs typeface="Poppins" pitchFamily="2" charset="77"/>
              </a:rPr>
              <a:t> id, </a:t>
            </a:r>
            <a:r>
              <a:rPr lang="en-US" sz="1200" err="1">
                <a:latin typeface="Source Sans Pro" panose="020B0503030403020204" pitchFamily="34" charset="0"/>
                <a:ea typeface="Source Sans Pro" panose="020B0503030403020204" pitchFamily="34" charset="0"/>
                <a:cs typeface="Poppins" pitchFamily="2" charset="77"/>
              </a:rPr>
              <a:t>scelerisque</a:t>
            </a:r>
            <a:r>
              <a:rPr lang="en-US" sz="1200">
                <a:latin typeface="Source Sans Pro" panose="020B0503030403020204" pitchFamily="34" charset="0"/>
                <a:ea typeface="Source Sans Pro" panose="020B0503030403020204" pitchFamily="34" charset="0"/>
                <a:cs typeface="Poppins" pitchFamily="2" charset="77"/>
              </a:rPr>
              <a:t> et </a:t>
            </a:r>
            <a:r>
              <a:rPr lang="en-US" sz="1200" err="1">
                <a:latin typeface="Source Sans Pro" panose="020B0503030403020204" pitchFamily="34" charset="0"/>
                <a:ea typeface="Source Sans Pro" panose="020B0503030403020204" pitchFamily="34" charset="0"/>
                <a:cs typeface="Poppins" pitchFamily="2" charset="77"/>
              </a:rPr>
              <a:t>risus</a:t>
            </a:r>
            <a:r>
              <a:rPr lang="en-US" sz="1200">
                <a:latin typeface="Source Sans Pro" panose="020B0503030403020204" pitchFamily="34" charset="0"/>
                <a:ea typeface="Source Sans Pro" panose="020B0503030403020204" pitchFamily="34" charset="0"/>
                <a:cs typeface="Poppins" pitchFamily="2" charset="77"/>
              </a:rPr>
              <a:t>. Donec eros </a:t>
            </a:r>
            <a:r>
              <a:rPr lang="en-US" sz="1200" err="1">
                <a:latin typeface="Source Sans Pro" panose="020B0503030403020204" pitchFamily="34" charset="0"/>
                <a:ea typeface="Source Sans Pro" panose="020B0503030403020204" pitchFamily="34" charset="0"/>
                <a:cs typeface="Poppins" pitchFamily="2" charset="77"/>
              </a:rPr>
              <a:t>quam</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condimentum</a:t>
            </a:r>
            <a:r>
              <a:rPr lang="en-US" sz="1200">
                <a:latin typeface="Source Sans Pro" panose="020B0503030403020204" pitchFamily="34" charset="0"/>
                <a:ea typeface="Source Sans Pro" panose="020B0503030403020204" pitchFamily="34" charset="0"/>
                <a:cs typeface="Poppins" pitchFamily="2" charset="77"/>
              </a:rPr>
              <a:t> non libero a, </a:t>
            </a:r>
            <a:r>
              <a:rPr lang="en-US" sz="1200" err="1">
                <a:latin typeface="Source Sans Pro" panose="020B0503030403020204" pitchFamily="34" charset="0"/>
                <a:ea typeface="Source Sans Pro" panose="020B0503030403020204" pitchFamily="34" charset="0"/>
                <a:cs typeface="Poppins" pitchFamily="2" charset="77"/>
              </a:rPr>
              <a:t>sagittis</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pretium</a:t>
            </a:r>
            <a:r>
              <a:rPr lang="en-US" sz="1200">
                <a:latin typeface="Source Sans Pro" panose="020B0503030403020204" pitchFamily="34" charset="0"/>
                <a:ea typeface="Source Sans Pro" panose="020B0503030403020204" pitchFamily="34" charset="0"/>
                <a:cs typeface="Poppins" pitchFamily="2" charset="77"/>
              </a:rPr>
              <a:t> diam. Proin </a:t>
            </a:r>
            <a:r>
              <a:rPr lang="en-US" sz="1200" err="1">
                <a:latin typeface="Source Sans Pro" panose="020B0503030403020204" pitchFamily="34" charset="0"/>
                <a:ea typeface="Source Sans Pro" panose="020B0503030403020204" pitchFamily="34" charset="0"/>
                <a:cs typeface="Poppins" pitchFamily="2" charset="77"/>
              </a:rPr>
              <a:t>bibendum</a:t>
            </a:r>
            <a:r>
              <a:rPr lang="en-US" sz="1200">
                <a:latin typeface="Source Sans Pro" panose="020B0503030403020204" pitchFamily="34" charset="0"/>
                <a:ea typeface="Source Sans Pro" panose="020B0503030403020204" pitchFamily="34" charset="0"/>
                <a:cs typeface="Poppins" pitchFamily="2" charset="77"/>
              </a:rPr>
              <a:t> a </a:t>
            </a:r>
            <a:r>
              <a:rPr lang="en-US" sz="1200" err="1">
                <a:latin typeface="Source Sans Pro" panose="020B0503030403020204" pitchFamily="34" charset="0"/>
                <a:ea typeface="Source Sans Pro" panose="020B0503030403020204" pitchFamily="34" charset="0"/>
                <a:cs typeface="Poppins" pitchFamily="2" charset="77"/>
              </a:rPr>
              <a:t>mauris</a:t>
            </a:r>
            <a:r>
              <a:rPr lang="en-US" sz="1200">
                <a:latin typeface="Source Sans Pro" panose="020B0503030403020204" pitchFamily="34" charset="0"/>
                <a:ea typeface="Source Sans Pro" panose="020B0503030403020204" pitchFamily="34" charset="0"/>
                <a:cs typeface="Poppins" pitchFamily="2" charset="77"/>
              </a:rPr>
              <a:t> sit </a:t>
            </a:r>
            <a:r>
              <a:rPr lang="en-US" sz="1200" err="1">
                <a:latin typeface="Source Sans Pro" panose="020B0503030403020204" pitchFamily="34" charset="0"/>
                <a:ea typeface="Source Sans Pro" panose="020B0503030403020204" pitchFamily="34" charset="0"/>
                <a:cs typeface="Poppins" pitchFamily="2" charset="77"/>
              </a:rPr>
              <a:t>amet</a:t>
            </a:r>
            <a:r>
              <a:rPr lang="en-US" sz="1200">
                <a:latin typeface="Source Sans Pro" panose="020B0503030403020204" pitchFamily="34" charset="0"/>
                <a:ea typeface="Source Sans Pro" panose="020B0503030403020204" pitchFamily="34" charset="0"/>
                <a:cs typeface="Poppins" pitchFamily="2" charset="77"/>
              </a:rPr>
              <a:t> pharetra. </a:t>
            </a:r>
            <a:r>
              <a:rPr lang="en-US" sz="1200" err="1">
                <a:latin typeface="Source Sans Pro" panose="020B0503030403020204" pitchFamily="34" charset="0"/>
                <a:ea typeface="Source Sans Pro" panose="020B0503030403020204" pitchFamily="34" charset="0"/>
                <a:cs typeface="Poppins" pitchFamily="2" charset="77"/>
              </a:rPr>
              <a:t>Curabitur</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condimentum</a:t>
            </a:r>
            <a:r>
              <a:rPr lang="en-US" sz="1200">
                <a:latin typeface="Source Sans Pro" panose="020B0503030403020204" pitchFamily="34" charset="0"/>
                <a:ea typeface="Source Sans Pro" panose="020B0503030403020204" pitchFamily="34" charset="0"/>
                <a:cs typeface="Poppins" pitchFamily="2" charset="77"/>
              </a:rPr>
              <a:t> auctor </a:t>
            </a:r>
            <a:r>
              <a:rPr lang="en-US" sz="1200" err="1">
                <a:latin typeface="Source Sans Pro" panose="020B0503030403020204" pitchFamily="34" charset="0"/>
                <a:ea typeface="Source Sans Pro" panose="020B0503030403020204" pitchFamily="34" charset="0"/>
                <a:cs typeface="Poppins" pitchFamily="2" charset="77"/>
              </a:rPr>
              <a:t>nibh</a:t>
            </a:r>
            <a:r>
              <a:rPr lang="en-US" sz="1200">
                <a:latin typeface="Source Sans Pro" panose="020B0503030403020204" pitchFamily="34" charset="0"/>
                <a:ea typeface="Source Sans Pro" panose="020B0503030403020204" pitchFamily="34" charset="0"/>
                <a:cs typeface="Poppins" pitchFamily="2" charset="77"/>
              </a:rPr>
              <a:t> </a:t>
            </a:r>
            <a:r>
              <a:rPr lang="en-US" sz="1200" err="1">
                <a:latin typeface="Source Sans Pro" panose="020B0503030403020204" pitchFamily="34" charset="0"/>
                <a:ea typeface="Source Sans Pro" panose="020B0503030403020204" pitchFamily="34" charset="0"/>
                <a:cs typeface="Poppins" pitchFamily="2" charset="77"/>
              </a:rPr>
              <a:t>ut</a:t>
            </a:r>
            <a:r>
              <a:rPr lang="en-US" sz="1200">
                <a:latin typeface="Source Sans Pro" panose="020B0503030403020204" pitchFamily="34" charset="0"/>
                <a:ea typeface="Source Sans Pro" panose="020B0503030403020204" pitchFamily="34" charset="0"/>
                <a:cs typeface="Poppins" pitchFamily="2" charset="77"/>
              </a:rPr>
              <a:t> tempus.</a:t>
            </a:r>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228597" y="4215668"/>
            <a:ext cx="11430000" cy="315984"/>
          </a:xfrm>
          <a:prstGeom prst="rect">
            <a:avLst/>
          </a:prstGeom>
        </p:spPr>
        <p:txBody>
          <a:bodyPr wrap="square" lIns="91440" tIns="45720" rIns="91440" bIns="45720">
            <a:spAutoFit/>
          </a:bodyPr>
          <a:lstStyle>
            <a:lvl1pPr>
              <a:defRPr sz="16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2" name="Date Placeholder 3">
            <a:extLst>
              <a:ext uri="{FF2B5EF4-FFF2-40B4-BE49-F238E27FC236}">
                <a16:creationId xmlns:a16="http://schemas.microsoft.com/office/drawing/2014/main" id="{B673EDC0-135B-8791-BEA3-9911F0611F92}"/>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3" name="Footer Placeholder 4">
            <a:extLst>
              <a:ext uri="{FF2B5EF4-FFF2-40B4-BE49-F238E27FC236}">
                <a16:creationId xmlns:a16="http://schemas.microsoft.com/office/drawing/2014/main" id="{EED4D221-5D3B-A615-5253-D016000C2BF2}"/>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19ABD30A-517E-F069-D114-97119B1B7374}"/>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555478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Copy with Top Line 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1"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Content Title</a:t>
            </a:r>
          </a:p>
        </p:txBody>
      </p: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600"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100" y="213360"/>
            <a:ext cx="6670579"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7"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0EAF0386-3EFA-65E6-C717-13BA48CFDE27}"/>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74326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Content Slid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Content Title</a:t>
            </a:r>
          </a:p>
        </p:txBody>
      </p:sp>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0EAF0386-3EFA-65E6-C717-13BA48CFDE27}"/>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092232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Blue Trapezoid">
    <p:spTree>
      <p:nvGrpSpPr>
        <p:cNvPr id="1" name=""/>
        <p:cNvGrpSpPr/>
        <p:nvPr/>
      </p:nvGrpSpPr>
      <p:grpSpPr>
        <a:xfrm>
          <a:off x="0" y="0"/>
          <a:ext cx="0" cy="0"/>
          <a:chOff x="0" y="0"/>
          <a:chExt cx="0" cy="0"/>
        </a:xfrm>
      </p:grpSpPr>
      <p:sp>
        <p:nvSpPr>
          <p:cNvPr id="2" name="Title 1"/>
          <p:cNvSpPr>
            <a:spLocks noGrp="1"/>
          </p:cNvSpPr>
          <p:nvPr>
            <p:ph type="title"/>
          </p:nvPr>
        </p:nvSpPr>
        <p:spPr>
          <a:xfrm>
            <a:off x="667514" y="3838717"/>
            <a:ext cx="9285999" cy="2545342"/>
          </a:xfrm>
          <a:prstGeom prst="rect">
            <a:avLst/>
          </a:prstGeom>
        </p:spPr>
        <p:txBody>
          <a:bodyPr lIns="0" tIns="0" rIns="0" bIns="0" anchor="b" anchorCtr="0"/>
          <a:lstStyle/>
          <a:p>
            <a:r>
              <a:rPr lang="en-US"/>
              <a:t>Click to edit Master title style</a:t>
            </a:r>
          </a:p>
        </p:txBody>
      </p:sp>
      <p:sp>
        <p:nvSpPr>
          <p:cNvPr id="3" name="Content Placeholder 2"/>
          <p:cNvSpPr>
            <a:spLocks noGrp="1"/>
          </p:cNvSpPr>
          <p:nvPr>
            <p:ph idx="1"/>
          </p:nvPr>
        </p:nvSpPr>
        <p:spPr>
          <a:xfrm>
            <a:off x="667512" y="3429002"/>
            <a:ext cx="9961085" cy="406567"/>
          </a:xfrm>
          <a:prstGeom prst="rect">
            <a:avLst/>
          </a:prstGeom>
        </p:spPr>
        <p:txBody>
          <a:bodyPr lIns="0" tIns="0" rIns="0" bIns="0" anchor="t" anchorCtr="0"/>
          <a:lstStyle/>
          <a:p>
            <a:pPr lvl="0"/>
            <a:r>
              <a:rPr lang="en-US"/>
              <a:t>Click to edit Master text styles</a:t>
            </a:r>
          </a:p>
        </p:txBody>
      </p:sp>
      <p:sp>
        <p:nvSpPr>
          <p:cNvPr id="18" name="Slide Number Placeholder 5">
            <a:extLst>
              <a:ext uri="{FF2B5EF4-FFF2-40B4-BE49-F238E27FC236}">
                <a16:creationId xmlns:a16="http://schemas.microsoft.com/office/drawing/2014/main" id="{3C0BEFA7-FBE0-1806-1EEE-9962E131CAD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365819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Blue Trapezoid with Wide Red Ba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4050" y="3950212"/>
            <a:ext cx="7309524" cy="1874519"/>
          </a:xfrm>
          <a:prstGeom prst="rect">
            <a:avLst/>
          </a:prstGeom>
        </p:spPr>
        <p:txBody>
          <a:bodyPr lIns="0" tIns="0" rIns="0" bIns="0" anchor="ctr" anchorCtr="0"/>
          <a:lstStyle>
            <a:lvl1pPr>
              <a:defRPr sz="5400"/>
            </a:lvl1pPr>
          </a:lstStyle>
          <a:p>
            <a:r>
              <a:rPr lang="en-US"/>
              <a:t>Title</a:t>
            </a:r>
          </a:p>
        </p:txBody>
      </p:sp>
      <p:sp>
        <p:nvSpPr>
          <p:cNvPr id="3" name="Content Placeholder 2"/>
          <p:cNvSpPr>
            <a:spLocks noGrp="1"/>
          </p:cNvSpPr>
          <p:nvPr>
            <p:ph idx="1" hasCustomPrompt="1"/>
          </p:nvPr>
        </p:nvSpPr>
        <p:spPr>
          <a:xfrm>
            <a:off x="8499691" y="3950212"/>
            <a:ext cx="3273973" cy="1874519"/>
          </a:xfrm>
          <a:prstGeom prst="rect">
            <a:avLst/>
          </a:prstGeom>
        </p:spPr>
        <p:txBody>
          <a:bodyPr lIns="0" tIns="0" rIns="0" bIns="0" anchor="ctr" anchorCtr="0"/>
          <a:lstStyle>
            <a:lvl1pPr algn="r">
              <a:defRPr sz="3600">
                <a:solidFill>
                  <a:srgbClr val="2746F8"/>
                </a:solidFill>
              </a:defRPr>
            </a:lvl1pPr>
          </a:lstStyle>
          <a:p>
            <a:pPr lvl="0"/>
            <a:r>
              <a:rPr lang="en-US"/>
              <a:t>Month Day Year</a:t>
            </a:r>
          </a:p>
        </p:txBody>
      </p:sp>
      <p:sp>
        <p:nvSpPr>
          <p:cNvPr id="18" name="Slide Number Placeholder 5">
            <a:extLst>
              <a:ext uri="{FF2B5EF4-FFF2-40B4-BE49-F238E27FC236}">
                <a16:creationId xmlns:a16="http://schemas.microsoft.com/office/drawing/2014/main" id="{3C0BEFA7-FBE0-1806-1EEE-9962E131CAD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767157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Blue Backgroun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4B99458-7049-49C6-2124-30E1BF624B9C}"/>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12" name="Title 1">
            <a:extLst>
              <a:ext uri="{FF2B5EF4-FFF2-40B4-BE49-F238E27FC236}">
                <a16:creationId xmlns:a16="http://schemas.microsoft.com/office/drawing/2014/main" id="{67407A7E-8176-A415-2BD5-95234BECC9EA}"/>
              </a:ext>
            </a:extLst>
          </p:cNvPr>
          <p:cNvSpPr>
            <a:spLocks noGrp="1"/>
          </p:cNvSpPr>
          <p:nvPr>
            <p:ph type="title"/>
          </p:nvPr>
        </p:nvSpPr>
        <p:spPr>
          <a:xfrm>
            <a:off x="667513" y="2953512"/>
            <a:ext cx="10761811" cy="2545342"/>
          </a:xfrm>
          <a:prstGeom prst="rect">
            <a:avLst/>
          </a:prstGeom>
        </p:spPr>
        <p:txBody>
          <a:bodyPr lIns="0" tIns="0" rIns="0" bIns="0" anchor="t" anchorCtr="0"/>
          <a:lstStyle>
            <a:lvl1pPr>
              <a:lnSpc>
                <a:spcPct val="85000"/>
              </a:lnSpc>
              <a:defRPr sz="8800"/>
            </a:lvl1pPr>
          </a:lstStyle>
          <a:p>
            <a:r>
              <a:rPr lang="en-US"/>
              <a:t>Click to edit Master title style</a:t>
            </a:r>
          </a:p>
        </p:txBody>
      </p:sp>
    </p:spTree>
    <p:extLst>
      <p:ext uri="{BB962C8B-B14F-4D97-AF65-F5344CB8AC3E}">
        <p14:creationId xmlns:p14="http://schemas.microsoft.com/office/powerpoint/2010/main" val="1069510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Blue Background Op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4B99458-7049-49C6-2124-30E1BF624B9C}"/>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12" name="Title 1">
            <a:extLst>
              <a:ext uri="{FF2B5EF4-FFF2-40B4-BE49-F238E27FC236}">
                <a16:creationId xmlns:a16="http://schemas.microsoft.com/office/drawing/2014/main" id="{67407A7E-8176-A415-2BD5-95234BECC9EA}"/>
              </a:ext>
            </a:extLst>
          </p:cNvPr>
          <p:cNvSpPr>
            <a:spLocks noGrp="1"/>
          </p:cNvSpPr>
          <p:nvPr>
            <p:ph type="title"/>
          </p:nvPr>
        </p:nvSpPr>
        <p:spPr>
          <a:xfrm>
            <a:off x="667513" y="4105656"/>
            <a:ext cx="10761811" cy="2545342"/>
          </a:xfrm>
          <a:prstGeom prst="rect">
            <a:avLst/>
          </a:prstGeom>
        </p:spPr>
        <p:txBody>
          <a:bodyPr lIns="0" tIns="0" rIns="0" bIns="0" anchor="t" anchorCtr="0"/>
          <a:lstStyle>
            <a:lvl1pPr>
              <a:lnSpc>
                <a:spcPct val="85000"/>
              </a:lnSpc>
              <a:defRPr sz="8800"/>
            </a:lvl1pPr>
          </a:lstStyle>
          <a:p>
            <a:r>
              <a:rPr lang="en-US"/>
              <a:t>Click to edit Master title style</a:t>
            </a:r>
          </a:p>
        </p:txBody>
      </p:sp>
      <p:sp>
        <p:nvSpPr>
          <p:cNvPr id="3" name="Text Placeholder 2">
            <a:extLst>
              <a:ext uri="{FF2B5EF4-FFF2-40B4-BE49-F238E27FC236}">
                <a16:creationId xmlns:a16="http://schemas.microsoft.com/office/drawing/2014/main" id="{F70413AA-AFDD-C96C-954B-9036AA05CD24}"/>
              </a:ext>
            </a:extLst>
          </p:cNvPr>
          <p:cNvSpPr>
            <a:spLocks noGrp="1"/>
          </p:cNvSpPr>
          <p:nvPr>
            <p:ph type="body" sz="quarter" idx="10"/>
          </p:nvPr>
        </p:nvSpPr>
        <p:spPr>
          <a:xfrm>
            <a:off x="666752" y="3529588"/>
            <a:ext cx="10761809" cy="504825"/>
          </a:xfrm>
          <a:prstGeom prst="rect">
            <a:avLst/>
          </a:prstGeom>
        </p:spPr>
        <p:txBody>
          <a:bodyPr/>
          <a:lstStyle>
            <a:lvl1pPr>
              <a:defRPr sz="2000" b="0"/>
            </a:lvl1pPr>
          </a:lstStyle>
          <a:p>
            <a:pPr lvl="0"/>
            <a:r>
              <a:rPr lang="en-US"/>
              <a:t>Click to edit Master text styles</a:t>
            </a:r>
          </a:p>
        </p:txBody>
      </p:sp>
      <p:sp>
        <p:nvSpPr>
          <p:cNvPr id="4" name="Content Placeholder 2">
            <a:extLst>
              <a:ext uri="{FF2B5EF4-FFF2-40B4-BE49-F238E27FC236}">
                <a16:creationId xmlns:a16="http://schemas.microsoft.com/office/drawing/2014/main" id="{D94CCD02-299B-A10A-57BA-DF42D8F82EBB}"/>
              </a:ext>
            </a:extLst>
          </p:cNvPr>
          <p:cNvSpPr>
            <a:spLocks noGrp="1"/>
          </p:cNvSpPr>
          <p:nvPr>
            <p:ph idx="13" hasCustomPrompt="1"/>
          </p:nvPr>
        </p:nvSpPr>
        <p:spPr>
          <a:xfrm>
            <a:off x="667512" y="859540"/>
            <a:ext cx="1636776" cy="569387"/>
          </a:xfrm>
          <a:prstGeom prst="rect">
            <a:avLst/>
          </a:prstGeom>
        </p:spPr>
        <p:txBody>
          <a:bodyPr wrap="none" lIns="91440" tIns="45720" rIns="91440" bIns="45720" anchor="t" anchorCtr="0">
            <a:noAutofit/>
          </a:bodyPr>
          <a:lstStyle>
            <a:lvl1pPr>
              <a:defRPr sz="4000" b="1"/>
            </a:lvl1pPr>
          </a:lstStyle>
          <a:p>
            <a:r>
              <a:rPr lang="en-US" sz="4000" b="1">
                <a:solidFill>
                  <a:schemeClr val="bg1"/>
                </a:solidFill>
                <a:latin typeface="Poppins Black" pitchFamily="2" charset="77"/>
                <a:cs typeface="Poppins Black" pitchFamily="2" charset="77"/>
              </a:rPr>
              <a:t>#</a:t>
            </a:r>
          </a:p>
        </p:txBody>
      </p:sp>
    </p:spTree>
    <p:extLst>
      <p:ext uri="{BB962C8B-B14F-4D97-AF65-F5344CB8AC3E}">
        <p14:creationId xmlns:p14="http://schemas.microsoft.com/office/powerpoint/2010/main" val="3942235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Blue Background ACSCA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4B99458-7049-49C6-2124-30E1BF624B9C}"/>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12" name="Title 1">
            <a:extLst>
              <a:ext uri="{FF2B5EF4-FFF2-40B4-BE49-F238E27FC236}">
                <a16:creationId xmlns:a16="http://schemas.microsoft.com/office/drawing/2014/main" id="{67407A7E-8176-A415-2BD5-95234BECC9EA}"/>
              </a:ext>
            </a:extLst>
          </p:cNvPr>
          <p:cNvSpPr>
            <a:spLocks noGrp="1"/>
          </p:cNvSpPr>
          <p:nvPr>
            <p:ph type="title"/>
          </p:nvPr>
        </p:nvSpPr>
        <p:spPr>
          <a:xfrm>
            <a:off x="667513" y="2953512"/>
            <a:ext cx="10761811" cy="2545342"/>
          </a:xfrm>
          <a:prstGeom prst="rect">
            <a:avLst/>
          </a:prstGeom>
        </p:spPr>
        <p:txBody>
          <a:bodyPr lIns="0" tIns="0" rIns="0" bIns="0" anchor="t" anchorCtr="0"/>
          <a:lstStyle>
            <a:lvl1pPr>
              <a:lnSpc>
                <a:spcPct val="85000"/>
              </a:lnSpc>
              <a:defRPr sz="8800"/>
            </a:lvl1pPr>
          </a:lstStyle>
          <a:p>
            <a:r>
              <a:rPr lang="en-US"/>
              <a:t>Click to edit Master title style</a:t>
            </a:r>
          </a:p>
        </p:txBody>
      </p:sp>
    </p:spTree>
    <p:extLst>
      <p:ext uri="{BB962C8B-B14F-4D97-AF65-F5344CB8AC3E}">
        <p14:creationId xmlns:p14="http://schemas.microsoft.com/office/powerpoint/2010/main" val="253567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61600"/>
            <a:ext cx="2743200" cy="365125"/>
          </a:xfrm>
          <a:prstGeom prst="rect">
            <a:avLst/>
          </a:prstGeom>
        </p:spPr>
        <p:txBody>
          <a:bodyPr/>
          <a:lstStyle/>
          <a:p>
            <a:fld id="{9593ECB2-A5F5-D944-BFBF-C35EE96C21DB}" type="datetimeFigureOut">
              <a:rPr lang="en-US" smtClean="0"/>
              <a:t>1/4/2023</a:t>
            </a:fld>
            <a:endParaRPr lang="en-US"/>
          </a:p>
        </p:txBody>
      </p:sp>
      <p:sp>
        <p:nvSpPr>
          <p:cNvPr id="5" name="Footer Placeholder 4"/>
          <p:cNvSpPr>
            <a:spLocks noGrp="1"/>
          </p:cNvSpPr>
          <p:nvPr>
            <p:ph type="ftr" sz="quarter" idx="11"/>
          </p:nvPr>
        </p:nvSpPr>
        <p:spPr>
          <a:xfrm>
            <a:off x="4038600" y="6361600"/>
            <a:ext cx="4114800" cy="12311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4"/>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162910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Blue Background ACSCAN Op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4B99458-7049-49C6-2124-30E1BF624B9C}"/>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12" name="Title 1">
            <a:extLst>
              <a:ext uri="{FF2B5EF4-FFF2-40B4-BE49-F238E27FC236}">
                <a16:creationId xmlns:a16="http://schemas.microsoft.com/office/drawing/2014/main" id="{67407A7E-8176-A415-2BD5-95234BECC9EA}"/>
              </a:ext>
            </a:extLst>
          </p:cNvPr>
          <p:cNvSpPr>
            <a:spLocks noGrp="1"/>
          </p:cNvSpPr>
          <p:nvPr>
            <p:ph type="title"/>
          </p:nvPr>
        </p:nvSpPr>
        <p:spPr>
          <a:xfrm>
            <a:off x="667513" y="4105656"/>
            <a:ext cx="10761811" cy="2545342"/>
          </a:xfrm>
          <a:prstGeom prst="rect">
            <a:avLst/>
          </a:prstGeom>
        </p:spPr>
        <p:txBody>
          <a:bodyPr lIns="0" tIns="0" rIns="0" bIns="0" anchor="t" anchorCtr="0"/>
          <a:lstStyle>
            <a:lvl1pPr>
              <a:lnSpc>
                <a:spcPct val="85000"/>
              </a:lnSpc>
              <a:defRPr sz="8800"/>
            </a:lvl1pPr>
          </a:lstStyle>
          <a:p>
            <a:r>
              <a:rPr lang="en-US"/>
              <a:t>Click to edit Master title style</a:t>
            </a:r>
          </a:p>
        </p:txBody>
      </p:sp>
      <p:sp>
        <p:nvSpPr>
          <p:cNvPr id="3" name="Text Placeholder 2">
            <a:extLst>
              <a:ext uri="{FF2B5EF4-FFF2-40B4-BE49-F238E27FC236}">
                <a16:creationId xmlns:a16="http://schemas.microsoft.com/office/drawing/2014/main" id="{F70413AA-AFDD-C96C-954B-9036AA05CD24}"/>
              </a:ext>
            </a:extLst>
          </p:cNvPr>
          <p:cNvSpPr>
            <a:spLocks noGrp="1"/>
          </p:cNvSpPr>
          <p:nvPr>
            <p:ph type="body" sz="quarter" idx="10"/>
          </p:nvPr>
        </p:nvSpPr>
        <p:spPr>
          <a:xfrm>
            <a:off x="666752" y="3529588"/>
            <a:ext cx="10761809" cy="504825"/>
          </a:xfrm>
          <a:prstGeom prst="rect">
            <a:avLst/>
          </a:prstGeom>
        </p:spPr>
        <p:txBody>
          <a:bodyPr/>
          <a:lstStyle>
            <a:lvl1pPr>
              <a:defRPr sz="2000" b="0"/>
            </a:lvl1pPr>
          </a:lstStyle>
          <a:p>
            <a:pPr lvl="0"/>
            <a:r>
              <a:rPr lang="en-US"/>
              <a:t>Click to edit Master text styles</a:t>
            </a:r>
          </a:p>
        </p:txBody>
      </p:sp>
      <p:sp>
        <p:nvSpPr>
          <p:cNvPr id="4" name="Content Placeholder 2">
            <a:extLst>
              <a:ext uri="{FF2B5EF4-FFF2-40B4-BE49-F238E27FC236}">
                <a16:creationId xmlns:a16="http://schemas.microsoft.com/office/drawing/2014/main" id="{D94CCD02-299B-A10A-57BA-DF42D8F82EBB}"/>
              </a:ext>
            </a:extLst>
          </p:cNvPr>
          <p:cNvSpPr>
            <a:spLocks noGrp="1"/>
          </p:cNvSpPr>
          <p:nvPr>
            <p:ph idx="13" hasCustomPrompt="1"/>
          </p:nvPr>
        </p:nvSpPr>
        <p:spPr>
          <a:xfrm>
            <a:off x="667512" y="859540"/>
            <a:ext cx="1636776" cy="569387"/>
          </a:xfrm>
          <a:prstGeom prst="rect">
            <a:avLst/>
          </a:prstGeom>
        </p:spPr>
        <p:txBody>
          <a:bodyPr wrap="none" lIns="91440" tIns="45720" rIns="91440" bIns="45720" anchor="t" anchorCtr="0">
            <a:noAutofit/>
          </a:bodyPr>
          <a:lstStyle>
            <a:lvl1pPr>
              <a:defRPr sz="4000" b="1"/>
            </a:lvl1pPr>
          </a:lstStyle>
          <a:p>
            <a:r>
              <a:rPr lang="en-US" sz="4000" b="1">
                <a:solidFill>
                  <a:schemeClr val="bg1"/>
                </a:solidFill>
                <a:latin typeface="Poppins Black" pitchFamily="2" charset="77"/>
                <a:cs typeface="Poppins Black" pitchFamily="2" charset="77"/>
              </a:rPr>
              <a:t>#</a:t>
            </a:r>
          </a:p>
        </p:txBody>
      </p:sp>
    </p:spTree>
    <p:extLst>
      <p:ext uri="{BB962C8B-B14F-4D97-AF65-F5344CB8AC3E}">
        <p14:creationId xmlns:p14="http://schemas.microsoft.com/office/powerpoint/2010/main" val="491730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Blue Background ACSCAN Op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4B99458-7049-49C6-2124-30E1BF624B9C}"/>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12" name="Title 1">
            <a:extLst>
              <a:ext uri="{FF2B5EF4-FFF2-40B4-BE49-F238E27FC236}">
                <a16:creationId xmlns:a16="http://schemas.microsoft.com/office/drawing/2014/main" id="{67407A7E-8176-A415-2BD5-95234BECC9EA}"/>
              </a:ext>
            </a:extLst>
          </p:cNvPr>
          <p:cNvSpPr>
            <a:spLocks noGrp="1"/>
          </p:cNvSpPr>
          <p:nvPr>
            <p:ph type="title"/>
          </p:nvPr>
        </p:nvSpPr>
        <p:spPr>
          <a:xfrm>
            <a:off x="667513" y="4105656"/>
            <a:ext cx="10761811" cy="2545342"/>
          </a:xfrm>
          <a:prstGeom prst="rect">
            <a:avLst/>
          </a:prstGeom>
        </p:spPr>
        <p:txBody>
          <a:bodyPr lIns="0" tIns="0" rIns="0" bIns="0" anchor="t" anchorCtr="0"/>
          <a:lstStyle>
            <a:lvl1pPr>
              <a:lnSpc>
                <a:spcPct val="85000"/>
              </a:lnSpc>
              <a:defRPr sz="8800"/>
            </a:lvl1pPr>
          </a:lstStyle>
          <a:p>
            <a:r>
              <a:rPr lang="en-US"/>
              <a:t>Click to edit Master title style</a:t>
            </a:r>
          </a:p>
        </p:txBody>
      </p:sp>
      <p:sp>
        <p:nvSpPr>
          <p:cNvPr id="3" name="Text Placeholder 2">
            <a:extLst>
              <a:ext uri="{FF2B5EF4-FFF2-40B4-BE49-F238E27FC236}">
                <a16:creationId xmlns:a16="http://schemas.microsoft.com/office/drawing/2014/main" id="{F70413AA-AFDD-C96C-954B-9036AA05CD24}"/>
              </a:ext>
            </a:extLst>
          </p:cNvPr>
          <p:cNvSpPr>
            <a:spLocks noGrp="1"/>
          </p:cNvSpPr>
          <p:nvPr>
            <p:ph type="body" sz="quarter" idx="10"/>
          </p:nvPr>
        </p:nvSpPr>
        <p:spPr>
          <a:xfrm>
            <a:off x="666752" y="3529588"/>
            <a:ext cx="10761809" cy="504825"/>
          </a:xfrm>
          <a:prstGeom prst="rect">
            <a:avLst/>
          </a:prstGeom>
        </p:spPr>
        <p:txBody>
          <a:bodyPr/>
          <a:lstStyle>
            <a:lvl1pPr>
              <a:defRPr sz="2000" b="0"/>
            </a:lvl1pPr>
          </a:lstStyle>
          <a:p>
            <a:pPr lvl="0"/>
            <a:r>
              <a:rPr lang="en-US"/>
              <a:t>Click to edit Master text styles</a:t>
            </a:r>
          </a:p>
        </p:txBody>
      </p:sp>
      <p:sp>
        <p:nvSpPr>
          <p:cNvPr id="4" name="Content Placeholder 2">
            <a:extLst>
              <a:ext uri="{FF2B5EF4-FFF2-40B4-BE49-F238E27FC236}">
                <a16:creationId xmlns:a16="http://schemas.microsoft.com/office/drawing/2014/main" id="{D94CCD02-299B-A10A-57BA-DF42D8F82EBB}"/>
              </a:ext>
            </a:extLst>
          </p:cNvPr>
          <p:cNvSpPr>
            <a:spLocks noGrp="1"/>
          </p:cNvSpPr>
          <p:nvPr>
            <p:ph idx="13" hasCustomPrompt="1"/>
          </p:nvPr>
        </p:nvSpPr>
        <p:spPr>
          <a:xfrm>
            <a:off x="667512" y="859540"/>
            <a:ext cx="1636776" cy="569387"/>
          </a:xfrm>
          <a:prstGeom prst="rect">
            <a:avLst/>
          </a:prstGeom>
        </p:spPr>
        <p:txBody>
          <a:bodyPr wrap="none" lIns="91440" tIns="45720" rIns="91440" bIns="45720" anchor="t" anchorCtr="0">
            <a:noAutofit/>
          </a:bodyPr>
          <a:lstStyle>
            <a:lvl1pPr>
              <a:defRPr sz="4000" b="1"/>
            </a:lvl1pPr>
          </a:lstStyle>
          <a:p>
            <a:r>
              <a:rPr lang="en-US" sz="4000" b="1">
                <a:solidFill>
                  <a:schemeClr val="bg1"/>
                </a:solidFill>
                <a:latin typeface="Poppins Black" pitchFamily="2" charset="77"/>
                <a:cs typeface="Poppins Black" pitchFamily="2" charset="77"/>
              </a:rPr>
              <a:t>#</a:t>
            </a:r>
          </a:p>
        </p:txBody>
      </p:sp>
    </p:spTree>
    <p:extLst>
      <p:ext uri="{BB962C8B-B14F-4D97-AF65-F5344CB8AC3E}">
        <p14:creationId xmlns:p14="http://schemas.microsoft.com/office/powerpoint/2010/main" val="2136675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Blue Background with hashta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itle 1">
            <a:extLst>
              <a:ext uri="{FF2B5EF4-FFF2-40B4-BE49-F238E27FC236}">
                <a16:creationId xmlns:a16="http://schemas.microsoft.com/office/drawing/2014/main" id="{13008856-6482-A8BA-4CA8-C00673D39293}"/>
              </a:ext>
            </a:extLst>
          </p:cNvPr>
          <p:cNvSpPr>
            <a:spLocks noGrp="1"/>
          </p:cNvSpPr>
          <p:nvPr>
            <p:ph type="title" hasCustomPrompt="1"/>
          </p:nvPr>
        </p:nvSpPr>
        <p:spPr>
          <a:xfrm>
            <a:off x="658369" y="2514600"/>
            <a:ext cx="10761811" cy="1828800"/>
          </a:xfrm>
          <a:prstGeom prst="rect">
            <a:avLst/>
          </a:prstGeom>
        </p:spPr>
        <p:txBody>
          <a:bodyPr lIns="0" tIns="0" rIns="0" bIns="0" anchor="ctr" anchorCtr="0"/>
          <a:lstStyle>
            <a:lvl1pPr>
              <a:lnSpc>
                <a:spcPct val="85000"/>
              </a:lnSpc>
              <a:defRPr sz="8800"/>
            </a:lvl1pPr>
          </a:lstStyle>
          <a:p>
            <a:r>
              <a:rPr lang="en-US"/>
              <a:t>Title</a:t>
            </a:r>
          </a:p>
        </p:txBody>
      </p:sp>
    </p:spTree>
    <p:extLst>
      <p:ext uri="{BB962C8B-B14F-4D97-AF65-F5344CB8AC3E}">
        <p14:creationId xmlns:p14="http://schemas.microsoft.com/office/powerpoint/2010/main" val="4059219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9" y="2514600"/>
            <a:ext cx="10761811" cy="1828800"/>
          </a:xfrm>
          <a:prstGeom prst="rect">
            <a:avLst/>
          </a:prstGeom>
        </p:spPr>
        <p:txBody>
          <a:bodyPr lIns="0" tIns="0" rIns="0" bIns="0" anchor="ctr" anchorCtr="0"/>
          <a:lstStyle>
            <a:lvl1pPr>
              <a:lnSpc>
                <a:spcPct val="85000"/>
              </a:lnSpc>
              <a:defRPr sz="8800"/>
            </a:lvl1pPr>
          </a:lstStyle>
          <a:p>
            <a:r>
              <a:rPr lang="en-US"/>
              <a:t>Title</a:t>
            </a:r>
          </a:p>
        </p:txBody>
      </p:sp>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124312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Red Background with Logo">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itle 1">
            <a:extLst>
              <a:ext uri="{FF2B5EF4-FFF2-40B4-BE49-F238E27FC236}">
                <a16:creationId xmlns:a16="http://schemas.microsoft.com/office/drawing/2014/main" id="{78506C05-2585-9387-D5C2-E0E77D4517A9}"/>
              </a:ext>
            </a:extLst>
          </p:cNvPr>
          <p:cNvSpPr>
            <a:spLocks noGrp="1"/>
          </p:cNvSpPr>
          <p:nvPr>
            <p:ph type="title" hasCustomPrompt="1"/>
          </p:nvPr>
        </p:nvSpPr>
        <p:spPr>
          <a:xfrm>
            <a:off x="658369" y="2514600"/>
            <a:ext cx="10761811" cy="1828800"/>
          </a:xfrm>
          <a:prstGeom prst="rect">
            <a:avLst/>
          </a:prstGeom>
        </p:spPr>
        <p:txBody>
          <a:bodyPr lIns="0" tIns="0" rIns="0" bIns="0" anchor="ctr" anchorCtr="0"/>
          <a:lstStyle>
            <a:lvl1pPr>
              <a:lnSpc>
                <a:spcPct val="85000"/>
              </a:lnSpc>
              <a:defRPr sz="8800"/>
            </a:lvl1pPr>
          </a:lstStyle>
          <a:p>
            <a:r>
              <a:rPr lang="en-US"/>
              <a:t>Title</a:t>
            </a:r>
          </a:p>
        </p:txBody>
      </p:sp>
    </p:spTree>
    <p:extLst>
      <p:ext uri="{BB962C8B-B14F-4D97-AF65-F5344CB8AC3E}">
        <p14:creationId xmlns:p14="http://schemas.microsoft.com/office/powerpoint/2010/main" val="1060034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9" y="2514600"/>
            <a:ext cx="10761811" cy="1828800"/>
          </a:xfrm>
          <a:prstGeom prst="rect">
            <a:avLst/>
          </a:prstGeom>
        </p:spPr>
        <p:txBody>
          <a:bodyPr lIns="0" tIns="0" rIns="0" bIns="0" anchor="ctr" anchorCtr="0"/>
          <a:lstStyle>
            <a:lvl1pPr>
              <a:lnSpc>
                <a:spcPct val="85000"/>
              </a:lnSpc>
              <a:defRPr sz="8800"/>
            </a:lvl1pPr>
          </a:lstStyle>
          <a:p>
            <a:r>
              <a:rPr lang="en-US"/>
              <a:t>Title</a:t>
            </a:r>
          </a:p>
        </p:txBody>
      </p:sp>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930178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Red Backgroun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itle 1">
            <a:extLst>
              <a:ext uri="{FF2B5EF4-FFF2-40B4-BE49-F238E27FC236}">
                <a16:creationId xmlns:a16="http://schemas.microsoft.com/office/drawing/2014/main" id="{3AE79ABE-8B47-6073-AB9E-425991A48C7B}"/>
              </a:ext>
            </a:extLst>
          </p:cNvPr>
          <p:cNvSpPr>
            <a:spLocks noGrp="1"/>
          </p:cNvSpPr>
          <p:nvPr>
            <p:ph type="title" hasCustomPrompt="1"/>
          </p:nvPr>
        </p:nvSpPr>
        <p:spPr>
          <a:xfrm>
            <a:off x="658369" y="2514600"/>
            <a:ext cx="10761811" cy="1828800"/>
          </a:xfrm>
          <a:prstGeom prst="rect">
            <a:avLst/>
          </a:prstGeom>
        </p:spPr>
        <p:txBody>
          <a:bodyPr lIns="0" tIns="0" rIns="0" bIns="0" anchor="ctr" anchorCtr="0"/>
          <a:lstStyle>
            <a:lvl1pPr>
              <a:lnSpc>
                <a:spcPct val="85000"/>
              </a:lnSpc>
              <a:defRPr sz="8800"/>
            </a:lvl1pPr>
          </a:lstStyle>
          <a:p>
            <a:r>
              <a:rPr lang="en-US"/>
              <a:t>Title</a:t>
            </a:r>
          </a:p>
        </p:txBody>
      </p:sp>
    </p:spTree>
    <p:extLst>
      <p:ext uri="{BB962C8B-B14F-4D97-AF65-F5344CB8AC3E}">
        <p14:creationId xmlns:p14="http://schemas.microsoft.com/office/powerpoint/2010/main" val="4226440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Red Backgroun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itle 1">
            <a:extLst>
              <a:ext uri="{FF2B5EF4-FFF2-40B4-BE49-F238E27FC236}">
                <a16:creationId xmlns:a16="http://schemas.microsoft.com/office/drawing/2014/main" id="{3AE79ABE-8B47-6073-AB9E-425991A48C7B}"/>
              </a:ext>
            </a:extLst>
          </p:cNvPr>
          <p:cNvSpPr>
            <a:spLocks noGrp="1"/>
          </p:cNvSpPr>
          <p:nvPr>
            <p:ph type="title" hasCustomPrompt="1"/>
          </p:nvPr>
        </p:nvSpPr>
        <p:spPr>
          <a:xfrm>
            <a:off x="658369" y="2514600"/>
            <a:ext cx="10761811" cy="1828800"/>
          </a:xfrm>
          <a:prstGeom prst="rect">
            <a:avLst/>
          </a:prstGeom>
        </p:spPr>
        <p:txBody>
          <a:bodyPr lIns="0" tIns="0" rIns="0" bIns="0" anchor="ctr" anchorCtr="0"/>
          <a:lstStyle>
            <a:lvl1pPr>
              <a:lnSpc>
                <a:spcPct val="85000"/>
              </a:lnSpc>
              <a:defRPr sz="8800"/>
            </a:lvl1pPr>
          </a:lstStyle>
          <a:p>
            <a:r>
              <a:rPr lang="en-US"/>
              <a:t>Title</a:t>
            </a:r>
          </a:p>
        </p:txBody>
      </p:sp>
    </p:spTree>
    <p:extLst>
      <p:ext uri="{BB962C8B-B14F-4D97-AF65-F5344CB8AC3E}">
        <p14:creationId xmlns:p14="http://schemas.microsoft.com/office/powerpoint/2010/main" val="23258823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CSCAN Blue Backgroun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2" name="Title 1">
            <a:extLst>
              <a:ext uri="{FF2B5EF4-FFF2-40B4-BE49-F238E27FC236}">
                <a16:creationId xmlns:a16="http://schemas.microsoft.com/office/drawing/2014/main" id="{7D76982E-A686-F053-B7F5-0803B24F210C}"/>
              </a:ext>
            </a:extLst>
          </p:cNvPr>
          <p:cNvSpPr>
            <a:spLocks noGrp="1"/>
          </p:cNvSpPr>
          <p:nvPr>
            <p:ph type="title" hasCustomPrompt="1"/>
          </p:nvPr>
        </p:nvSpPr>
        <p:spPr>
          <a:xfrm>
            <a:off x="658370" y="2514600"/>
            <a:ext cx="11042852" cy="1828800"/>
          </a:xfrm>
          <a:prstGeom prst="rect">
            <a:avLst/>
          </a:prstGeom>
        </p:spPr>
        <p:txBody>
          <a:bodyPr lIns="0" tIns="0" rIns="0" bIns="0" anchor="ctr" anchorCtr="0"/>
          <a:lstStyle>
            <a:lvl1pPr>
              <a:lnSpc>
                <a:spcPct val="85000"/>
              </a:lnSpc>
              <a:defRPr sz="8800"/>
            </a:lvl1pPr>
          </a:lstStyle>
          <a:p>
            <a:r>
              <a:rPr lang="en-US"/>
              <a:t>Title</a:t>
            </a:r>
          </a:p>
        </p:txBody>
      </p:sp>
    </p:spTree>
    <p:extLst>
      <p:ext uri="{BB962C8B-B14F-4D97-AF65-F5344CB8AC3E}">
        <p14:creationId xmlns:p14="http://schemas.microsoft.com/office/powerpoint/2010/main" val="1889536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CSCAN Blue Background Option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itle 1">
            <a:extLst>
              <a:ext uri="{FF2B5EF4-FFF2-40B4-BE49-F238E27FC236}">
                <a16:creationId xmlns:a16="http://schemas.microsoft.com/office/drawing/2014/main" id="{3AE79ABE-8B47-6073-AB9E-425991A48C7B}"/>
              </a:ext>
            </a:extLst>
          </p:cNvPr>
          <p:cNvSpPr>
            <a:spLocks noGrp="1"/>
          </p:cNvSpPr>
          <p:nvPr>
            <p:ph type="title" hasCustomPrompt="1"/>
          </p:nvPr>
        </p:nvSpPr>
        <p:spPr>
          <a:xfrm>
            <a:off x="658371" y="2313432"/>
            <a:ext cx="11042407" cy="1289304"/>
          </a:xfrm>
          <a:prstGeom prst="rect">
            <a:avLst/>
          </a:prstGeom>
        </p:spPr>
        <p:txBody>
          <a:bodyPr lIns="0" tIns="0" rIns="0" bIns="0" anchor="b" anchorCtr="0"/>
          <a:lstStyle>
            <a:lvl1pPr>
              <a:lnSpc>
                <a:spcPct val="85000"/>
              </a:lnSpc>
              <a:defRPr sz="6000"/>
            </a:lvl1pPr>
          </a:lstStyle>
          <a:p>
            <a:r>
              <a:rPr lang="en-US"/>
              <a:t>Title</a:t>
            </a:r>
          </a:p>
        </p:txBody>
      </p:sp>
      <p:sp>
        <p:nvSpPr>
          <p:cNvPr id="4" name="Text Placeholder 3">
            <a:extLst>
              <a:ext uri="{FF2B5EF4-FFF2-40B4-BE49-F238E27FC236}">
                <a16:creationId xmlns:a16="http://schemas.microsoft.com/office/drawing/2014/main" id="{38737484-150D-5A36-48EA-9E277B063EEC}"/>
              </a:ext>
            </a:extLst>
          </p:cNvPr>
          <p:cNvSpPr>
            <a:spLocks noGrp="1"/>
          </p:cNvSpPr>
          <p:nvPr>
            <p:ph type="body" sz="quarter" idx="10"/>
          </p:nvPr>
        </p:nvSpPr>
        <p:spPr>
          <a:xfrm>
            <a:off x="658815" y="3602736"/>
            <a:ext cx="11042407" cy="704088"/>
          </a:xfrm>
          <a:prstGeom prst="rect">
            <a:avLst/>
          </a:prstGeom>
        </p:spPr>
        <p:txBody>
          <a:bodyPr/>
          <a:lstStyle>
            <a:lvl1pPr>
              <a:defRPr sz="1800" b="0"/>
            </a:lvl1pPr>
          </a:lstStyle>
          <a:p>
            <a:pPr lvl="0"/>
            <a:r>
              <a:rPr lang="en-US"/>
              <a:t>Click to edit Master text styles</a:t>
            </a:r>
          </a:p>
        </p:txBody>
      </p:sp>
      <p:sp>
        <p:nvSpPr>
          <p:cNvPr id="5" name="Text Placeholder 3">
            <a:extLst>
              <a:ext uri="{FF2B5EF4-FFF2-40B4-BE49-F238E27FC236}">
                <a16:creationId xmlns:a16="http://schemas.microsoft.com/office/drawing/2014/main" id="{A2640825-C8BD-DF08-22A4-AB7591ECE374}"/>
              </a:ext>
            </a:extLst>
          </p:cNvPr>
          <p:cNvSpPr>
            <a:spLocks noGrp="1"/>
          </p:cNvSpPr>
          <p:nvPr>
            <p:ph type="body" sz="quarter" idx="11"/>
          </p:nvPr>
        </p:nvSpPr>
        <p:spPr>
          <a:xfrm>
            <a:off x="658812" y="4928616"/>
            <a:ext cx="5440680" cy="1051560"/>
          </a:xfrm>
          <a:prstGeom prst="rect">
            <a:avLst/>
          </a:prstGeom>
        </p:spPr>
        <p:txBody>
          <a:bodyPr anchor="b" anchorCtr="0"/>
          <a:lstStyle>
            <a:lvl1pPr>
              <a:defRPr sz="1400" b="0"/>
            </a:lvl1pPr>
          </a:lstStyle>
          <a:p>
            <a:pPr lvl="0"/>
            <a:r>
              <a:rPr lang="en-US"/>
              <a:t>Click to edit Master text styles</a:t>
            </a:r>
          </a:p>
        </p:txBody>
      </p:sp>
    </p:spTree>
    <p:extLst>
      <p:ext uri="{BB962C8B-B14F-4D97-AF65-F5344CB8AC3E}">
        <p14:creationId xmlns:p14="http://schemas.microsoft.com/office/powerpoint/2010/main" val="339113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61600"/>
            <a:ext cx="2743200" cy="365125"/>
          </a:xfrm>
          <a:prstGeom prst="rect">
            <a:avLst/>
          </a:prstGeom>
        </p:spPr>
        <p:txBody>
          <a:bodyPr/>
          <a:lstStyle/>
          <a:p>
            <a:fld id="{9593ECB2-A5F5-D944-BFBF-C35EE96C21DB}" type="datetimeFigureOut">
              <a:rPr lang="en-US" smtClean="0"/>
              <a:t>1/4/2023</a:t>
            </a:fld>
            <a:endParaRPr lang="en-US"/>
          </a:p>
        </p:txBody>
      </p:sp>
      <p:sp>
        <p:nvSpPr>
          <p:cNvPr id="6" name="Footer Placeholder 5"/>
          <p:cNvSpPr>
            <a:spLocks noGrp="1"/>
          </p:cNvSpPr>
          <p:nvPr>
            <p:ph type="ftr" sz="quarter" idx="11"/>
          </p:nvPr>
        </p:nvSpPr>
        <p:spPr>
          <a:xfrm>
            <a:off x="4038600" y="6361600"/>
            <a:ext cx="4114800" cy="123111"/>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4"/>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913637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CSCAN Blue Background Opt3">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B7AAC2-FACE-7068-0988-B89CF7E32469}"/>
              </a:ext>
            </a:extLst>
          </p:cNvPr>
          <p:cNvGrpSpPr/>
          <p:nvPr userDrawn="1"/>
        </p:nvGrpSpPr>
        <p:grpSpPr>
          <a:xfrm>
            <a:off x="2" y="2647730"/>
            <a:ext cx="8640439" cy="1445694"/>
            <a:chOff x="0" y="2647730"/>
            <a:chExt cx="8640438" cy="1445694"/>
          </a:xfrm>
        </p:grpSpPr>
        <p:sp>
          <p:nvSpPr>
            <p:cNvPr id="2" name="Rectangle 17">
              <a:extLst>
                <a:ext uri="{FF2B5EF4-FFF2-40B4-BE49-F238E27FC236}">
                  <a16:creationId xmlns:a16="http://schemas.microsoft.com/office/drawing/2014/main" id="{8858A46C-0EBC-C722-1785-7C3B1A45DEE7}"/>
                </a:ext>
              </a:extLst>
            </p:cNvPr>
            <p:cNvSpPr/>
            <p:nvPr userDrawn="1"/>
          </p:nvSpPr>
          <p:spPr>
            <a:xfrm>
              <a:off x="6726547" y="2647730"/>
              <a:ext cx="1913891" cy="1445693"/>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097132AD-D330-4F75-7338-39AF75F21F24}"/>
                </a:ext>
              </a:extLst>
            </p:cNvPr>
            <p:cNvSpPr/>
            <p:nvPr userDrawn="1"/>
          </p:nvSpPr>
          <p:spPr>
            <a:xfrm>
              <a:off x="0" y="2647737"/>
              <a:ext cx="7683493" cy="1445687"/>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itle 1">
            <a:extLst>
              <a:ext uri="{FF2B5EF4-FFF2-40B4-BE49-F238E27FC236}">
                <a16:creationId xmlns:a16="http://schemas.microsoft.com/office/drawing/2014/main" id="{3AE79ABE-8B47-6073-AB9E-425991A48C7B}"/>
              </a:ext>
            </a:extLst>
          </p:cNvPr>
          <p:cNvSpPr>
            <a:spLocks noGrp="1"/>
          </p:cNvSpPr>
          <p:nvPr>
            <p:ph type="title" hasCustomPrompt="1"/>
          </p:nvPr>
        </p:nvSpPr>
        <p:spPr>
          <a:xfrm>
            <a:off x="658370" y="2514600"/>
            <a:ext cx="7982071" cy="1828800"/>
          </a:xfrm>
          <a:prstGeom prst="rect">
            <a:avLst/>
          </a:prstGeom>
        </p:spPr>
        <p:txBody>
          <a:bodyPr lIns="0" tIns="0" rIns="0" bIns="0" anchor="ctr" anchorCtr="0"/>
          <a:lstStyle>
            <a:lvl1pPr>
              <a:lnSpc>
                <a:spcPct val="85000"/>
              </a:lnSpc>
              <a:defRPr sz="6600"/>
            </a:lvl1pPr>
          </a:lstStyle>
          <a:p>
            <a:r>
              <a:rPr lang="en-US"/>
              <a:t>Title</a:t>
            </a:r>
          </a:p>
        </p:txBody>
      </p:sp>
      <p:sp>
        <p:nvSpPr>
          <p:cNvPr id="6" name="Text Placeholder 3">
            <a:extLst>
              <a:ext uri="{FF2B5EF4-FFF2-40B4-BE49-F238E27FC236}">
                <a16:creationId xmlns:a16="http://schemas.microsoft.com/office/drawing/2014/main" id="{36770ED5-F58F-4E02-F95F-DC48E958AB82}"/>
              </a:ext>
            </a:extLst>
          </p:cNvPr>
          <p:cNvSpPr>
            <a:spLocks noGrp="1"/>
          </p:cNvSpPr>
          <p:nvPr>
            <p:ph type="body" sz="quarter" idx="10"/>
          </p:nvPr>
        </p:nvSpPr>
        <p:spPr>
          <a:xfrm>
            <a:off x="658813" y="1810512"/>
            <a:ext cx="8900824" cy="704088"/>
          </a:xfrm>
          <a:prstGeom prst="rect">
            <a:avLst/>
          </a:prstGeom>
        </p:spPr>
        <p:txBody>
          <a:bodyPr anchor="b" anchorCtr="0"/>
          <a:lstStyle>
            <a:lvl1pPr>
              <a:defRPr sz="1800" b="0"/>
            </a:lvl1pPr>
          </a:lstStyle>
          <a:p>
            <a:pPr lvl="0"/>
            <a:r>
              <a:rPr lang="en-US"/>
              <a:t>Click to edit Master text styles</a:t>
            </a:r>
          </a:p>
        </p:txBody>
      </p:sp>
    </p:spTree>
    <p:extLst>
      <p:ext uri="{BB962C8B-B14F-4D97-AF65-F5344CB8AC3E}">
        <p14:creationId xmlns:p14="http://schemas.microsoft.com/office/powerpoint/2010/main" val="4037114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CS Blue Backgroun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itle 1">
            <a:extLst>
              <a:ext uri="{FF2B5EF4-FFF2-40B4-BE49-F238E27FC236}">
                <a16:creationId xmlns:a16="http://schemas.microsoft.com/office/drawing/2014/main" id="{3AE79ABE-8B47-6073-AB9E-425991A48C7B}"/>
              </a:ext>
            </a:extLst>
          </p:cNvPr>
          <p:cNvSpPr>
            <a:spLocks noGrp="1"/>
          </p:cNvSpPr>
          <p:nvPr>
            <p:ph type="title" hasCustomPrompt="1"/>
          </p:nvPr>
        </p:nvSpPr>
        <p:spPr>
          <a:xfrm>
            <a:off x="658370" y="2514600"/>
            <a:ext cx="11042852" cy="1828800"/>
          </a:xfrm>
          <a:prstGeom prst="rect">
            <a:avLst/>
          </a:prstGeom>
        </p:spPr>
        <p:txBody>
          <a:bodyPr lIns="0" tIns="0" rIns="0" bIns="0" anchor="ctr" anchorCtr="0"/>
          <a:lstStyle>
            <a:lvl1pPr>
              <a:lnSpc>
                <a:spcPct val="85000"/>
              </a:lnSpc>
              <a:defRPr sz="8800"/>
            </a:lvl1pPr>
          </a:lstStyle>
          <a:p>
            <a:r>
              <a:rPr lang="en-US"/>
              <a:t>Title</a:t>
            </a:r>
          </a:p>
        </p:txBody>
      </p:sp>
    </p:spTree>
    <p:extLst>
      <p:ext uri="{BB962C8B-B14F-4D97-AF65-F5344CB8AC3E}">
        <p14:creationId xmlns:p14="http://schemas.microsoft.com/office/powerpoint/2010/main" val="3822166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CS Blue Background Option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2" name="Title 1">
            <a:extLst>
              <a:ext uri="{FF2B5EF4-FFF2-40B4-BE49-F238E27FC236}">
                <a16:creationId xmlns:a16="http://schemas.microsoft.com/office/drawing/2014/main" id="{F439CD49-3B2D-BF9E-2C4B-EA32E3246FF7}"/>
              </a:ext>
            </a:extLst>
          </p:cNvPr>
          <p:cNvSpPr>
            <a:spLocks noGrp="1"/>
          </p:cNvSpPr>
          <p:nvPr>
            <p:ph type="title" hasCustomPrompt="1"/>
          </p:nvPr>
        </p:nvSpPr>
        <p:spPr>
          <a:xfrm>
            <a:off x="658371" y="2313432"/>
            <a:ext cx="11042407" cy="1289304"/>
          </a:xfrm>
          <a:prstGeom prst="rect">
            <a:avLst/>
          </a:prstGeom>
        </p:spPr>
        <p:txBody>
          <a:bodyPr lIns="0" tIns="0" rIns="0" bIns="0" anchor="b" anchorCtr="0"/>
          <a:lstStyle>
            <a:lvl1pPr>
              <a:lnSpc>
                <a:spcPct val="85000"/>
              </a:lnSpc>
              <a:defRPr sz="6000"/>
            </a:lvl1pPr>
          </a:lstStyle>
          <a:p>
            <a:r>
              <a:rPr lang="en-US"/>
              <a:t>Title</a:t>
            </a:r>
          </a:p>
        </p:txBody>
      </p:sp>
      <p:sp>
        <p:nvSpPr>
          <p:cNvPr id="6" name="Text Placeholder 3">
            <a:extLst>
              <a:ext uri="{FF2B5EF4-FFF2-40B4-BE49-F238E27FC236}">
                <a16:creationId xmlns:a16="http://schemas.microsoft.com/office/drawing/2014/main" id="{695838B9-9DD1-7398-D3AB-277901A1B8BD}"/>
              </a:ext>
            </a:extLst>
          </p:cNvPr>
          <p:cNvSpPr>
            <a:spLocks noGrp="1"/>
          </p:cNvSpPr>
          <p:nvPr>
            <p:ph type="body" sz="quarter" idx="10"/>
          </p:nvPr>
        </p:nvSpPr>
        <p:spPr>
          <a:xfrm>
            <a:off x="658815" y="3602736"/>
            <a:ext cx="11042407" cy="704088"/>
          </a:xfrm>
          <a:prstGeom prst="rect">
            <a:avLst/>
          </a:prstGeom>
        </p:spPr>
        <p:txBody>
          <a:bodyPr/>
          <a:lstStyle>
            <a:lvl1pPr>
              <a:defRPr sz="1800" b="0"/>
            </a:lvl1pPr>
          </a:lstStyle>
          <a:p>
            <a:pPr lvl="0"/>
            <a:r>
              <a:rPr lang="en-US"/>
              <a:t>Click to edit Master text styles</a:t>
            </a:r>
          </a:p>
        </p:txBody>
      </p:sp>
      <p:sp>
        <p:nvSpPr>
          <p:cNvPr id="7" name="Text Placeholder 3">
            <a:extLst>
              <a:ext uri="{FF2B5EF4-FFF2-40B4-BE49-F238E27FC236}">
                <a16:creationId xmlns:a16="http://schemas.microsoft.com/office/drawing/2014/main" id="{1845DD88-9248-283C-F3D0-019FD28CB49C}"/>
              </a:ext>
            </a:extLst>
          </p:cNvPr>
          <p:cNvSpPr>
            <a:spLocks noGrp="1"/>
          </p:cNvSpPr>
          <p:nvPr>
            <p:ph type="body" sz="quarter" idx="11"/>
          </p:nvPr>
        </p:nvSpPr>
        <p:spPr>
          <a:xfrm>
            <a:off x="658812" y="4928616"/>
            <a:ext cx="5440680" cy="1051560"/>
          </a:xfrm>
          <a:prstGeom prst="rect">
            <a:avLst/>
          </a:prstGeom>
        </p:spPr>
        <p:txBody>
          <a:bodyPr anchor="b" anchorCtr="0"/>
          <a:lstStyle>
            <a:lvl1pPr>
              <a:defRPr sz="1400" b="0"/>
            </a:lvl1pPr>
          </a:lstStyle>
          <a:p>
            <a:pPr lvl="0"/>
            <a:r>
              <a:rPr lang="en-US"/>
              <a:t>Click to edit Master text styles</a:t>
            </a:r>
          </a:p>
        </p:txBody>
      </p:sp>
    </p:spTree>
    <p:extLst>
      <p:ext uri="{BB962C8B-B14F-4D97-AF65-F5344CB8AC3E}">
        <p14:creationId xmlns:p14="http://schemas.microsoft.com/office/powerpoint/2010/main" val="2037418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CS Blue Background Opt3">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B7AAC2-FACE-7068-0988-B89CF7E32469}"/>
              </a:ext>
            </a:extLst>
          </p:cNvPr>
          <p:cNvGrpSpPr/>
          <p:nvPr userDrawn="1"/>
        </p:nvGrpSpPr>
        <p:grpSpPr>
          <a:xfrm>
            <a:off x="2" y="2647730"/>
            <a:ext cx="8640439" cy="1445694"/>
            <a:chOff x="0" y="2647730"/>
            <a:chExt cx="8640438" cy="1445694"/>
          </a:xfrm>
        </p:grpSpPr>
        <p:sp>
          <p:nvSpPr>
            <p:cNvPr id="2" name="Rectangle 17">
              <a:extLst>
                <a:ext uri="{FF2B5EF4-FFF2-40B4-BE49-F238E27FC236}">
                  <a16:creationId xmlns:a16="http://schemas.microsoft.com/office/drawing/2014/main" id="{8858A46C-0EBC-C722-1785-7C3B1A45DEE7}"/>
                </a:ext>
              </a:extLst>
            </p:cNvPr>
            <p:cNvSpPr/>
            <p:nvPr userDrawn="1"/>
          </p:nvSpPr>
          <p:spPr>
            <a:xfrm>
              <a:off x="6726547" y="2647730"/>
              <a:ext cx="1913891" cy="1445693"/>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097132AD-D330-4F75-7338-39AF75F21F24}"/>
                </a:ext>
              </a:extLst>
            </p:cNvPr>
            <p:cNvSpPr/>
            <p:nvPr userDrawn="1"/>
          </p:nvSpPr>
          <p:spPr>
            <a:xfrm>
              <a:off x="0" y="2647737"/>
              <a:ext cx="7683493" cy="1445687"/>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itle 1">
            <a:extLst>
              <a:ext uri="{FF2B5EF4-FFF2-40B4-BE49-F238E27FC236}">
                <a16:creationId xmlns:a16="http://schemas.microsoft.com/office/drawing/2014/main" id="{3AE79ABE-8B47-6073-AB9E-425991A48C7B}"/>
              </a:ext>
            </a:extLst>
          </p:cNvPr>
          <p:cNvSpPr>
            <a:spLocks noGrp="1"/>
          </p:cNvSpPr>
          <p:nvPr>
            <p:ph type="title" hasCustomPrompt="1"/>
          </p:nvPr>
        </p:nvSpPr>
        <p:spPr>
          <a:xfrm>
            <a:off x="658370" y="2514600"/>
            <a:ext cx="7982071" cy="1828800"/>
          </a:xfrm>
          <a:prstGeom prst="rect">
            <a:avLst/>
          </a:prstGeom>
        </p:spPr>
        <p:txBody>
          <a:bodyPr lIns="0" tIns="0" rIns="0" bIns="0" anchor="ctr" anchorCtr="0"/>
          <a:lstStyle>
            <a:lvl1pPr>
              <a:lnSpc>
                <a:spcPct val="85000"/>
              </a:lnSpc>
              <a:defRPr sz="6600"/>
            </a:lvl1pPr>
          </a:lstStyle>
          <a:p>
            <a:r>
              <a:rPr lang="en-US"/>
              <a:t>Title</a:t>
            </a:r>
          </a:p>
        </p:txBody>
      </p:sp>
      <p:sp>
        <p:nvSpPr>
          <p:cNvPr id="6" name="Text Placeholder 3">
            <a:extLst>
              <a:ext uri="{FF2B5EF4-FFF2-40B4-BE49-F238E27FC236}">
                <a16:creationId xmlns:a16="http://schemas.microsoft.com/office/drawing/2014/main" id="{ADC129BD-EFCB-0ED9-8424-C09FA700D225}"/>
              </a:ext>
            </a:extLst>
          </p:cNvPr>
          <p:cNvSpPr>
            <a:spLocks noGrp="1"/>
          </p:cNvSpPr>
          <p:nvPr>
            <p:ph type="body" sz="quarter" idx="10"/>
          </p:nvPr>
        </p:nvSpPr>
        <p:spPr>
          <a:xfrm>
            <a:off x="658815" y="1810512"/>
            <a:ext cx="11042407" cy="704088"/>
          </a:xfrm>
          <a:prstGeom prst="rect">
            <a:avLst/>
          </a:prstGeom>
        </p:spPr>
        <p:txBody>
          <a:bodyPr anchor="b" anchorCtr="0"/>
          <a:lstStyle>
            <a:lvl1pPr>
              <a:defRPr sz="1800" b="0"/>
            </a:lvl1pPr>
          </a:lstStyle>
          <a:p>
            <a:pPr lvl="0"/>
            <a:r>
              <a:rPr lang="en-US"/>
              <a:t>Click to edit Master text styles</a:t>
            </a:r>
          </a:p>
        </p:txBody>
      </p:sp>
    </p:spTree>
    <p:extLst>
      <p:ext uri="{BB962C8B-B14F-4D97-AF65-F5344CB8AC3E}">
        <p14:creationId xmlns:p14="http://schemas.microsoft.com/office/powerpoint/2010/main" val="738244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Trapezoid with Red Bar">
    <p:spTree>
      <p:nvGrpSpPr>
        <p:cNvPr id="1" name=""/>
        <p:cNvGrpSpPr/>
        <p:nvPr/>
      </p:nvGrpSpPr>
      <p:grpSpPr>
        <a:xfrm>
          <a:off x="0" y="0"/>
          <a:ext cx="0" cy="0"/>
          <a:chOff x="0" y="0"/>
          <a:chExt cx="0" cy="0"/>
        </a:xfrm>
      </p:grpSpPr>
      <p:sp>
        <p:nvSpPr>
          <p:cNvPr id="2" name="Title 1"/>
          <p:cNvSpPr>
            <a:spLocks noGrp="1"/>
          </p:cNvSpPr>
          <p:nvPr>
            <p:ph type="title"/>
          </p:nvPr>
        </p:nvSpPr>
        <p:spPr>
          <a:xfrm>
            <a:off x="658368" y="2189579"/>
            <a:ext cx="7257288" cy="2545342"/>
          </a:xfrm>
          <a:prstGeom prst="rect">
            <a:avLst/>
          </a:prstGeom>
        </p:spPr>
        <p:txBody>
          <a:bodyPr lIns="0" tIns="0" rIns="0" bIns="0" anchor="ctr" anchorCtr="0"/>
          <a:lstStyle>
            <a:lvl1pPr>
              <a:lnSpc>
                <a:spcPct val="90000"/>
              </a:lnSpc>
              <a:defRPr sz="6600"/>
            </a:lvl1pPr>
          </a:lstStyle>
          <a:p>
            <a:r>
              <a:rPr lang="en-US"/>
              <a:t>Click to edit Master title style</a:t>
            </a:r>
          </a:p>
        </p:txBody>
      </p:sp>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ext Placeholder 14">
            <a:extLst>
              <a:ext uri="{FF2B5EF4-FFF2-40B4-BE49-F238E27FC236}">
                <a16:creationId xmlns:a16="http://schemas.microsoft.com/office/drawing/2014/main" id="{007E5E71-70DE-D23F-0C01-801E25E36C7B}"/>
              </a:ext>
            </a:extLst>
          </p:cNvPr>
          <p:cNvSpPr>
            <a:spLocks noGrp="1"/>
          </p:cNvSpPr>
          <p:nvPr>
            <p:ph type="body" sz="quarter" idx="14" hasCustomPrompt="1"/>
          </p:nvPr>
        </p:nvSpPr>
        <p:spPr>
          <a:xfrm>
            <a:off x="7524532" y="5418408"/>
            <a:ext cx="4346043" cy="932516"/>
          </a:xfrm>
          <a:prstGeom prst="rect">
            <a:avLst/>
          </a:prstGeom>
        </p:spPr>
        <p:txBody>
          <a:bodyPr anchor="ctr" anchorCtr="0"/>
          <a:lstStyle>
            <a:lvl1pPr algn="r">
              <a:lnSpc>
                <a:spcPct val="95000"/>
              </a:lnSpc>
              <a:defRPr sz="2800"/>
            </a:lvl1pPr>
          </a:lstStyle>
          <a:p>
            <a:pPr lvl="0"/>
            <a:r>
              <a:rPr lang="en-US"/>
              <a:t>Month Day Year</a:t>
            </a:r>
          </a:p>
        </p:txBody>
      </p:sp>
    </p:spTree>
    <p:extLst>
      <p:ext uri="{BB962C8B-B14F-4D97-AF65-F5344CB8AC3E}">
        <p14:creationId xmlns:p14="http://schemas.microsoft.com/office/powerpoint/2010/main" val="4190812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White Trapezo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512" y="2156329"/>
            <a:ext cx="6806336" cy="2545342"/>
          </a:xfrm>
          <a:prstGeom prst="rect">
            <a:avLst/>
          </a:prstGeom>
        </p:spPr>
        <p:txBody>
          <a:bodyPr lIns="0" tIns="0" rIns="0" bIns="0" anchor="ctr" anchorCtr="0"/>
          <a:lstStyle>
            <a:lvl1pPr>
              <a:lnSpc>
                <a:spcPct val="85000"/>
              </a:lnSpc>
              <a:defRPr sz="8800">
                <a:solidFill>
                  <a:srgbClr val="2746F8"/>
                </a:solidFill>
              </a:defRPr>
            </a:lvl1pPr>
          </a:lstStyle>
          <a:p>
            <a:r>
              <a:rPr lang="en-US"/>
              <a:t>Click </a:t>
            </a:r>
            <a:br>
              <a:rPr lang="en-US"/>
            </a:br>
            <a:r>
              <a:rPr lang="en-US"/>
              <a:t>to edit</a:t>
            </a:r>
          </a:p>
        </p:txBody>
      </p:sp>
      <p:sp>
        <p:nvSpPr>
          <p:cNvPr id="10" name="Slide Number Placeholder 5">
            <a:extLst>
              <a:ext uri="{FF2B5EF4-FFF2-40B4-BE49-F238E27FC236}">
                <a16:creationId xmlns:a16="http://schemas.microsoft.com/office/drawing/2014/main" id="{3825D0C3-0656-F8D4-BE91-5B4BC6FF3744}"/>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7265062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White Trapezoid with Red Bar Opt1">
    <p:spTree>
      <p:nvGrpSpPr>
        <p:cNvPr id="1" name=""/>
        <p:cNvGrpSpPr/>
        <p:nvPr/>
      </p:nvGrpSpPr>
      <p:grpSpPr>
        <a:xfrm>
          <a:off x="0" y="0"/>
          <a:ext cx="0" cy="0"/>
          <a:chOff x="0" y="0"/>
          <a:chExt cx="0" cy="0"/>
        </a:xfrm>
      </p:grpSpPr>
      <p:sp>
        <p:nvSpPr>
          <p:cNvPr id="2" name="Title 1"/>
          <p:cNvSpPr>
            <a:spLocks noGrp="1"/>
          </p:cNvSpPr>
          <p:nvPr>
            <p:ph type="title"/>
          </p:nvPr>
        </p:nvSpPr>
        <p:spPr>
          <a:xfrm>
            <a:off x="749809" y="1954610"/>
            <a:ext cx="6590539" cy="1272671"/>
          </a:xfrm>
          <a:prstGeom prst="rect">
            <a:avLst/>
          </a:prstGeom>
        </p:spPr>
        <p:txBody>
          <a:bodyPr lIns="0" tIns="0" rIns="0" bIns="0" anchor="b" anchorCtr="0"/>
          <a:lstStyle>
            <a:lvl1pPr>
              <a:lnSpc>
                <a:spcPct val="85000"/>
              </a:lnSpc>
              <a:defRPr sz="5400">
                <a:solidFill>
                  <a:srgbClr val="2746F8"/>
                </a:solidFill>
              </a:defRPr>
            </a:lvl1pPr>
          </a:lstStyle>
          <a:p>
            <a:r>
              <a:rPr lang="en-US"/>
              <a:t>Click to edit</a:t>
            </a:r>
          </a:p>
        </p:txBody>
      </p:sp>
      <p:sp>
        <p:nvSpPr>
          <p:cNvPr id="10" name="Slide Number Placeholder 5">
            <a:extLst>
              <a:ext uri="{FF2B5EF4-FFF2-40B4-BE49-F238E27FC236}">
                <a16:creationId xmlns:a16="http://schemas.microsoft.com/office/drawing/2014/main" id="{3825D0C3-0656-F8D4-BE91-5B4BC6FF3744}"/>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6" name="Text Placeholder 5">
            <a:extLst>
              <a:ext uri="{FF2B5EF4-FFF2-40B4-BE49-F238E27FC236}">
                <a16:creationId xmlns:a16="http://schemas.microsoft.com/office/drawing/2014/main" id="{73303A5D-3EF4-C036-D821-E3C9DD4E1EBE}"/>
              </a:ext>
            </a:extLst>
          </p:cNvPr>
          <p:cNvSpPr>
            <a:spLocks noGrp="1"/>
          </p:cNvSpPr>
          <p:nvPr>
            <p:ph type="body" sz="quarter" idx="10" hasCustomPrompt="1"/>
          </p:nvPr>
        </p:nvSpPr>
        <p:spPr>
          <a:xfrm>
            <a:off x="749810" y="3429004"/>
            <a:ext cx="5956300" cy="462643"/>
          </a:xfrm>
          <a:prstGeom prst="rect">
            <a:avLst/>
          </a:prstGeom>
        </p:spPr>
        <p:txBody>
          <a:bodyPr lIns="0" tIns="0" rIns="0" bIns="0"/>
          <a:lstStyle>
            <a:lvl1pPr>
              <a:defRPr sz="1800" b="1">
                <a:solidFill>
                  <a:srgbClr val="2746F8"/>
                </a:solidFill>
              </a:defRPr>
            </a:lvl1pPr>
          </a:lstStyle>
          <a:p>
            <a:pPr lvl="0"/>
            <a:r>
              <a:rPr lang="en-US"/>
              <a:t>Subhead Line 1</a:t>
            </a:r>
            <a:br>
              <a:rPr lang="en-US"/>
            </a:br>
            <a:r>
              <a:rPr lang="en-US"/>
              <a:t>Subhead Line 2</a:t>
            </a:r>
          </a:p>
        </p:txBody>
      </p:sp>
      <p:sp>
        <p:nvSpPr>
          <p:cNvPr id="7" name="Text Placeholder 5">
            <a:extLst>
              <a:ext uri="{FF2B5EF4-FFF2-40B4-BE49-F238E27FC236}">
                <a16:creationId xmlns:a16="http://schemas.microsoft.com/office/drawing/2014/main" id="{61C2BAE3-1710-BDD9-D353-503625FDA0E5}"/>
              </a:ext>
            </a:extLst>
          </p:cNvPr>
          <p:cNvSpPr>
            <a:spLocks noGrp="1"/>
          </p:cNvSpPr>
          <p:nvPr>
            <p:ph type="body" sz="quarter" idx="11" hasCustomPrompt="1"/>
          </p:nvPr>
        </p:nvSpPr>
        <p:spPr>
          <a:xfrm>
            <a:off x="9043416" y="466344"/>
            <a:ext cx="2691384" cy="1162050"/>
          </a:xfrm>
          <a:prstGeom prst="rect">
            <a:avLst/>
          </a:prstGeom>
        </p:spPr>
        <p:txBody>
          <a:bodyPr lIns="0" tIns="0" rIns="0" bIns="0"/>
          <a:lstStyle>
            <a:lvl1pPr>
              <a:defRPr sz="1500" b="0">
                <a:solidFill>
                  <a:schemeClr val="bg1"/>
                </a:solidFill>
              </a:defRPr>
            </a:lvl1pPr>
          </a:lstStyle>
          <a:p>
            <a:pPr lvl="0"/>
            <a:r>
              <a:rPr lang="en-US"/>
              <a:t>Click to enter</a:t>
            </a:r>
          </a:p>
        </p:txBody>
      </p:sp>
      <p:sp>
        <p:nvSpPr>
          <p:cNvPr id="8" name="Title 1">
            <a:extLst>
              <a:ext uri="{FF2B5EF4-FFF2-40B4-BE49-F238E27FC236}">
                <a16:creationId xmlns:a16="http://schemas.microsoft.com/office/drawing/2014/main" id="{38774261-0AF4-4BB2-D276-8567D79E6248}"/>
              </a:ext>
            </a:extLst>
          </p:cNvPr>
          <p:cNvSpPr txBox="1">
            <a:spLocks/>
          </p:cNvSpPr>
          <p:nvPr userDrawn="1"/>
        </p:nvSpPr>
        <p:spPr>
          <a:xfrm>
            <a:off x="749808" y="5178879"/>
            <a:ext cx="5955792" cy="381000"/>
          </a:xfrm>
          <a:prstGeom prst="rect">
            <a:avLst/>
          </a:prstGeom>
        </p:spPr>
        <p:txBody>
          <a:bodyPr lIns="0" tIns="0" rIns="0" bIns="0" anchor="ctr" anchorCtr="0"/>
          <a:lstStyle>
            <a:lvl1pPr algn="l" defTabSz="914400" rtl="0" eaLnBrk="1" latinLnBrk="0" hangingPunct="1">
              <a:lnSpc>
                <a:spcPct val="85000"/>
              </a:lnSpc>
              <a:spcBef>
                <a:spcPct val="0"/>
              </a:spcBef>
              <a:buNone/>
              <a:defRPr sz="5400" b="1" kern="1200">
                <a:solidFill>
                  <a:srgbClr val="2746F8"/>
                </a:solidFill>
                <a:latin typeface="Poppins" pitchFamily="2" charset="77"/>
                <a:ea typeface="+mj-ea"/>
                <a:cs typeface="Poppins" pitchFamily="2" charset="77"/>
              </a:defRPr>
            </a:lvl1pPr>
          </a:lstStyle>
          <a:p>
            <a:r>
              <a:rPr lang="en-US" sz="1800">
                <a:solidFill>
                  <a:schemeClr val="bg1"/>
                </a:solidFill>
              </a:rPr>
              <a:t>Month Year</a:t>
            </a:r>
          </a:p>
        </p:txBody>
      </p:sp>
      <p:sp>
        <p:nvSpPr>
          <p:cNvPr id="11" name="Text Placeholder 5">
            <a:extLst>
              <a:ext uri="{FF2B5EF4-FFF2-40B4-BE49-F238E27FC236}">
                <a16:creationId xmlns:a16="http://schemas.microsoft.com/office/drawing/2014/main" id="{C749A54F-474F-1577-37C2-EB996F5A2873}"/>
              </a:ext>
            </a:extLst>
          </p:cNvPr>
          <p:cNvSpPr>
            <a:spLocks noGrp="1"/>
          </p:cNvSpPr>
          <p:nvPr>
            <p:ph type="body" sz="quarter" idx="12" hasCustomPrompt="1"/>
          </p:nvPr>
        </p:nvSpPr>
        <p:spPr>
          <a:xfrm>
            <a:off x="749302" y="4160520"/>
            <a:ext cx="5956300" cy="381000"/>
          </a:xfrm>
          <a:prstGeom prst="rect">
            <a:avLst/>
          </a:prstGeom>
        </p:spPr>
        <p:txBody>
          <a:bodyPr lIns="0" tIns="0" rIns="0" bIns="0"/>
          <a:lstStyle>
            <a:lvl1pPr>
              <a:defRPr sz="1600" b="0">
                <a:solidFill>
                  <a:srgbClr val="2746F8"/>
                </a:solidFill>
              </a:defRPr>
            </a:lvl1pPr>
          </a:lstStyle>
          <a:p>
            <a:pPr lvl="0"/>
            <a:r>
              <a:rPr lang="en-US"/>
              <a:t>Body Line 1</a:t>
            </a:r>
            <a:br>
              <a:rPr lang="en-US"/>
            </a:br>
            <a:r>
              <a:rPr lang="en-US"/>
              <a:t>Body Line 2</a:t>
            </a:r>
          </a:p>
        </p:txBody>
      </p:sp>
    </p:spTree>
    <p:extLst>
      <p:ext uri="{BB962C8B-B14F-4D97-AF65-F5344CB8AC3E}">
        <p14:creationId xmlns:p14="http://schemas.microsoft.com/office/powerpoint/2010/main" val="35618220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White Trapezoid with Red Bar Opt2">
    <p:spTree>
      <p:nvGrpSpPr>
        <p:cNvPr id="1" name=""/>
        <p:cNvGrpSpPr/>
        <p:nvPr/>
      </p:nvGrpSpPr>
      <p:grpSpPr>
        <a:xfrm>
          <a:off x="0" y="0"/>
          <a:ext cx="0" cy="0"/>
          <a:chOff x="0" y="0"/>
          <a:chExt cx="0" cy="0"/>
        </a:xfrm>
      </p:grpSpPr>
      <p:sp>
        <p:nvSpPr>
          <p:cNvPr id="2" name="Title 1"/>
          <p:cNvSpPr>
            <a:spLocks noGrp="1"/>
          </p:cNvSpPr>
          <p:nvPr>
            <p:ph type="title"/>
          </p:nvPr>
        </p:nvSpPr>
        <p:spPr>
          <a:xfrm>
            <a:off x="749809" y="2157988"/>
            <a:ext cx="6590539" cy="1272671"/>
          </a:xfrm>
          <a:prstGeom prst="rect">
            <a:avLst/>
          </a:prstGeom>
        </p:spPr>
        <p:txBody>
          <a:bodyPr lIns="0" tIns="0" rIns="0" bIns="0" anchor="b" anchorCtr="0"/>
          <a:lstStyle>
            <a:lvl1pPr>
              <a:lnSpc>
                <a:spcPct val="85000"/>
              </a:lnSpc>
              <a:defRPr sz="5400">
                <a:solidFill>
                  <a:srgbClr val="2746F8"/>
                </a:solidFill>
              </a:defRPr>
            </a:lvl1pPr>
          </a:lstStyle>
          <a:p>
            <a:r>
              <a:rPr lang="en-US"/>
              <a:t>Click to edit</a:t>
            </a:r>
          </a:p>
        </p:txBody>
      </p:sp>
      <p:sp>
        <p:nvSpPr>
          <p:cNvPr id="10" name="Slide Number Placeholder 5">
            <a:extLst>
              <a:ext uri="{FF2B5EF4-FFF2-40B4-BE49-F238E27FC236}">
                <a16:creationId xmlns:a16="http://schemas.microsoft.com/office/drawing/2014/main" id="{3825D0C3-0656-F8D4-BE91-5B4BC6FF3744}"/>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6" name="Text Placeholder 5">
            <a:extLst>
              <a:ext uri="{FF2B5EF4-FFF2-40B4-BE49-F238E27FC236}">
                <a16:creationId xmlns:a16="http://schemas.microsoft.com/office/drawing/2014/main" id="{73303A5D-3EF4-C036-D821-E3C9DD4E1EBE}"/>
              </a:ext>
            </a:extLst>
          </p:cNvPr>
          <p:cNvSpPr>
            <a:spLocks noGrp="1"/>
          </p:cNvSpPr>
          <p:nvPr>
            <p:ph type="body" sz="quarter" idx="10" hasCustomPrompt="1"/>
          </p:nvPr>
        </p:nvSpPr>
        <p:spPr>
          <a:xfrm>
            <a:off x="749302" y="3619500"/>
            <a:ext cx="5956300" cy="1162050"/>
          </a:xfrm>
          <a:prstGeom prst="rect">
            <a:avLst/>
          </a:prstGeom>
        </p:spPr>
        <p:txBody>
          <a:bodyPr lIns="0" tIns="0" rIns="0" bIns="0"/>
          <a:lstStyle>
            <a:lvl1pPr>
              <a:defRPr sz="1500" b="0">
                <a:solidFill>
                  <a:srgbClr val="2746F8"/>
                </a:solidFill>
              </a:defRPr>
            </a:lvl1pPr>
          </a:lstStyle>
          <a:p>
            <a:pPr lvl="0"/>
            <a:r>
              <a:rPr lang="en-US"/>
              <a:t>Click to enter</a:t>
            </a:r>
          </a:p>
        </p:txBody>
      </p:sp>
      <p:sp>
        <p:nvSpPr>
          <p:cNvPr id="7" name="Text Placeholder 5">
            <a:extLst>
              <a:ext uri="{FF2B5EF4-FFF2-40B4-BE49-F238E27FC236}">
                <a16:creationId xmlns:a16="http://schemas.microsoft.com/office/drawing/2014/main" id="{61C2BAE3-1710-BDD9-D353-503625FDA0E5}"/>
              </a:ext>
            </a:extLst>
          </p:cNvPr>
          <p:cNvSpPr>
            <a:spLocks noGrp="1"/>
          </p:cNvSpPr>
          <p:nvPr>
            <p:ph type="body" sz="quarter" idx="11" hasCustomPrompt="1"/>
          </p:nvPr>
        </p:nvSpPr>
        <p:spPr>
          <a:xfrm>
            <a:off x="9043416" y="466344"/>
            <a:ext cx="2691384" cy="1162050"/>
          </a:xfrm>
          <a:prstGeom prst="rect">
            <a:avLst/>
          </a:prstGeom>
        </p:spPr>
        <p:txBody>
          <a:bodyPr lIns="0" tIns="0" rIns="0" bIns="0"/>
          <a:lstStyle>
            <a:lvl1pPr>
              <a:defRPr sz="1500" b="0">
                <a:solidFill>
                  <a:schemeClr val="bg1"/>
                </a:solidFill>
              </a:defRPr>
            </a:lvl1pPr>
          </a:lstStyle>
          <a:p>
            <a:pPr lvl="0"/>
            <a:r>
              <a:rPr lang="en-US"/>
              <a:t>Click to enter</a:t>
            </a:r>
          </a:p>
        </p:txBody>
      </p:sp>
      <p:sp>
        <p:nvSpPr>
          <p:cNvPr id="8" name="Title 1">
            <a:extLst>
              <a:ext uri="{FF2B5EF4-FFF2-40B4-BE49-F238E27FC236}">
                <a16:creationId xmlns:a16="http://schemas.microsoft.com/office/drawing/2014/main" id="{38774261-0AF4-4BB2-D276-8567D79E6248}"/>
              </a:ext>
            </a:extLst>
          </p:cNvPr>
          <p:cNvSpPr txBox="1">
            <a:spLocks/>
          </p:cNvSpPr>
          <p:nvPr userDrawn="1"/>
        </p:nvSpPr>
        <p:spPr>
          <a:xfrm>
            <a:off x="749808" y="5178879"/>
            <a:ext cx="5955792" cy="381000"/>
          </a:xfrm>
          <a:prstGeom prst="rect">
            <a:avLst/>
          </a:prstGeom>
        </p:spPr>
        <p:txBody>
          <a:bodyPr lIns="0" tIns="0" rIns="0" bIns="0" anchor="ctr" anchorCtr="0"/>
          <a:lstStyle>
            <a:lvl1pPr algn="l" defTabSz="914400" rtl="0" eaLnBrk="1" latinLnBrk="0" hangingPunct="1">
              <a:lnSpc>
                <a:spcPct val="85000"/>
              </a:lnSpc>
              <a:spcBef>
                <a:spcPct val="0"/>
              </a:spcBef>
              <a:buNone/>
              <a:defRPr sz="5400" b="1" kern="1200">
                <a:solidFill>
                  <a:srgbClr val="2746F8"/>
                </a:solidFill>
                <a:latin typeface="Poppins" pitchFamily="2" charset="77"/>
                <a:ea typeface="+mj-ea"/>
                <a:cs typeface="Poppins" pitchFamily="2" charset="77"/>
              </a:defRPr>
            </a:lvl1pPr>
          </a:lstStyle>
          <a:p>
            <a:r>
              <a:rPr lang="en-US" sz="1800">
                <a:solidFill>
                  <a:schemeClr val="bg1"/>
                </a:solidFill>
              </a:rPr>
              <a:t>Month Year</a:t>
            </a:r>
          </a:p>
        </p:txBody>
      </p:sp>
    </p:spTree>
    <p:extLst>
      <p:ext uri="{BB962C8B-B14F-4D97-AF65-F5344CB8AC3E}">
        <p14:creationId xmlns:p14="http://schemas.microsoft.com/office/powerpoint/2010/main" val="1473031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White Trapezoid">
    <p:bg>
      <p:bgPr>
        <a:solidFill>
          <a:srgbClr val="F6F6F6"/>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p:nvPr>
        </p:nvSpPr>
        <p:spPr>
          <a:xfrm>
            <a:off x="498477"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lstStyle/>
          <a:p>
            <a:endParaRPr lang="en-US"/>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5" y="3977640"/>
            <a:ext cx="4033420" cy="1828800"/>
          </a:xfrm>
          <a:prstGeom prst="rect">
            <a:avLst/>
          </a:prstGeom>
        </p:spPr>
        <p:txBody>
          <a:bodyPr lIns="0" tIns="0" rIns="0" bIns="0" anchor="b" anchorCtr="0">
            <a:noAutofit/>
          </a:bodyPr>
          <a:lstStyle>
            <a:lvl1pPr algn="l">
              <a:lnSpc>
                <a:spcPts val="8800"/>
              </a:lnSpc>
              <a:defRPr sz="6600">
                <a:solidFill>
                  <a:srgbClr val="2746F8"/>
                </a:solidFill>
              </a:defRPr>
            </a:lvl1pPr>
          </a:lstStyle>
          <a:p>
            <a:pPr algn="l">
              <a:lnSpc>
                <a:spcPts val="6600"/>
              </a:lnSpc>
            </a:pPr>
            <a:r>
              <a:rPr lang="en-US" sz="6600" b="1">
                <a:solidFill>
                  <a:srgbClr val="2746F8"/>
                </a:solidFill>
                <a:latin typeface="Poppins" pitchFamily="2" charset="77"/>
                <a:cs typeface="Poppins" pitchFamily="2" charset="77"/>
              </a:rPr>
              <a:t>Title 1</a:t>
            </a:r>
            <a:br>
              <a:rPr lang="en-US" sz="6600" b="1">
                <a:solidFill>
                  <a:srgbClr val="2746F8"/>
                </a:solidFill>
                <a:latin typeface="Poppins" pitchFamily="2" charset="77"/>
                <a:cs typeface="Poppins" pitchFamily="2" charset="77"/>
              </a:rPr>
            </a:br>
            <a:r>
              <a:rPr lang="en-US" sz="6600" b="1">
                <a:solidFill>
                  <a:srgbClr val="2746F8"/>
                </a:solidFill>
                <a:latin typeface="Poppins" pitchFamily="2" charset="77"/>
                <a:cs typeface="Poppins" pitchFamily="2" charset="77"/>
              </a:rPr>
              <a:t>Title 2</a:t>
            </a:r>
            <a:endParaRPr lang="en-US" sz="4800" b="1">
              <a:solidFill>
                <a:srgbClr val="2746F8"/>
              </a:solidFill>
              <a:latin typeface="Poppins" pitchFamily="2" charset="77"/>
              <a:cs typeface="Poppins" pitchFamily="2" charset="77"/>
            </a:endParaRPr>
          </a:p>
        </p:txBody>
      </p:sp>
      <p:pic>
        <p:nvPicPr>
          <p:cNvPr id="5" name="Picture 4">
            <a:extLst>
              <a:ext uri="{FF2B5EF4-FFF2-40B4-BE49-F238E27FC236}">
                <a16:creationId xmlns:a16="http://schemas.microsoft.com/office/drawing/2014/main" id="{CFE2D221-01FE-96A9-393D-D89A9813B8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38223" y="465669"/>
            <a:ext cx="1777776" cy="984187"/>
          </a:xfrm>
          <a:prstGeom prst="rect">
            <a:avLst/>
          </a:prstGeom>
        </p:spPr>
      </p:pic>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6" y="6554432"/>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0"/>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71" y="655625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381175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White Trapezoid">
    <p:bg>
      <p:bgPr>
        <a:solidFill>
          <a:srgbClr val="FFFFFF"/>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73763CC3-6B35-D084-1D4C-D46903C368B7}"/>
              </a:ext>
            </a:extLst>
          </p:cNvPr>
          <p:cNvSpPr>
            <a:spLocks noGrp="1"/>
          </p:cNvSpPr>
          <p:nvPr>
            <p:ph type="sldNum" sz="quarter" idx="4"/>
          </p:nvPr>
        </p:nvSpPr>
        <p:spPr>
          <a:xfrm>
            <a:off x="11507726" y="655625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
        <p:nvSpPr>
          <p:cNvPr id="12" name="Text Placeholder 11">
            <a:extLst>
              <a:ext uri="{FF2B5EF4-FFF2-40B4-BE49-F238E27FC236}">
                <a16:creationId xmlns:a16="http://schemas.microsoft.com/office/drawing/2014/main" id="{C04D52A4-24E4-61EB-E5CF-DBC1FAAE2AD1}"/>
              </a:ext>
            </a:extLst>
          </p:cNvPr>
          <p:cNvSpPr>
            <a:spLocks noGrp="1"/>
          </p:cNvSpPr>
          <p:nvPr>
            <p:ph type="body" sz="quarter" idx="10" hasCustomPrompt="1"/>
          </p:nvPr>
        </p:nvSpPr>
        <p:spPr>
          <a:xfrm>
            <a:off x="749808" y="4562856"/>
            <a:ext cx="5961888" cy="219456"/>
          </a:xfrm>
          <a:prstGeom prst="rect">
            <a:avLst/>
          </a:prstGeom>
        </p:spPr>
        <p:txBody>
          <a:bodyPr/>
          <a:lstStyle>
            <a:lvl1pPr>
              <a:defRPr sz="1600" b="0">
                <a:solidFill>
                  <a:srgbClr val="2746F8"/>
                </a:solidFill>
              </a:defRPr>
            </a:lvl1pPr>
          </a:lstStyle>
          <a:p>
            <a:pPr lvl="0"/>
            <a:r>
              <a:rPr lang="en-US"/>
              <a:t>Subhead</a:t>
            </a:r>
          </a:p>
        </p:txBody>
      </p:sp>
      <p:sp>
        <p:nvSpPr>
          <p:cNvPr id="13" name="Title 1">
            <a:extLst>
              <a:ext uri="{FF2B5EF4-FFF2-40B4-BE49-F238E27FC236}">
                <a16:creationId xmlns:a16="http://schemas.microsoft.com/office/drawing/2014/main" id="{3163E4B6-4EB4-0E8F-E3B7-958D0528AD85}"/>
              </a:ext>
            </a:extLst>
          </p:cNvPr>
          <p:cNvSpPr>
            <a:spLocks noGrp="1"/>
          </p:cNvSpPr>
          <p:nvPr>
            <p:ph type="title" hasCustomPrompt="1"/>
          </p:nvPr>
        </p:nvSpPr>
        <p:spPr>
          <a:xfrm>
            <a:off x="749808" y="3529584"/>
            <a:ext cx="5961888" cy="987552"/>
          </a:xfrm>
          <a:prstGeom prst="rect">
            <a:avLst/>
          </a:prstGeom>
        </p:spPr>
        <p:txBody>
          <a:bodyPr lIns="0" tIns="0" rIns="0" bIns="0" anchor="b" anchorCtr="0"/>
          <a:lstStyle>
            <a:lvl1pPr>
              <a:lnSpc>
                <a:spcPct val="85000"/>
              </a:lnSpc>
              <a:defRPr sz="6600">
                <a:solidFill>
                  <a:srgbClr val="2746F8"/>
                </a:solidFill>
              </a:defRPr>
            </a:lvl1pPr>
          </a:lstStyle>
          <a:p>
            <a:r>
              <a:rPr lang="en-US"/>
              <a:t>Title</a:t>
            </a:r>
          </a:p>
        </p:txBody>
      </p:sp>
    </p:spTree>
    <p:extLst>
      <p:ext uri="{BB962C8B-B14F-4D97-AF65-F5344CB8AC3E}">
        <p14:creationId xmlns:p14="http://schemas.microsoft.com/office/powerpoint/2010/main" val="84403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61600"/>
            <a:ext cx="2743200" cy="365125"/>
          </a:xfrm>
          <a:prstGeom prst="rect">
            <a:avLst/>
          </a:prstGeom>
        </p:spPr>
        <p:txBody>
          <a:bodyPr/>
          <a:lstStyle/>
          <a:p>
            <a:fld id="{9593ECB2-A5F5-D944-BFBF-C35EE96C21DB}" type="datetimeFigureOut">
              <a:rPr lang="en-US" smtClean="0"/>
              <a:t>1/4/2023</a:t>
            </a:fld>
            <a:endParaRPr lang="en-US"/>
          </a:p>
        </p:txBody>
      </p:sp>
      <p:sp>
        <p:nvSpPr>
          <p:cNvPr id="8" name="Footer Placeholder 7"/>
          <p:cNvSpPr>
            <a:spLocks noGrp="1"/>
          </p:cNvSpPr>
          <p:nvPr>
            <p:ph type="ftr" sz="quarter" idx="11"/>
          </p:nvPr>
        </p:nvSpPr>
        <p:spPr>
          <a:xfrm>
            <a:off x="4038600" y="6361600"/>
            <a:ext cx="4114800" cy="123111"/>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4"/>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666718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Trapezoids with Top Line">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6B4D6A93-3832-1DC8-AC3B-08F5F53B63CD}"/>
              </a:ext>
            </a:extLst>
          </p:cNvPr>
          <p:cNvSpPr/>
          <p:nvPr userDrawn="1"/>
        </p:nvSpPr>
        <p:spPr>
          <a:xfrm>
            <a:off x="228602" y="2784185"/>
            <a:ext cx="2922695" cy="220770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17">
            <a:extLst>
              <a:ext uri="{FF2B5EF4-FFF2-40B4-BE49-F238E27FC236}">
                <a16:creationId xmlns:a16="http://schemas.microsoft.com/office/drawing/2014/main" id="{DF5626D6-C69B-83E1-721C-64A5191824F6}"/>
              </a:ext>
            </a:extLst>
          </p:cNvPr>
          <p:cNvSpPr/>
          <p:nvPr userDrawn="1"/>
        </p:nvSpPr>
        <p:spPr>
          <a:xfrm>
            <a:off x="3163147" y="2784185"/>
            <a:ext cx="2922695" cy="220770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17">
            <a:extLst>
              <a:ext uri="{FF2B5EF4-FFF2-40B4-BE49-F238E27FC236}">
                <a16:creationId xmlns:a16="http://schemas.microsoft.com/office/drawing/2014/main" id="{F7D688AA-3DCC-C9DA-726B-0F0CBEEE3FDC}"/>
              </a:ext>
            </a:extLst>
          </p:cNvPr>
          <p:cNvSpPr/>
          <p:nvPr userDrawn="1"/>
        </p:nvSpPr>
        <p:spPr>
          <a:xfrm>
            <a:off x="6097694" y="2784185"/>
            <a:ext cx="2922695" cy="220770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17">
            <a:extLst>
              <a:ext uri="{FF2B5EF4-FFF2-40B4-BE49-F238E27FC236}">
                <a16:creationId xmlns:a16="http://schemas.microsoft.com/office/drawing/2014/main" id="{C4134C7B-70ED-94CB-F742-DA77F6687ACA}"/>
              </a:ext>
            </a:extLst>
          </p:cNvPr>
          <p:cNvSpPr/>
          <p:nvPr userDrawn="1"/>
        </p:nvSpPr>
        <p:spPr>
          <a:xfrm>
            <a:off x="9032241" y="2784185"/>
            <a:ext cx="2922695" cy="220770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1"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ext Placeholder 14">
            <a:extLst>
              <a:ext uri="{FF2B5EF4-FFF2-40B4-BE49-F238E27FC236}">
                <a16:creationId xmlns:a16="http://schemas.microsoft.com/office/drawing/2014/main" id="{C25C899D-4C24-023C-DA69-1A37A9FF73A3}"/>
              </a:ext>
            </a:extLst>
          </p:cNvPr>
          <p:cNvSpPr>
            <a:spLocks noGrp="1"/>
          </p:cNvSpPr>
          <p:nvPr>
            <p:ph type="body" sz="quarter" idx="13"/>
          </p:nvPr>
        </p:nvSpPr>
        <p:spPr>
          <a:xfrm>
            <a:off x="3364992" y="3429000"/>
            <a:ext cx="2112264" cy="987552"/>
          </a:xfrm>
          <a:prstGeom prst="rect">
            <a:avLst/>
          </a:prstGeom>
        </p:spPr>
        <p:txBody>
          <a:bodyPr anchor="ctr" anchorCtr="0"/>
          <a:lstStyle>
            <a:lvl1pPr>
              <a:lnSpc>
                <a:spcPct val="95000"/>
              </a:lnSpc>
              <a:defRPr sz="2200"/>
            </a:lvl1pPr>
          </a:lstStyle>
          <a:p>
            <a:pPr lvl="0"/>
            <a:r>
              <a:rPr lang="en-US"/>
              <a:t>Click to edit Master text styles</a:t>
            </a:r>
          </a:p>
        </p:txBody>
      </p:sp>
      <p:sp>
        <p:nvSpPr>
          <p:cNvPr id="16" name="Text Placeholder 14">
            <a:extLst>
              <a:ext uri="{FF2B5EF4-FFF2-40B4-BE49-F238E27FC236}">
                <a16:creationId xmlns:a16="http://schemas.microsoft.com/office/drawing/2014/main" id="{10BE7236-05C9-F7A5-1080-BFA62D6E2F98}"/>
              </a:ext>
            </a:extLst>
          </p:cNvPr>
          <p:cNvSpPr>
            <a:spLocks noGrp="1"/>
          </p:cNvSpPr>
          <p:nvPr>
            <p:ph type="body" sz="quarter" idx="14"/>
          </p:nvPr>
        </p:nvSpPr>
        <p:spPr>
          <a:xfrm>
            <a:off x="6272784" y="3429000"/>
            <a:ext cx="2112264" cy="987552"/>
          </a:xfrm>
          <a:prstGeom prst="rect">
            <a:avLst/>
          </a:prstGeom>
        </p:spPr>
        <p:txBody>
          <a:bodyPr anchor="ctr" anchorCtr="0"/>
          <a:lstStyle>
            <a:lvl1pPr>
              <a:lnSpc>
                <a:spcPct val="95000"/>
              </a:lnSpc>
              <a:defRPr sz="2200"/>
            </a:lvl1pPr>
          </a:lstStyle>
          <a:p>
            <a:pPr lvl="0"/>
            <a:r>
              <a:rPr lang="en-US"/>
              <a:t>Click to edit Master text styles</a:t>
            </a:r>
          </a:p>
        </p:txBody>
      </p:sp>
      <p:sp>
        <p:nvSpPr>
          <p:cNvPr id="17" name="Text Placeholder 14">
            <a:extLst>
              <a:ext uri="{FF2B5EF4-FFF2-40B4-BE49-F238E27FC236}">
                <a16:creationId xmlns:a16="http://schemas.microsoft.com/office/drawing/2014/main" id="{C90AE9EA-E85A-3696-D7B0-58F2999A0A60}"/>
              </a:ext>
            </a:extLst>
          </p:cNvPr>
          <p:cNvSpPr>
            <a:spLocks noGrp="1"/>
          </p:cNvSpPr>
          <p:nvPr>
            <p:ph type="body" sz="quarter" idx="15"/>
          </p:nvPr>
        </p:nvSpPr>
        <p:spPr>
          <a:xfrm>
            <a:off x="420624" y="3429000"/>
            <a:ext cx="2112264" cy="987552"/>
          </a:xfrm>
          <a:prstGeom prst="rect">
            <a:avLst/>
          </a:prstGeom>
        </p:spPr>
        <p:txBody>
          <a:bodyPr anchor="ctr" anchorCtr="0"/>
          <a:lstStyle>
            <a:lvl1pPr>
              <a:lnSpc>
                <a:spcPct val="95000"/>
              </a:lnSpc>
              <a:defRPr sz="2200"/>
            </a:lvl1pPr>
          </a:lstStyle>
          <a:p>
            <a:pPr lvl="0"/>
            <a:r>
              <a:rPr lang="en-US"/>
              <a:t>Click to edit Master text styles</a:t>
            </a:r>
          </a:p>
        </p:txBody>
      </p:sp>
      <p:sp>
        <p:nvSpPr>
          <p:cNvPr id="18" name="Text Placeholder 14">
            <a:extLst>
              <a:ext uri="{FF2B5EF4-FFF2-40B4-BE49-F238E27FC236}">
                <a16:creationId xmlns:a16="http://schemas.microsoft.com/office/drawing/2014/main" id="{71E875A5-6778-1434-74DB-BB1F373604B8}"/>
              </a:ext>
            </a:extLst>
          </p:cNvPr>
          <p:cNvSpPr>
            <a:spLocks noGrp="1"/>
          </p:cNvSpPr>
          <p:nvPr>
            <p:ph type="body" sz="quarter" idx="14"/>
          </p:nvPr>
        </p:nvSpPr>
        <p:spPr>
          <a:xfrm>
            <a:off x="9194800" y="3429000"/>
            <a:ext cx="2112264" cy="987552"/>
          </a:xfrm>
          <a:prstGeom prst="rect">
            <a:avLst/>
          </a:prstGeom>
        </p:spPr>
        <p:txBody>
          <a:bodyPr anchor="ctr" anchorCtr="0"/>
          <a:lstStyle>
            <a:lvl1pPr>
              <a:lnSpc>
                <a:spcPct val="95000"/>
              </a:lnSpc>
              <a:defRPr sz="2200"/>
            </a:lvl1pPr>
          </a:lstStyle>
          <a:p>
            <a:pPr lvl="0"/>
            <a:r>
              <a:rPr lang="en-US"/>
              <a:t>Click to edit Master text styles</a:t>
            </a:r>
          </a:p>
        </p:txBody>
      </p:sp>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420626" y="197510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 Item</a:t>
            </a:r>
          </a:p>
        </p:txBody>
      </p:sp>
      <p:sp>
        <p:nvSpPr>
          <p:cNvPr id="29" name="Text Placeholder 27">
            <a:extLst>
              <a:ext uri="{FF2B5EF4-FFF2-40B4-BE49-F238E27FC236}">
                <a16:creationId xmlns:a16="http://schemas.microsoft.com/office/drawing/2014/main" id="{656C90E2-5F7D-6412-0C80-17ED9314D645}"/>
              </a:ext>
            </a:extLst>
          </p:cNvPr>
          <p:cNvSpPr>
            <a:spLocks noGrp="1"/>
          </p:cNvSpPr>
          <p:nvPr>
            <p:ph type="body" sz="quarter" idx="18" hasCustomPrompt="1"/>
          </p:nvPr>
        </p:nvSpPr>
        <p:spPr>
          <a:xfrm>
            <a:off x="3364994" y="197510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 Item</a:t>
            </a:r>
          </a:p>
        </p:txBody>
      </p:sp>
      <p:sp>
        <p:nvSpPr>
          <p:cNvPr id="30" name="Text Placeholder 27">
            <a:extLst>
              <a:ext uri="{FF2B5EF4-FFF2-40B4-BE49-F238E27FC236}">
                <a16:creationId xmlns:a16="http://schemas.microsoft.com/office/drawing/2014/main" id="{4F742191-E5EB-EB2A-BF13-614FEE8D5B5A}"/>
              </a:ext>
            </a:extLst>
          </p:cNvPr>
          <p:cNvSpPr>
            <a:spLocks noGrp="1"/>
          </p:cNvSpPr>
          <p:nvPr>
            <p:ph type="body" sz="quarter" idx="19" hasCustomPrompt="1"/>
          </p:nvPr>
        </p:nvSpPr>
        <p:spPr>
          <a:xfrm>
            <a:off x="6272786" y="197510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 Item</a:t>
            </a:r>
          </a:p>
        </p:txBody>
      </p:sp>
      <p:sp>
        <p:nvSpPr>
          <p:cNvPr id="31" name="Text Placeholder 27">
            <a:extLst>
              <a:ext uri="{FF2B5EF4-FFF2-40B4-BE49-F238E27FC236}">
                <a16:creationId xmlns:a16="http://schemas.microsoft.com/office/drawing/2014/main" id="{23E8E648-6853-8380-904F-99BE9A186D2C}"/>
              </a:ext>
            </a:extLst>
          </p:cNvPr>
          <p:cNvSpPr>
            <a:spLocks noGrp="1"/>
          </p:cNvSpPr>
          <p:nvPr>
            <p:ph type="body" sz="quarter" idx="20" hasCustomPrompt="1"/>
          </p:nvPr>
        </p:nvSpPr>
        <p:spPr>
          <a:xfrm>
            <a:off x="9194802" y="197510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 Item</a:t>
            </a:r>
          </a:p>
        </p:txBody>
      </p:sp>
      <p:sp>
        <p:nvSpPr>
          <p:cNvPr id="32" name="Text Placeholder 27">
            <a:extLst>
              <a:ext uri="{FF2B5EF4-FFF2-40B4-BE49-F238E27FC236}">
                <a16:creationId xmlns:a16="http://schemas.microsoft.com/office/drawing/2014/main" id="{16E5AE61-5C72-36C0-71D2-605E38D64F33}"/>
              </a:ext>
            </a:extLst>
          </p:cNvPr>
          <p:cNvSpPr>
            <a:spLocks noGrp="1"/>
          </p:cNvSpPr>
          <p:nvPr>
            <p:ph type="body" sz="quarter" idx="21" hasCustomPrompt="1"/>
          </p:nvPr>
        </p:nvSpPr>
        <p:spPr>
          <a:xfrm>
            <a:off x="420626" y="554126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 Item</a:t>
            </a:r>
          </a:p>
        </p:txBody>
      </p:sp>
      <p:sp>
        <p:nvSpPr>
          <p:cNvPr id="33" name="Text Placeholder 27">
            <a:extLst>
              <a:ext uri="{FF2B5EF4-FFF2-40B4-BE49-F238E27FC236}">
                <a16:creationId xmlns:a16="http://schemas.microsoft.com/office/drawing/2014/main" id="{97588734-72FA-8C65-7F9C-A8D2D60E1EA0}"/>
              </a:ext>
            </a:extLst>
          </p:cNvPr>
          <p:cNvSpPr>
            <a:spLocks noGrp="1"/>
          </p:cNvSpPr>
          <p:nvPr>
            <p:ph type="body" sz="quarter" idx="22" hasCustomPrompt="1"/>
          </p:nvPr>
        </p:nvSpPr>
        <p:spPr>
          <a:xfrm>
            <a:off x="3364994" y="554126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 Item</a:t>
            </a:r>
          </a:p>
        </p:txBody>
      </p:sp>
      <p:sp>
        <p:nvSpPr>
          <p:cNvPr id="34" name="Text Placeholder 27">
            <a:extLst>
              <a:ext uri="{FF2B5EF4-FFF2-40B4-BE49-F238E27FC236}">
                <a16:creationId xmlns:a16="http://schemas.microsoft.com/office/drawing/2014/main" id="{279F59CB-6155-D0C0-F74B-C72EE80E3A27}"/>
              </a:ext>
            </a:extLst>
          </p:cNvPr>
          <p:cNvSpPr>
            <a:spLocks noGrp="1"/>
          </p:cNvSpPr>
          <p:nvPr>
            <p:ph type="body" sz="quarter" idx="23" hasCustomPrompt="1"/>
          </p:nvPr>
        </p:nvSpPr>
        <p:spPr>
          <a:xfrm>
            <a:off x="6272786" y="554126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 Item</a:t>
            </a:r>
          </a:p>
        </p:txBody>
      </p:sp>
      <p:sp>
        <p:nvSpPr>
          <p:cNvPr id="35" name="Text Placeholder 27">
            <a:extLst>
              <a:ext uri="{FF2B5EF4-FFF2-40B4-BE49-F238E27FC236}">
                <a16:creationId xmlns:a16="http://schemas.microsoft.com/office/drawing/2014/main" id="{ADD081A6-A560-82EA-DD86-5ED2B6D38DE0}"/>
              </a:ext>
            </a:extLst>
          </p:cNvPr>
          <p:cNvSpPr>
            <a:spLocks noGrp="1"/>
          </p:cNvSpPr>
          <p:nvPr>
            <p:ph type="body" sz="quarter" idx="24" hasCustomPrompt="1"/>
          </p:nvPr>
        </p:nvSpPr>
        <p:spPr>
          <a:xfrm>
            <a:off x="9194802" y="554126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 Item</a:t>
            </a:r>
          </a:p>
        </p:txBody>
      </p: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600"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7"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7"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40" name="Date Placeholder 3">
            <a:extLst>
              <a:ext uri="{FF2B5EF4-FFF2-40B4-BE49-F238E27FC236}">
                <a16:creationId xmlns:a16="http://schemas.microsoft.com/office/drawing/2014/main" id="{86EB4285-C19B-D57B-24F6-E5377775A473}"/>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41" name="Footer Placeholder 4">
            <a:extLst>
              <a:ext uri="{FF2B5EF4-FFF2-40B4-BE49-F238E27FC236}">
                <a16:creationId xmlns:a16="http://schemas.microsoft.com/office/drawing/2014/main" id="{18B17686-1359-0834-197E-A460AEE10B0C}"/>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42" name="Slide Number Placeholder 5">
            <a:extLst>
              <a:ext uri="{FF2B5EF4-FFF2-40B4-BE49-F238E27FC236}">
                <a16:creationId xmlns:a16="http://schemas.microsoft.com/office/drawing/2014/main" id="{C2AFDFE8-E887-79C9-DC66-5CBD637AC466}"/>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870293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Trapezoids">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6B4D6A93-3832-1DC8-AC3B-08F5F53B63CD}"/>
              </a:ext>
            </a:extLst>
          </p:cNvPr>
          <p:cNvSpPr/>
          <p:nvPr userDrawn="1"/>
        </p:nvSpPr>
        <p:spPr>
          <a:xfrm>
            <a:off x="228602" y="2784185"/>
            <a:ext cx="2922695" cy="220770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17">
            <a:extLst>
              <a:ext uri="{FF2B5EF4-FFF2-40B4-BE49-F238E27FC236}">
                <a16:creationId xmlns:a16="http://schemas.microsoft.com/office/drawing/2014/main" id="{DF5626D6-C69B-83E1-721C-64A5191824F6}"/>
              </a:ext>
            </a:extLst>
          </p:cNvPr>
          <p:cNvSpPr/>
          <p:nvPr userDrawn="1"/>
        </p:nvSpPr>
        <p:spPr>
          <a:xfrm>
            <a:off x="3163147" y="2784185"/>
            <a:ext cx="2922695" cy="220770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17">
            <a:extLst>
              <a:ext uri="{FF2B5EF4-FFF2-40B4-BE49-F238E27FC236}">
                <a16:creationId xmlns:a16="http://schemas.microsoft.com/office/drawing/2014/main" id="{F7D688AA-3DCC-C9DA-726B-0F0CBEEE3FDC}"/>
              </a:ext>
            </a:extLst>
          </p:cNvPr>
          <p:cNvSpPr/>
          <p:nvPr userDrawn="1"/>
        </p:nvSpPr>
        <p:spPr>
          <a:xfrm>
            <a:off x="6097694" y="2784185"/>
            <a:ext cx="2922695" cy="220770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17">
            <a:extLst>
              <a:ext uri="{FF2B5EF4-FFF2-40B4-BE49-F238E27FC236}">
                <a16:creationId xmlns:a16="http://schemas.microsoft.com/office/drawing/2014/main" id="{C4134C7B-70ED-94CB-F742-DA77F6687ACA}"/>
              </a:ext>
            </a:extLst>
          </p:cNvPr>
          <p:cNvSpPr/>
          <p:nvPr userDrawn="1"/>
        </p:nvSpPr>
        <p:spPr>
          <a:xfrm>
            <a:off x="9032241" y="2784185"/>
            <a:ext cx="2922695" cy="2207705"/>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4">
            <a:extLst>
              <a:ext uri="{FF2B5EF4-FFF2-40B4-BE49-F238E27FC236}">
                <a16:creationId xmlns:a16="http://schemas.microsoft.com/office/drawing/2014/main" id="{C25C899D-4C24-023C-DA69-1A37A9FF73A3}"/>
              </a:ext>
            </a:extLst>
          </p:cNvPr>
          <p:cNvSpPr>
            <a:spLocks noGrp="1"/>
          </p:cNvSpPr>
          <p:nvPr>
            <p:ph type="body" sz="quarter" idx="13"/>
          </p:nvPr>
        </p:nvSpPr>
        <p:spPr>
          <a:xfrm>
            <a:off x="3364992" y="3429000"/>
            <a:ext cx="2112264" cy="987552"/>
          </a:xfrm>
          <a:prstGeom prst="rect">
            <a:avLst/>
          </a:prstGeom>
        </p:spPr>
        <p:txBody>
          <a:bodyPr anchor="ctr" anchorCtr="0"/>
          <a:lstStyle>
            <a:lvl1pPr>
              <a:lnSpc>
                <a:spcPct val="95000"/>
              </a:lnSpc>
              <a:defRPr sz="2200"/>
            </a:lvl1pPr>
          </a:lstStyle>
          <a:p>
            <a:pPr lvl="0"/>
            <a:r>
              <a:rPr lang="en-US"/>
              <a:t>Click to edit Master text styles</a:t>
            </a:r>
          </a:p>
        </p:txBody>
      </p:sp>
      <p:sp>
        <p:nvSpPr>
          <p:cNvPr id="16" name="Text Placeholder 14">
            <a:extLst>
              <a:ext uri="{FF2B5EF4-FFF2-40B4-BE49-F238E27FC236}">
                <a16:creationId xmlns:a16="http://schemas.microsoft.com/office/drawing/2014/main" id="{10BE7236-05C9-F7A5-1080-BFA62D6E2F98}"/>
              </a:ext>
            </a:extLst>
          </p:cNvPr>
          <p:cNvSpPr>
            <a:spLocks noGrp="1"/>
          </p:cNvSpPr>
          <p:nvPr>
            <p:ph type="body" sz="quarter" idx="14"/>
          </p:nvPr>
        </p:nvSpPr>
        <p:spPr>
          <a:xfrm>
            <a:off x="6272784" y="3429000"/>
            <a:ext cx="2112264" cy="987552"/>
          </a:xfrm>
          <a:prstGeom prst="rect">
            <a:avLst/>
          </a:prstGeom>
        </p:spPr>
        <p:txBody>
          <a:bodyPr anchor="ctr" anchorCtr="0"/>
          <a:lstStyle>
            <a:lvl1pPr>
              <a:lnSpc>
                <a:spcPct val="95000"/>
              </a:lnSpc>
              <a:defRPr sz="2200"/>
            </a:lvl1pPr>
          </a:lstStyle>
          <a:p>
            <a:pPr lvl="0"/>
            <a:r>
              <a:rPr lang="en-US"/>
              <a:t>Click to edit Master text styles</a:t>
            </a:r>
          </a:p>
        </p:txBody>
      </p:sp>
      <p:sp>
        <p:nvSpPr>
          <p:cNvPr id="17" name="Text Placeholder 14">
            <a:extLst>
              <a:ext uri="{FF2B5EF4-FFF2-40B4-BE49-F238E27FC236}">
                <a16:creationId xmlns:a16="http://schemas.microsoft.com/office/drawing/2014/main" id="{C90AE9EA-E85A-3696-D7B0-58F2999A0A60}"/>
              </a:ext>
            </a:extLst>
          </p:cNvPr>
          <p:cNvSpPr>
            <a:spLocks noGrp="1"/>
          </p:cNvSpPr>
          <p:nvPr>
            <p:ph type="body" sz="quarter" idx="15"/>
          </p:nvPr>
        </p:nvSpPr>
        <p:spPr>
          <a:xfrm>
            <a:off x="420624" y="3429000"/>
            <a:ext cx="2112264" cy="987552"/>
          </a:xfrm>
          <a:prstGeom prst="rect">
            <a:avLst/>
          </a:prstGeom>
        </p:spPr>
        <p:txBody>
          <a:bodyPr anchor="ctr" anchorCtr="0"/>
          <a:lstStyle>
            <a:lvl1pPr>
              <a:lnSpc>
                <a:spcPct val="95000"/>
              </a:lnSpc>
              <a:defRPr sz="2200"/>
            </a:lvl1pPr>
          </a:lstStyle>
          <a:p>
            <a:pPr lvl="0"/>
            <a:r>
              <a:rPr lang="en-US"/>
              <a:t>Click to edit Master text styles</a:t>
            </a:r>
          </a:p>
        </p:txBody>
      </p:sp>
      <p:sp>
        <p:nvSpPr>
          <p:cNvPr id="18" name="Text Placeholder 14">
            <a:extLst>
              <a:ext uri="{FF2B5EF4-FFF2-40B4-BE49-F238E27FC236}">
                <a16:creationId xmlns:a16="http://schemas.microsoft.com/office/drawing/2014/main" id="{71E875A5-6778-1434-74DB-BB1F373604B8}"/>
              </a:ext>
            </a:extLst>
          </p:cNvPr>
          <p:cNvSpPr>
            <a:spLocks noGrp="1"/>
          </p:cNvSpPr>
          <p:nvPr>
            <p:ph type="body" sz="quarter" idx="14"/>
          </p:nvPr>
        </p:nvSpPr>
        <p:spPr>
          <a:xfrm>
            <a:off x="9194800" y="3429000"/>
            <a:ext cx="2112264" cy="987552"/>
          </a:xfrm>
          <a:prstGeom prst="rect">
            <a:avLst/>
          </a:prstGeom>
        </p:spPr>
        <p:txBody>
          <a:bodyPr anchor="ctr" anchorCtr="0"/>
          <a:lstStyle>
            <a:lvl1pPr>
              <a:lnSpc>
                <a:spcPct val="95000"/>
              </a:lnSpc>
              <a:defRPr sz="2200"/>
            </a:lvl1pPr>
          </a:lstStyle>
          <a:p>
            <a:pPr lvl="0"/>
            <a:r>
              <a:rPr lang="en-US"/>
              <a:t>Click to edit Master text styles</a:t>
            </a:r>
          </a:p>
        </p:txBody>
      </p:sp>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36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420626" y="197510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 Item</a:t>
            </a:r>
          </a:p>
        </p:txBody>
      </p:sp>
      <p:sp>
        <p:nvSpPr>
          <p:cNvPr id="29" name="Text Placeholder 27">
            <a:extLst>
              <a:ext uri="{FF2B5EF4-FFF2-40B4-BE49-F238E27FC236}">
                <a16:creationId xmlns:a16="http://schemas.microsoft.com/office/drawing/2014/main" id="{656C90E2-5F7D-6412-0C80-17ED9314D645}"/>
              </a:ext>
            </a:extLst>
          </p:cNvPr>
          <p:cNvSpPr>
            <a:spLocks noGrp="1"/>
          </p:cNvSpPr>
          <p:nvPr>
            <p:ph type="body" sz="quarter" idx="18" hasCustomPrompt="1"/>
          </p:nvPr>
        </p:nvSpPr>
        <p:spPr>
          <a:xfrm>
            <a:off x="3364994" y="197510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 Item</a:t>
            </a:r>
          </a:p>
        </p:txBody>
      </p:sp>
      <p:sp>
        <p:nvSpPr>
          <p:cNvPr id="30" name="Text Placeholder 27">
            <a:extLst>
              <a:ext uri="{FF2B5EF4-FFF2-40B4-BE49-F238E27FC236}">
                <a16:creationId xmlns:a16="http://schemas.microsoft.com/office/drawing/2014/main" id="{4F742191-E5EB-EB2A-BF13-614FEE8D5B5A}"/>
              </a:ext>
            </a:extLst>
          </p:cNvPr>
          <p:cNvSpPr>
            <a:spLocks noGrp="1"/>
          </p:cNvSpPr>
          <p:nvPr>
            <p:ph type="body" sz="quarter" idx="19" hasCustomPrompt="1"/>
          </p:nvPr>
        </p:nvSpPr>
        <p:spPr>
          <a:xfrm>
            <a:off x="6272786" y="197510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 Item</a:t>
            </a:r>
          </a:p>
        </p:txBody>
      </p:sp>
      <p:sp>
        <p:nvSpPr>
          <p:cNvPr id="31" name="Text Placeholder 27">
            <a:extLst>
              <a:ext uri="{FF2B5EF4-FFF2-40B4-BE49-F238E27FC236}">
                <a16:creationId xmlns:a16="http://schemas.microsoft.com/office/drawing/2014/main" id="{23E8E648-6853-8380-904F-99BE9A186D2C}"/>
              </a:ext>
            </a:extLst>
          </p:cNvPr>
          <p:cNvSpPr>
            <a:spLocks noGrp="1"/>
          </p:cNvSpPr>
          <p:nvPr>
            <p:ph type="body" sz="quarter" idx="20" hasCustomPrompt="1"/>
          </p:nvPr>
        </p:nvSpPr>
        <p:spPr>
          <a:xfrm>
            <a:off x="9194802" y="197510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 Item</a:t>
            </a:r>
          </a:p>
        </p:txBody>
      </p:sp>
      <p:sp>
        <p:nvSpPr>
          <p:cNvPr id="32" name="Text Placeholder 27">
            <a:extLst>
              <a:ext uri="{FF2B5EF4-FFF2-40B4-BE49-F238E27FC236}">
                <a16:creationId xmlns:a16="http://schemas.microsoft.com/office/drawing/2014/main" id="{16E5AE61-5C72-36C0-71D2-605E38D64F33}"/>
              </a:ext>
            </a:extLst>
          </p:cNvPr>
          <p:cNvSpPr>
            <a:spLocks noGrp="1"/>
          </p:cNvSpPr>
          <p:nvPr>
            <p:ph type="body" sz="quarter" idx="21" hasCustomPrompt="1"/>
          </p:nvPr>
        </p:nvSpPr>
        <p:spPr>
          <a:xfrm>
            <a:off x="420626" y="554126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 Item</a:t>
            </a:r>
          </a:p>
        </p:txBody>
      </p:sp>
      <p:sp>
        <p:nvSpPr>
          <p:cNvPr id="33" name="Text Placeholder 27">
            <a:extLst>
              <a:ext uri="{FF2B5EF4-FFF2-40B4-BE49-F238E27FC236}">
                <a16:creationId xmlns:a16="http://schemas.microsoft.com/office/drawing/2014/main" id="{97588734-72FA-8C65-7F9C-A8D2D60E1EA0}"/>
              </a:ext>
            </a:extLst>
          </p:cNvPr>
          <p:cNvSpPr>
            <a:spLocks noGrp="1"/>
          </p:cNvSpPr>
          <p:nvPr>
            <p:ph type="body" sz="quarter" idx="22" hasCustomPrompt="1"/>
          </p:nvPr>
        </p:nvSpPr>
        <p:spPr>
          <a:xfrm>
            <a:off x="3364994" y="554126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 Item</a:t>
            </a:r>
          </a:p>
        </p:txBody>
      </p:sp>
      <p:sp>
        <p:nvSpPr>
          <p:cNvPr id="34" name="Text Placeholder 27">
            <a:extLst>
              <a:ext uri="{FF2B5EF4-FFF2-40B4-BE49-F238E27FC236}">
                <a16:creationId xmlns:a16="http://schemas.microsoft.com/office/drawing/2014/main" id="{279F59CB-6155-D0C0-F74B-C72EE80E3A27}"/>
              </a:ext>
            </a:extLst>
          </p:cNvPr>
          <p:cNvSpPr>
            <a:spLocks noGrp="1"/>
          </p:cNvSpPr>
          <p:nvPr>
            <p:ph type="body" sz="quarter" idx="23" hasCustomPrompt="1"/>
          </p:nvPr>
        </p:nvSpPr>
        <p:spPr>
          <a:xfrm>
            <a:off x="6272786" y="554126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 Item</a:t>
            </a:r>
          </a:p>
        </p:txBody>
      </p:sp>
      <p:sp>
        <p:nvSpPr>
          <p:cNvPr id="35" name="Text Placeholder 27">
            <a:extLst>
              <a:ext uri="{FF2B5EF4-FFF2-40B4-BE49-F238E27FC236}">
                <a16:creationId xmlns:a16="http://schemas.microsoft.com/office/drawing/2014/main" id="{ADD081A6-A560-82EA-DD86-5ED2B6D38DE0}"/>
              </a:ext>
            </a:extLst>
          </p:cNvPr>
          <p:cNvSpPr>
            <a:spLocks noGrp="1"/>
          </p:cNvSpPr>
          <p:nvPr>
            <p:ph type="body" sz="quarter" idx="24" hasCustomPrompt="1"/>
          </p:nvPr>
        </p:nvSpPr>
        <p:spPr>
          <a:xfrm>
            <a:off x="9194802" y="5541264"/>
            <a:ext cx="2360676" cy="495300"/>
          </a:xfrm>
          <a:prstGeom prst="rect">
            <a:avLst/>
          </a:prstGeom>
        </p:spPr>
        <p:txBody>
          <a:bodyPr/>
          <a:lstStyle>
            <a:lvl1pPr>
              <a:defRPr sz="1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 Item</a:t>
            </a:r>
          </a:p>
        </p:txBody>
      </p:sp>
      <p:sp>
        <p:nvSpPr>
          <p:cNvPr id="10" name="Date Placeholder 3">
            <a:extLst>
              <a:ext uri="{FF2B5EF4-FFF2-40B4-BE49-F238E27FC236}">
                <a16:creationId xmlns:a16="http://schemas.microsoft.com/office/drawing/2014/main" id="{0B657811-9FD7-0C78-6750-B566E02FD157}"/>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11" name="Footer Placeholder 4">
            <a:extLst>
              <a:ext uri="{FF2B5EF4-FFF2-40B4-BE49-F238E27FC236}">
                <a16:creationId xmlns:a16="http://schemas.microsoft.com/office/drawing/2014/main" id="{52D1BF12-194A-9BA2-A4D9-6749DE0E246C}"/>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12" name="Slide Number Placeholder 5">
            <a:extLst>
              <a:ext uri="{FF2B5EF4-FFF2-40B4-BE49-F238E27FC236}">
                <a16:creationId xmlns:a16="http://schemas.microsoft.com/office/drawing/2014/main" id="{5219EBCD-93E5-B6C7-6D62-60A30883B622}"/>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549371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lumn with Top 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C08724-5F3A-469A-9AB0-FBB792615B1C}"/>
              </a:ext>
            </a:extLst>
          </p:cNvPr>
          <p:cNvSpPr/>
          <p:nvPr userDrawn="1"/>
        </p:nvSpPr>
        <p:spPr>
          <a:xfrm>
            <a:off x="4158216" y="3437985"/>
            <a:ext cx="3875571" cy="2487832"/>
          </a:xfrm>
          <a:prstGeom prst="rect">
            <a:avLst/>
          </a:pr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5E6FECE6-158C-96FB-89B0-A38AC09ECF77}"/>
              </a:ext>
            </a:extLst>
          </p:cNvPr>
          <p:cNvSpPr/>
          <p:nvPr userDrawn="1"/>
        </p:nvSpPr>
        <p:spPr>
          <a:xfrm>
            <a:off x="8087829" y="3437985"/>
            <a:ext cx="3875571" cy="2487832"/>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87418AD8-28C3-E2F7-E374-55ABE19ABFB1}"/>
              </a:ext>
            </a:extLst>
          </p:cNvPr>
          <p:cNvSpPr/>
          <p:nvPr userDrawn="1"/>
        </p:nvSpPr>
        <p:spPr>
          <a:xfrm>
            <a:off x="228601" y="3437985"/>
            <a:ext cx="3875571" cy="2487832"/>
          </a:xfrm>
          <a:prstGeom prst="rect">
            <a:avLst/>
          </a:pr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Logo, company name&#10;&#10;Description automatically generated">
            <a:extLst>
              <a:ext uri="{FF2B5EF4-FFF2-40B4-BE49-F238E27FC236}">
                <a16:creationId xmlns:a16="http://schemas.microsoft.com/office/drawing/2014/main" id="{A12BC245-274C-8C61-6F14-C740F6D2D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830" y="1101728"/>
            <a:ext cx="2927793" cy="1620845"/>
          </a:xfrm>
          <a:prstGeom prst="rect">
            <a:avLst/>
          </a:prstGeom>
        </p:spPr>
      </p:pic>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1"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6" name="Text Placeholder 14">
            <a:extLst>
              <a:ext uri="{FF2B5EF4-FFF2-40B4-BE49-F238E27FC236}">
                <a16:creationId xmlns:a16="http://schemas.microsoft.com/office/drawing/2014/main" id="{10BE7236-05C9-F7A5-1080-BFA62D6E2F98}"/>
              </a:ext>
            </a:extLst>
          </p:cNvPr>
          <p:cNvSpPr>
            <a:spLocks noGrp="1"/>
          </p:cNvSpPr>
          <p:nvPr>
            <p:ph type="body" sz="quarter" idx="14" hasCustomPrompt="1"/>
          </p:nvPr>
        </p:nvSpPr>
        <p:spPr>
          <a:xfrm>
            <a:off x="4482075" y="4188125"/>
            <a:ext cx="2020824" cy="987552"/>
          </a:xfrm>
          <a:prstGeom prst="rect">
            <a:avLst/>
          </a:prstGeom>
        </p:spPr>
        <p:txBody>
          <a:bodyPr anchor="ctr" anchorCtr="0"/>
          <a:lstStyle>
            <a:lvl1pPr>
              <a:lnSpc>
                <a:spcPct val="95000"/>
              </a:lnSpc>
              <a:defRPr sz="1800"/>
            </a:lvl1pPr>
          </a:lstStyle>
          <a:p>
            <a:pPr lvl="0"/>
            <a:r>
              <a:rPr lang="en-US"/>
              <a:t>Click to add body copy</a:t>
            </a:r>
          </a:p>
        </p:txBody>
      </p:sp>
      <p:sp>
        <p:nvSpPr>
          <p:cNvPr id="17" name="Text Placeholder 14">
            <a:extLst>
              <a:ext uri="{FF2B5EF4-FFF2-40B4-BE49-F238E27FC236}">
                <a16:creationId xmlns:a16="http://schemas.microsoft.com/office/drawing/2014/main" id="{C90AE9EA-E85A-3696-D7B0-58F2999A0A60}"/>
              </a:ext>
            </a:extLst>
          </p:cNvPr>
          <p:cNvSpPr>
            <a:spLocks noGrp="1"/>
          </p:cNvSpPr>
          <p:nvPr>
            <p:ph type="body" sz="quarter" idx="15" hasCustomPrompt="1"/>
          </p:nvPr>
        </p:nvSpPr>
        <p:spPr>
          <a:xfrm>
            <a:off x="573699" y="4188125"/>
            <a:ext cx="2020824" cy="987552"/>
          </a:xfrm>
          <a:prstGeom prst="rect">
            <a:avLst/>
          </a:prstGeom>
        </p:spPr>
        <p:txBody>
          <a:bodyPr anchor="ctr" anchorCtr="0"/>
          <a:lstStyle>
            <a:lvl1pPr>
              <a:lnSpc>
                <a:spcPct val="95000"/>
              </a:lnSpc>
              <a:defRPr sz="1800"/>
            </a:lvl1pPr>
          </a:lstStyle>
          <a:p>
            <a:pPr lvl="0"/>
            <a:r>
              <a:rPr lang="en-US"/>
              <a:t>Click to add body copy</a:t>
            </a:r>
          </a:p>
        </p:txBody>
      </p:sp>
      <p:sp>
        <p:nvSpPr>
          <p:cNvPr id="18" name="Text Placeholder 14">
            <a:extLst>
              <a:ext uri="{FF2B5EF4-FFF2-40B4-BE49-F238E27FC236}">
                <a16:creationId xmlns:a16="http://schemas.microsoft.com/office/drawing/2014/main" id="{71E875A5-6778-1434-74DB-BB1F373604B8}"/>
              </a:ext>
            </a:extLst>
          </p:cNvPr>
          <p:cNvSpPr>
            <a:spLocks noGrp="1"/>
          </p:cNvSpPr>
          <p:nvPr>
            <p:ph type="body" sz="quarter" idx="14" hasCustomPrompt="1"/>
          </p:nvPr>
        </p:nvSpPr>
        <p:spPr>
          <a:xfrm>
            <a:off x="8429891" y="4188125"/>
            <a:ext cx="2020824" cy="987552"/>
          </a:xfrm>
          <a:prstGeom prst="rect">
            <a:avLst/>
          </a:prstGeom>
        </p:spPr>
        <p:txBody>
          <a:bodyPr anchor="ctr" anchorCtr="0"/>
          <a:lstStyle>
            <a:lvl1pPr>
              <a:lnSpc>
                <a:spcPct val="95000"/>
              </a:lnSpc>
              <a:defRPr sz="1800"/>
            </a:lvl1pPr>
          </a:lstStyle>
          <a:p>
            <a:pPr lvl="0"/>
            <a:r>
              <a:rPr lang="en-US"/>
              <a:t>Click to add body copy</a:t>
            </a:r>
          </a:p>
        </p:txBody>
      </p:sp>
      <p:sp>
        <p:nvSpPr>
          <p:cNvPr id="29" name="Text Placeholder 27">
            <a:extLst>
              <a:ext uri="{FF2B5EF4-FFF2-40B4-BE49-F238E27FC236}">
                <a16:creationId xmlns:a16="http://schemas.microsoft.com/office/drawing/2014/main" id="{656C90E2-5F7D-6412-0C80-17ED9314D645}"/>
              </a:ext>
            </a:extLst>
          </p:cNvPr>
          <p:cNvSpPr>
            <a:spLocks noGrp="1"/>
          </p:cNvSpPr>
          <p:nvPr>
            <p:ph type="body" sz="quarter" idx="18"/>
          </p:nvPr>
        </p:nvSpPr>
        <p:spPr>
          <a:xfrm>
            <a:off x="4158213" y="1664497"/>
            <a:ext cx="7805187" cy="495300"/>
          </a:xfrm>
          <a:prstGeom prst="rect">
            <a:avLst/>
          </a:prstGeom>
        </p:spPr>
        <p:txBody>
          <a:bodyPr lIns="0" tIns="0" rIns="0" bIns="0" anchor="ctr" anchorCtr="0"/>
          <a:lstStyle>
            <a:lvl1pPr>
              <a:defRPr sz="2200" b="0">
                <a:solidFill>
                  <a:srgbClr val="2746F8"/>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a:p>
        </p:txBody>
      </p: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600"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7"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7"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40" name="Date Placeholder 3">
            <a:extLst>
              <a:ext uri="{FF2B5EF4-FFF2-40B4-BE49-F238E27FC236}">
                <a16:creationId xmlns:a16="http://schemas.microsoft.com/office/drawing/2014/main" id="{86EB4285-C19B-D57B-24F6-E5377775A473}"/>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41" name="Footer Placeholder 4">
            <a:extLst>
              <a:ext uri="{FF2B5EF4-FFF2-40B4-BE49-F238E27FC236}">
                <a16:creationId xmlns:a16="http://schemas.microsoft.com/office/drawing/2014/main" id="{18B17686-1359-0834-197E-A460AEE10B0C}"/>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42" name="Slide Number Placeholder 5">
            <a:extLst>
              <a:ext uri="{FF2B5EF4-FFF2-40B4-BE49-F238E27FC236}">
                <a16:creationId xmlns:a16="http://schemas.microsoft.com/office/drawing/2014/main" id="{C2AFDFE8-E887-79C9-DC66-5CBD637AC466}"/>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
        <p:nvSpPr>
          <p:cNvPr id="7" name="Picture Placeholder 6">
            <a:extLst>
              <a:ext uri="{FF2B5EF4-FFF2-40B4-BE49-F238E27FC236}">
                <a16:creationId xmlns:a16="http://schemas.microsoft.com/office/drawing/2014/main" id="{CF0CA380-C442-2A2A-888E-97E8A4D35C95}"/>
              </a:ext>
            </a:extLst>
          </p:cNvPr>
          <p:cNvSpPr>
            <a:spLocks noGrp="1"/>
          </p:cNvSpPr>
          <p:nvPr>
            <p:ph type="pic" sz="quarter" idx="29" hasCustomPrompt="1"/>
          </p:nvPr>
        </p:nvSpPr>
        <p:spPr>
          <a:xfrm>
            <a:off x="2799373" y="3800475"/>
            <a:ext cx="1132752" cy="1714500"/>
          </a:xfrm>
          <a:prstGeom prst="rect">
            <a:avLst/>
          </a:prstGeom>
        </p:spPr>
        <p:txBody>
          <a:bodyPr/>
          <a:lstStyle/>
          <a:p>
            <a:r>
              <a:rPr lang="en-US"/>
              <a:t>Icon</a:t>
            </a:r>
          </a:p>
        </p:txBody>
      </p:sp>
      <p:sp>
        <p:nvSpPr>
          <p:cNvPr id="10" name="Picture Placeholder 6">
            <a:extLst>
              <a:ext uri="{FF2B5EF4-FFF2-40B4-BE49-F238E27FC236}">
                <a16:creationId xmlns:a16="http://schemas.microsoft.com/office/drawing/2014/main" id="{BBB0C2DA-545D-61A8-D5A9-D4DD482F0516}"/>
              </a:ext>
            </a:extLst>
          </p:cNvPr>
          <p:cNvSpPr>
            <a:spLocks noGrp="1"/>
          </p:cNvSpPr>
          <p:nvPr>
            <p:ph type="pic" sz="quarter" idx="30" hasCustomPrompt="1"/>
          </p:nvPr>
        </p:nvSpPr>
        <p:spPr>
          <a:xfrm>
            <a:off x="6692331" y="3800475"/>
            <a:ext cx="1132752" cy="1714500"/>
          </a:xfrm>
          <a:prstGeom prst="rect">
            <a:avLst/>
          </a:prstGeom>
        </p:spPr>
        <p:txBody>
          <a:bodyPr/>
          <a:lstStyle/>
          <a:p>
            <a:r>
              <a:rPr lang="en-US"/>
              <a:t>Icon</a:t>
            </a:r>
          </a:p>
        </p:txBody>
      </p:sp>
      <p:sp>
        <p:nvSpPr>
          <p:cNvPr id="11" name="Picture Placeholder 6">
            <a:extLst>
              <a:ext uri="{FF2B5EF4-FFF2-40B4-BE49-F238E27FC236}">
                <a16:creationId xmlns:a16="http://schemas.microsoft.com/office/drawing/2014/main" id="{A7676B37-C4F0-63DF-4027-14676B883913}"/>
              </a:ext>
            </a:extLst>
          </p:cNvPr>
          <p:cNvSpPr>
            <a:spLocks noGrp="1"/>
          </p:cNvSpPr>
          <p:nvPr>
            <p:ph type="pic" sz="quarter" idx="31" hasCustomPrompt="1"/>
          </p:nvPr>
        </p:nvSpPr>
        <p:spPr>
          <a:xfrm>
            <a:off x="10640148" y="3800475"/>
            <a:ext cx="1132752" cy="1714500"/>
          </a:xfrm>
          <a:prstGeom prst="rect">
            <a:avLst/>
          </a:prstGeom>
        </p:spPr>
        <p:txBody>
          <a:bodyPr/>
          <a:lstStyle/>
          <a:p>
            <a:r>
              <a:rPr lang="en-US"/>
              <a:t>Icon</a:t>
            </a:r>
          </a:p>
        </p:txBody>
      </p:sp>
    </p:spTree>
    <p:extLst>
      <p:ext uri="{BB962C8B-B14F-4D97-AF65-F5344CB8AC3E}">
        <p14:creationId xmlns:p14="http://schemas.microsoft.com/office/powerpoint/2010/main" val="38470733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C08724-5F3A-469A-9AB0-FBB792615B1C}"/>
              </a:ext>
            </a:extLst>
          </p:cNvPr>
          <p:cNvSpPr/>
          <p:nvPr userDrawn="1"/>
        </p:nvSpPr>
        <p:spPr>
          <a:xfrm>
            <a:off x="4158216" y="3437985"/>
            <a:ext cx="3875571" cy="2487832"/>
          </a:xfrm>
          <a:prstGeom prst="rect">
            <a:avLst/>
          </a:pr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5E6FECE6-158C-96FB-89B0-A38AC09ECF77}"/>
              </a:ext>
            </a:extLst>
          </p:cNvPr>
          <p:cNvSpPr/>
          <p:nvPr userDrawn="1"/>
        </p:nvSpPr>
        <p:spPr>
          <a:xfrm>
            <a:off x="8087829" y="3437985"/>
            <a:ext cx="3875571" cy="2487832"/>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87418AD8-28C3-E2F7-E374-55ABE19ABFB1}"/>
              </a:ext>
            </a:extLst>
          </p:cNvPr>
          <p:cNvSpPr/>
          <p:nvPr userDrawn="1"/>
        </p:nvSpPr>
        <p:spPr>
          <a:xfrm>
            <a:off x="228601" y="3437985"/>
            <a:ext cx="3875571" cy="2487832"/>
          </a:xfrm>
          <a:prstGeom prst="rect">
            <a:avLst/>
          </a:prstGeom>
          <a:solidFill>
            <a:srgbClr val="A7A8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Logo, company name&#10;&#10;Description automatically generated">
            <a:extLst>
              <a:ext uri="{FF2B5EF4-FFF2-40B4-BE49-F238E27FC236}">
                <a16:creationId xmlns:a16="http://schemas.microsoft.com/office/drawing/2014/main" id="{A12BC245-274C-8C61-6F14-C740F6D2D5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5830" y="1101728"/>
            <a:ext cx="2927793" cy="1620845"/>
          </a:xfrm>
          <a:prstGeom prst="rect">
            <a:avLst/>
          </a:prstGeom>
        </p:spPr>
      </p:pic>
      <p:sp>
        <p:nvSpPr>
          <p:cNvPr id="17" name="Text Placeholder 14">
            <a:extLst>
              <a:ext uri="{FF2B5EF4-FFF2-40B4-BE49-F238E27FC236}">
                <a16:creationId xmlns:a16="http://schemas.microsoft.com/office/drawing/2014/main" id="{C90AE9EA-E85A-3696-D7B0-58F2999A0A60}"/>
              </a:ext>
            </a:extLst>
          </p:cNvPr>
          <p:cNvSpPr>
            <a:spLocks noGrp="1"/>
          </p:cNvSpPr>
          <p:nvPr>
            <p:ph type="body" sz="quarter" idx="15" hasCustomPrompt="1"/>
          </p:nvPr>
        </p:nvSpPr>
        <p:spPr>
          <a:xfrm>
            <a:off x="573699" y="4188125"/>
            <a:ext cx="2020824" cy="987552"/>
          </a:xfrm>
          <a:prstGeom prst="rect">
            <a:avLst/>
          </a:prstGeom>
        </p:spPr>
        <p:txBody>
          <a:bodyPr anchor="ctr" anchorCtr="0"/>
          <a:lstStyle>
            <a:lvl1pPr>
              <a:lnSpc>
                <a:spcPct val="95000"/>
              </a:lnSpc>
              <a:defRPr sz="1800"/>
            </a:lvl1pPr>
          </a:lstStyle>
          <a:p>
            <a:pPr lvl="0"/>
            <a:r>
              <a:rPr lang="en-US"/>
              <a:t>Click to add body copy</a:t>
            </a:r>
          </a:p>
        </p:txBody>
      </p:sp>
      <p:sp>
        <p:nvSpPr>
          <p:cNvPr id="18" name="Text Placeholder 14">
            <a:extLst>
              <a:ext uri="{FF2B5EF4-FFF2-40B4-BE49-F238E27FC236}">
                <a16:creationId xmlns:a16="http://schemas.microsoft.com/office/drawing/2014/main" id="{71E875A5-6778-1434-74DB-BB1F373604B8}"/>
              </a:ext>
            </a:extLst>
          </p:cNvPr>
          <p:cNvSpPr>
            <a:spLocks noGrp="1"/>
          </p:cNvSpPr>
          <p:nvPr>
            <p:ph type="body" sz="quarter" idx="14" hasCustomPrompt="1"/>
          </p:nvPr>
        </p:nvSpPr>
        <p:spPr>
          <a:xfrm>
            <a:off x="8429891" y="4188125"/>
            <a:ext cx="2020824" cy="987552"/>
          </a:xfrm>
          <a:prstGeom prst="rect">
            <a:avLst/>
          </a:prstGeom>
        </p:spPr>
        <p:txBody>
          <a:bodyPr anchor="ctr" anchorCtr="0"/>
          <a:lstStyle>
            <a:lvl1pPr>
              <a:lnSpc>
                <a:spcPct val="95000"/>
              </a:lnSpc>
              <a:defRPr sz="1800"/>
            </a:lvl1pPr>
          </a:lstStyle>
          <a:p>
            <a:pPr lvl="0"/>
            <a:r>
              <a:rPr lang="en-US"/>
              <a:t>Click to add body copy</a:t>
            </a:r>
          </a:p>
        </p:txBody>
      </p:sp>
      <p:sp>
        <p:nvSpPr>
          <p:cNvPr id="29" name="Text Placeholder 27">
            <a:extLst>
              <a:ext uri="{FF2B5EF4-FFF2-40B4-BE49-F238E27FC236}">
                <a16:creationId xmlns:a16="http://schemas.microsoft.com/office/drawing/2014/main" id="{656C90E2-5F7D-6412-0C80-17ED9314D645}"/>
              </a:ext>
            </a:extLst>
          </p:cNvPr>
          <p:cNvSpPr>
            <a:spLocks noGrp="1"/>
          </p:cNvSpPr>
          <p:nvPr>
            <p:ph type="body" sz="quarter" idx="18"/>
          </p:nvPr>
        </p:nvSpPr>
        <p:spPr>
          <a:xfrm>
            <a:off x="4158213" y="1664497"/>
            <a:ext cx="7805187" cy="495300"/>
          </a:xfrm>
          <a:prstGeom prst="rect">
            <a:avLst/>
          </a:prstGeom>
        </p:spPr>
        <p:txBody>
          <a:bodyPr lIns="0" tIns="0" rIns="0" bIns="0" anchor="ctr" anchorCtr="0"/>
          <a:lstStyle>
            <a:lvl1pPr>
              <a:defRPr sz="2200" b="0">
                <a:solidFill>
                  <a:srgbClr val="2746F8"/>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a:p>
        </p:txBody>
      </p:sp>
      <p:sp>
        <p:nvSpPr>
          <p:cNvPr id="40" name="Date Placeholder 3">
            <a:extLst>
              <a:ext uri="{FF2B5EF4-FFF2-40B4-BE49-F238E27FC236}">
                <a16:creationId xmlns:a16="http://schemas.microsoft.com/office/drawing/2014/main" id="{86EB4285-C19B-D57B-24F6-E5377775A473}"/>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41" name="Footer Placeholder 4">
            <a:extLst>
              <a:ext uri="{FF2B5EF4-FFF2-40B4-BE49-F238E27FC236}">
                <a16:creationId xmlns:a16="http://schemas.microsoft.com/office/drawing/2014/main" id="{18B17686-1359-0834-197E-A460AEE10B0C}"/>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42" name="Slide Number Placeholder 5">
            <a:extLst>
              <a:ext uri="{FF2B5EF4-FFF2-40B4-BE49-F238E27FC236}">
                <a16:creationId xmlns:a16="http://schemas.microsoft.com/office/drawing/2014/main" id="{C2AFDFE8-E887-79C9-DC66-5CBD637AC466}"/>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
        <p:nvSpPr>
          <p:cNvPr id="7" name="Picture Placeholder 6">
            <a:extLst>
              <a:ext uri="{FF2B5EF4-FFF2-40B4-BE49-F238E27FC236}">
                <a16:creationId xmlns:a16="http://schemas.microsoft.com/office/drawing/2014/main" id="{CF0CA380-C442-2A2A-888E-97E8A4D35C95}"/>
              </a:ext>
            </a:extLst>
          </p:cNvPr>
          <p:cNvSpPr>
            <a:spLocks noGrp="1"/>
          </p:cNvSpPr>
          <p:nvPr>
            <p:ph type="pic" sz="quarter" idx="29" hasCustomPrompt="1"/>
          </p:nvPr>
        </p:nvSpPr>
        <p:spPr>
          <a:xfrm>
            <a:off x="2799373" y="3800475"/>
            <a:ext cx="1132752" cy="1714500"/>
          </a:xfrm>
          <a:prstGeom prst="rect">
            <a:avLst/>
          </a:prstGeom>
        </p:spPr>
        <p:txBody>
          <a:bodyPr/>
          <a:lstStyle/>
          <a:p>
            <a:r>
              <a:rPr lang="en-US"/>
              <a:t>Icon</a:t>
            </a:r>
          </a:p>
        </p:txBody>
      </p:sp>
      <p:sp>
        <p:nvSpPr>
          <p:cNvPr id="11" name="Picture Placeholder 6">
            <a:extLst>
              <a:ext uri="{FF2B5EF4-FFF2-40B4-BE49-F238E27FC236}">
                <a16:creationId xmlns:a16="http://schemas.microsoft.com/office/drawing/2014/main" id="{A7676B37-C4F0-63DF-4027-14676B883913}"/>
              </a:ext>
            </a:extLst>
          </p:cNvPr>
          <p:cNvSpPr>
            <a:spLocks noGrp="1"/>
          </p:cNvSpPr>
          <p:nvPr>
            <p:ph type="pic" sz="quarter" idx="31" hasCustomPrompt="1"/>
          </p:nvPr>
        </p:nvSpPr>
        <p:spPr>
          <a:xfrm>
            <a:off x="10640148" y="3800475"/>
            <a:ext cx="1132752" cy="1714500"/>
          </a:xfrm>
          <a:prstGeom prst="rect">
            <a:avLst/>
          </a:prstGeom>
        </p:spPr>
        <p:txBody>
          <a:bodyPr/>
          <a:lstStyle/>
          <a:p>
            <a:r>
              <a:rPr lang="en-US"/>
              <a:t>Icon</a:t>
            </a:r>
          </a:p>
        </p:txBody>
      </p:sp>
      <p:sp>
        <p:nvSpPr>
          <p:cNvPr id="6" name="Text Placeholder 14">
            <a:extLst>
              <a:ext uri="{FF2B5EF4-FFF2-40B4-BE49-F238E27FC236}">
                <a16:creationId xmlns:a16="http://schemas.microsoft.com/office/drawing/2014/main" id="{00E6F2A7-8A00-6297-0E47-1F8F20296A3A}"/>
              </a:ext>
            </a:extLst>
          </p:cNvPr>
          <p:cNvSpPr>
            <a:spLocks noGrp="1"/>
          </p:cNvSpPr>
          <p:nvPr>
            <p:ph type="body" sz="quarter" idx="32" hasCustomPrompt="1"/>
          </p:nvPr>
        </p:nvSpPr>
        <p:spPr>
          <a:xfrm>
            <a:off x="4482075" y="4188125"/>
            <a:ext cx="2020824" cy="987552"/>
          </a:xfrm>
          <a:prstGeom prst="rect">
            <a:avLst/>
          </a:prstGeom>
        </p:spPr>
        <p:txBody>
          <a:bodyPr anchor="ctr" anchorCtr="0"/>
          <a:lstStyle>
            <a:lvl1pPr>
              <a:lnSpc>
                <a:spcPct val="95000"/>
              </a:lnSpc>
              <a:defRPr sz="1800"/>
            </a:lvl1pPr>
          </a:lstStyle>
          <a:p>
            <a:pPr lvl="0"/>
            <a:r>
              <a:rPr lang="en-US"/>
              <a:t>Click to add body copy</a:t>
            </a:r>
          </a:p>
        </p:txBody>
      </p:sp>
      <p:sp>
        <p:nvSpPr>
          <p:cNvPr id="8" name="Picture Placeholder 6">
            <a:extLst>
              <a:ext uri="{FF2B5EF4-FFF2-40B4-BE49-F238E27FC236}">
                <a16:creationId xmlns:a16="http://schemas.microsoft.com/office/drawing/2014/main" id="{C4782937-9DAD-F334-26DB-AA2FD5F1F30B}"/>
              </a:ext>
            </a:extLst>
          </p:cNvPr>
          <p:cNvSpPr>
            <a:spLocks noGrp="1"/>
          </p:cNvSpPr>
          <p:nvPr>
            <p:ph type="pic" sz="quarter" idx="30" hasCustomPrompt="1"/>
          </p:nvPr>
        </p:nvSpPr>
        <p:spPr>
          <a:xfrm>
            <a:off x="6692331" y="3800475"/>
            <a:ext cx="1132752" cy="1714500"/>
          </a:xfrm>
          <a:prstGeom prst="rect">
            <a:avLst/>
          </a:prstGeom>
        </p:spPr>
        <p:txBody>
          <a:bodyPr/>
          <a:lstStyle/>
          <a:p>
            <a:r>
              <a:rPr lang="en-US"/>
              <a:t>Icon</a:t>
            </a:r>
          </a:p>
        </p:txBody>
      </p:sp>
    </p:spTree>
    <p:extLst>
      <p:ext uri="{BB962C8B-B14F-4D97-AF65-F5344CB8AC3E}">
        <p14:creationId xmlns:p14="http://schemas.microsoft.com/office/powerpoint/2010/main" val="41529895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ternating Boxes with Top Lin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C9E599-0578-5637-F075-55DA1C32FF6C}"/>
              </a:ext>
            </a:extLst>
          </p:cNvPr>
          <p:cNvCxnSpPr>
            <a:cxnSpLocks/>
          </p:cNvCxnSpPr>
          <p:nvPr userDrawn="1"/>
        </p:nvCxnSpPr>
        <p:spPr>
          <a:xfrm>
            <a:off x="3242733" y="465667"/>
            <a:ext cx="87122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C3C546C-3050-0FA3-E3EA-C84B91FA091E}"/>
              </a:ext>
            </a:extLst>
          </p:cNvPr>
          <p:cNvCxnSpPr>
            <a:cxnSpLocks/>
          </p:cNvCxnSpPr>
          <p:nvPr userDrawn="1"/>
        </p:nvCxnSpPr>
        <p:spPr>
          <a:xfrm>
            <a:off x="228601" y="465667"/>
            <a:ext cx="2802467"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146304" y="1133859"/>
            <a:ext cx="2743200" cy="1270669"/>
          </a:xfrm>
          <a:prstGeom prst="rect">
            <a:avLst/>
          </a:prstGeom>
        </p:spPr>
        <p:txBody>
          <a:bodyPr anchor="b" anchorCtr="0"/>
          <a:lstStyle>
            <a:lvl1pPr>
              <a:defRPr sz="2000" b="0">
                <a:solidFill>
                  <a:schemeClr val="tx1"/>
                </a:solidFill>
              </a:defRPr>
            </a:lvl1pPr>
          </a:lstStyle>
          <a:p>
            <a:pPr lvl="0"/>
            <a:r>
              <a:rPr lang="en-US"/>
              <a:t>Header</a:t>
            </a:r>
          </a:p>
        </p:txBody>
      </p:sp>
      <p:sp>
        <p:nvSpPr>
          <p:cNvPr id="36" name="Text Placeholder 27">
            <a:extLst>
              <a:ext uri="{FF2B5EF4-FFF2-40B4-BE49-F238E27FC236}">
                <a16:creationId xmlns:a16="http://schemas.microsoft.com/office/drawing/2014/main" id="{2B577CF3-0320-F86A-8D56-479F3AB0B03B}"/>
              </a:ext>
            </a:extLst>
          </p:cNvPr>
          <p:cNvSpPr>
            <a:spLocks noGrp="1"/>
          </p:cNvSpPr>
          <p:nvPr>
            <p:ph type="body" sz="quarter" idx="25" hasCustomPrompt="1"/>
          </p:nvPr>
        </p:nvSpPr>
        <p:spPr>
          <a:xfrm>
            <a:off x="228600" y="213360"/>
            <a:ext cx="2802467"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7" name="Text Placeholder 27">
            <a:extLst>
              <a:ext uri="{FF2B5EF4-FFF2-40B4-BE49-F238E27FC236}">
                <a16:creationId xmlns:a16="http://schemas.microsoft.com/office/drawing/2014/main" id="{CDB723B8-E793-7387-FA81-235A4D977D44}"/>
              </a:ext>
            </a:extLst>
          </p:cNvPr>
          <p:cNvSpPr>
            <a:spLocks noGrp="1"/>
          </p:cNvSpPr>
          <p:nvPr>
            <p:ph type="body" sz="quarter" idx="26" hasCustomPrompt="1"/>
          </p:nvPr>
        </p:nvSpPr>
        <p:spPr>
          <a:xfrm>
            <a:off x="3213097" y="213360"/>
            <a:ext cx="6675120" cy="252306"/>
          </a:xfrm>
          <a:prstGeom prst="rect">
            <a:avLst/>
          </a:prstGeom>
        </p:spPr>
        <p:txBody>
          <a:bodyPr lIns="0" tIns="0" rIns="0" bIns="0"/>
          <a:lstStyle>
            <a:lvl1pP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Description</a:t>
            </a:r>
          </a:p>
        </p:txBody>
      </p:sp>
      <p:sp>
        <p:nvSpPr>
          <p:cNvPr id="39" name="Text Placeholder 27">
            <a:extLst>
              <a:ext uri="{FF2B5EF4-FFF2-40B4-BE49-F238E27FC236}">
                <a16:creationId xmlns:a16="http://schemas.microsoft.com/office/drawing/2014/main" id="{D9608A6F-EE59-4F22-10E8-FB6DCF5D5B1A}"/>
              </a:ext>
            </a:extLst>
          </p:cNvPr>
          <p:cNvSpPr>
            <a:spLocks noGrp="1"/>
          </p:cNvSpPr>
          <p:nvPr>
            <p:ph type="body" sz="quarter" idx="28" hasCustomPrompt="1"/>
          </p:nvPr>
        </p:nvSpPr>
        <p:spPr>
          <a:xfrm>
            <a:off x="10095347" y="213360"/>
            <a:ext cx="893620" cy="252306"/>
          </a:xfrm>
          <a:prstGeom prst="rect">
            <a:avLst/>
          </a:prstGeom>
        </p:spPr>
        <p:txBody>
          <a:bodyPr lIns="0" tIns="0" rIns="0" bIns="0"/>
          <a:lstStyle>
            <a:lvl1pPr algn="r">
              <a:defRPr sz="8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2" name="Rectangle 1">
            <a:extLst>
              <a:ext uri="{FF2B5EF4-FFF2-40B4-BE49-F238E27FC236}">
                <a16:creationId xmlns:a16="http://schemas.microsoft.com/office/drawing/2014/main" id="{6802A9D8-C2BF-CF20-ADE3-4250BBEA3435}"/>
              </a:ext>
            </a:extLst>
          </p:cNvPr>
          <p:cNvSpPr/>
          <p:nvPr userDrawn="1"/>
        </p:nvSpPr>
        <p:spPr>
          <a:xfrm>
            <a:off x="3242735" y="3263521"/>
            <a:ext cx="8712200"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746F8"/>
              </a:solidFill>
            </a:endParaRPr>
          </a:p>
        </p:txBody>
      </p:sp>
      <p:sp>
        <p:nvSpPr>
          <p:cNvPr id="3" name="Rectangle 2">
            <a:extLst>
              <a:ext uri="{FF2B5EF4-FFF2-40B4-BE49-F238E27FC236}">
                <a16:creationId xmlns:a16="http://schemas.microsoft.com/office/drawing/2014/main" id="{0B496709-1466-70E6-E76C-2DC01476FBBC}"/>
              </a:ext>
            </a:extLst>
          </p:cNvPr>
          <p:cNvSpPr/>
          <p:nvPr userDrawn="1"/>
        </p:nvSpPr>
        <p:spPr>
          <a:xfrm>
            <a:off x="3242735" y="5238543"/>
            <a:ext cx="8712200"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746F8"/>
              </a:solidFill>
            </a:endParaRPr>
          </a:p>
        </p:txBody>
      </p:sp>
      <p:sp>
        <p:nvSpPr>
          <p:cNvPr id="7" name="Rectangle 6">
            <a:extLst>
              <a:ext uri="{FF2B5EF4-FFF2-40B4-BE49-F238E27FC236}">
                <a16:creationId xmlns:a16="http://schemas.microsoft.com/office/drawing/2014/main" id="{EAA4BE74-14D3-3A79-4D68-93EE03A87F4F}"/>
              </a:ext>
            </a:extLst>
          </p:cNvPr>
          <p:cNvSpPr/>
          <p:nvPr userDrawn="1"/>
        </p:nvSpPr>
        <p:spPr>
          <a:xfrm>
            <a:off x="3242735" y="1296609"/>
            <a:ext cx="8712200"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746F8"/>
              </a:solidFill>
            </a:endParaRPr>
          </a:p>
        </p:txBody>
      </p:sp>
      <p:sp>
        <p:nvSpPr>
          <p:cNvPr id="10" name="Rectangle 9">
            <a:extLst>
              <a:ext uri="{FF2B5EF4-FFF2-40B4-BE49-F238E27FC236}">
                <a16:creationId xmlns:a16="http://schemas.microsoft.com/office/drawing/2014/main" id="{9BB12709-A768-C4D2-1FED-08CA0D8DE451}"/>
              </a:ext>
            </a:extLst>
          </p:cNvPr>
          <p:cNvSpPr/>
          <p:nvPr userDrawn="1"/>
        </p:nvSpPr>
        <p:spPr>
          <a:xfrm>
            <a:off x="3242733" y="4257975"/>
            <a:ext cx="8712200" cy="902241"/>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746F8"/>
              </a:solidFill>
            </a:endParaRPr>
          </a:p>
        </p:txBody>
      </p:sp>
      <p:sp>
        <p:nvSpPr>
          <p:cNvPr id="11" name="Rectangle 10">
            <a:extLst>
              <a:ext uri="{FF2B5EF4-FFF2-40B4-BE49-F238E27FC236}">
                <a16:creationId xmlns:a16="http://schemas.microsoft.com/office/drawing/2014/main" id="{CA6A6972-111E-1824-B0B2-DC20861BDA8C}"/>
              </a:ext>
            </a:extLst>
          </p:cNvPr>
          <p:cNvSpPr/>
          <p:nvPr userDrawn="1"/>
        </p:nvSpPr>
        <p:spPr>
          <a:xfrm>
            <a:off x="3242733" y="2280186"/>
            <a:ext cx="8712200" cy="902241"/>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746F8"/>
              </a:solidFill>
            </a:endParaRPr>
          </a:p>
        </p:txBody>
      </p:sp>
      <p:pic>
        <p:nvPicPr>
          <p:cNvPr id="12" name="Picture 11">
            <a:extLst>
              <a:ext uri="{FF2B5EF4-FFF2-40B4-BE49-F238E27FC236}">
                <a16:creationId xmlns:a16="http://schemas.microsoft.com/office/drawing/2014/main" id="{8A24C09E-C437-D57E-5359-BDF82DCF56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9" y="6121223"/>
            <a:ext cx="136508" cy="490692"/>
          </a:xfrm>
          <a:prstGeom prst="rect">
            <a:avLst/>
          </a:prstGeom>
        </p:spPr>
      </p:pic>
      <p:sp>
        <p:nvSpPr>
          <p:cNvPr id="13" name="Text Placeholder 21">
            <a:extLst>
              <a:ext uri="{FF2B5EF4-FFF2-40B4-BE49-F238E27FC236}">
                <a16:creationId xmlns:a16="http://schemas.microsoft.com/office/drawing/2014/main" id="{DBFA0585-EDE6-E46A-DA75-A1DBBB74D5C3}"/>
              </a:ext>
            </a:extLst>
          </p:cNvPr>
          <p:cNvSpPr>
            <a:spLocks noGrp="1"/>
          </p:cNvSpPr>
          <p:nvPr>
            <p:ph type="body" sz="quarter" idx="29" hasCustomPrompt="1"/>
          </p:nvPr>
        </p:nvSpPr>
        <p:spPr>
          <a:xfrm>
            <a:off x="146304" y="2606040"/>
            <a:ext cx="2743200" cy="649224"/>
          </a:xfrm>
          <a:prstGeom prst="rect">
            <a:avLst/>
          </a:prstGeom>
        </p:spPr>
        <p:txBody>
          <a:bodyPr/>
          <a:lstStyle>
            <a:lvl1pPr>
              <a:defRPr sz="1200" b="0">
                <a:solidFill>
                  <a:schemeClr val="tx1"/>
                </a:solidFill>
                <a:latin typeface="Source Sans Pro" panose="020B0503030403020204" pitchFamily="34" charset="77"/>
              </a:defRPr>
            </a:lvl1pPr>
          </a:lstStyle>
          <a:p>
            <a:pPr lvl="0"/>
            <a:r>
              <a:rPr lang="en-US"/>
              <a:t>Body copy</a:t>
            </a:r>
          </a:p>
        </p:txBody>
      </p:sp>
      <p:sp>
        <p:nvSpPr>
          <p:cNvPr id="14" name="Text Placeholder 21">
            <a:extLst>
              <a:ext uri="{FF2B5EF4-FFF2-40B4-BE49-F238E27FC236}">
                <a16:creationId xmlns:a16="http://schemas.microsoft.com/office/drawing/2014/main" id="{38DBBDB3-9F67-15E4-1A98-3AF9CBCC4C46}"/>
              </a:ext>
            </a:extLst>
          </p:cNvPr>
          <p:cNvSpPr>
            <a:spLocks noGrp="1"/>
          </p:cNvSpPr>
          <p:nvPr>
            <p:ph type="body" sz="quarter" idx="30" hasCustomPrompt="1"/>
          </p:nvPr>
        </p:nvSpPr>
        <p:spPr>
          <a:xfrm>
            <a:off x="3511298" y="1296605"/>
            <a:ext cx="1937004" cy="921434"/>
          </a:xfrm>
          <a:prstGeom prst="rect">
            <a:avLst/>
          </a:prstGeom>
        </p:spPr>
        <p:txBody>
          <a:bodyPr anchor="ctr" anchorCtr="0"/>
          <a:lstStyle>
            <a:lvl1pPr>
              <a:defRPr sz="2800" b="1">
                <a:solidFill>
                  <a:srgbClr val="2746F8"/>
                </a:solidFill>
              </a:defRPr>
            </a:lvl1pPr>
          </a:lstStyle>
          <a:p>
            <a:pPr lvl="0"/>
            <a:r>
              <a:rPr lang="en-US"/>
              <a:t>Item</a:t>
            </a:r>
          </a:p>
        </p:txBody>
      </p:sp>
      <p:sp>
        <p:nvSpPr>
          <p:cNvPr id="19" name="Text Placeholder 21">
            <a:extLst>
              <a:ext uri="{FF2B5EF4-FFF2-40B4-BE49-F238E27FC236}">
                <a16:creationId xmlns:a16="http://schemas.microsoft.com/office/drawing/2014/main" id="{8C554B68-4E31-2A95-C249-29AA1D1FEB89}"/>
              </a:ext>
            </a:extLst>
          </p:cNvPr>
          <p:cNvSpPr>
            <a:spLocks noGrp="1"/>
          </p:cNvSpPr>
          <p:nvPr>
            <p:ph type="body" sz="quarter" idx="31" hasCustomPrompt="1"/>
          </p:nvPr>
        </p:nvSpPr>
        <p:spPr>
          <a:xfrm>
            <a:off x="3511298" y="2291062"/>
            <a:ext cx="1937004" cy="902241"/>
          </a:xfrm>
          <a:prstGeom prst="rect">
            <a:avLst/>
          </a:prstGeom>
        </p:spPr>
        <p:txBody>
          <a:bodyPr anchor="ctr" anchorCtr="0"/>
          <a:lstStyle>
            <a:lvl1pPr>
              <a:defRPr sz="2800" b="1">
                <a:solidFill>
                  <a:schemeClr val="tx1">
                    <a:lumMod val="50000"/>
                    <a:lumOff val="50000"/>
                  </a:schemeClr>
                </a:solidFill>
              </a:defRPr>
            </a:lvl1pPr>
          </a:lstStyle>
          <a:p>
            <a:pPr lvl="0"/>
            <a:r>
              <a:rPr lang="en-US"/>
              <a:t>Item</a:t>
            </a:r>
          </a:p>
        </p:txBody>
      </p:sp>
      <p:sp>
        <p:nvSpPr>
          <p:cNvPr id="20" name="Text Placeholder 21">
            <a:extLst>
              <a:ext uri="{FF2B5EF4-FFF2-40B4-BE49-F238E27FC236}">
                <a16:creationId xmlns:a16="http://schemas.microsoft.com/office/drawing/2014/main" id="{A2B662EA-1924-9A10-125B-BA98F07F0D1E}"/>
              </a:ext>
            </a:extLst>
          </p:cNvPr>
          <p:cNvSpPr>
            <a:spLocks noGrp="1"/>
          </p:cNvSpPr>
          <p:nvPr>
            <p:ph type="body" sz="quarter" idx="32" hasCustomPrompt="1"/>
          </p:nvPr>
        </p:nvSpPr>
        <p:spPr>
          <a:xfrm>
            <a:off x="3511298" y="3260750"/>
            <a:ext cx="1937004" cy="902240"/>
          </a:xfrm>
          <a:prstGeom prst="rect">
            <a:avLst/>
          </a:prstGeom>
        </p:spPr>
        <p:txBody>
          <a:bodyPr anchor="ctr" anchorCtr="0"/>
          <a:lstStyle>
            <a:lvl1pPr>
              <a:defRPr sz="2800" b="1">
                <a:solidFill>
                  <a:srgbClr val="2746F8"/>
                </a:solidFill>
              </a:defRPr>
            </a:lvl1pPr>
          </a:lstStyle>
          <a:p>
            <a:pPr lvl="0"/>
            <a:r>
              <a:rPr lang="en-US"/>
              <a:t>Item</a:t>
            </a:r>
          </a:p>
        </p:txBody>
      </p:sp>
      <p:sp>
        <p:nvSpPr>
          <p:cNvPr id="21" name="Text Placeholder 21">
            <a:extLst>
              <a:ext uri="{FF2B5EF4-FFF2-40B4-BE49-F238E27FC236}">
                <a16:creationId xmlns:a16="http://schemas.microsoft.com/office/drawing/2014/main" id="{A8FF828A-50D5-16E2-79BD-A33E2C747044}"/>
              </a:ext>
            </a:extLst>
          </p:cNvPr>
          <p:cNvSpPr>
            <a:spLocks noGrp="1"/>
          </p:cNvSpPr>
          <p:nvPr>
            <p:ph type="body" sz="quarter" idx="33" hasCustomPrompt="1"/>
          </p:nvPr>
        </p:nvSpPr>
        <p:spPr>
          <a:xfrm>
            <a:off x="3511298" y="4257975"/>
            <a:ext cx="1937004" cy="902241"/>
          </a:xfrm>
          <a:prstGeom prst="rect">
            <a:avLst/>
          </a:prstGeom>
        </p:spPr>
        <p:txBody>
          <a:bodyPr anchor="ctr" anchorCtr="0"/>
          <a:lstStyle>
            <a:lvl1pPr>
              <a:defRPr sz="2800" b="1">
                <a:solidFill>
                  <a:schemeClr val="tx1">
                    <a:lumMod val="50000"/>
                    <a:lumOff val="50000"/>
                  </a:schemeClr>
                </a:solidFill>
              </a:defRPr>
            </a:lvl1pPr>
          </a:lstStyle>
          <a:p>
            <a:pPr lvl="0"/>
            <a:r>
              <a:rPr lang="en-US"/>
              <a:t>Item</a:t>
            </a:r>
          </a:p>
        </p:txBody>
      </p:sp>
      <p:sp>
        <p:nvSpPr>
          <p:cNvPr id="27" name="Text Placeholder 21">
            <a:extLst>
              <a:ext uri="{FF2B5EF4-FFF2-40B4-BE49-F238E27FC236}">
                <a16:creationId xmlns:a16="http://schemas.microsoft.com/office/drawing/2014/main" id="{F3A258FD-699B-0B97-8550-722B1803414A}"/>
              </a:ext>
            </a:extLst>
          </p:cNvPr>
          <p:cNvSpPr>
            <a:spLocks noGrp="1"/>
          </p:cNvSpPr>
          <p:nvPr>
            <p:ph type="body" sz="quarter" idx="34" hasCustomPrompt="1"/>
          </p:nvPr>
        </p:nvSpPr>
        <p:spPr>
          <a:xfrm>
            <a:off x="3511298" y="5227662"/>
            <a:ext cx="1937004" cy="923012"/>
          </a:xfrm>
          <a:prstGeom prst="rect">
            <a:avLst/>
          </a:prstGeom>
        </p:spPr>
        <p:txBody>
          <a:bodyPr anchor="ctr" anchorCtr="0"/>
          <a:lstStyle>
            <a:lvl1pPr>
              <a:defRPr sz="2800" b="1">
                <a:solidFill>
                  <a:srgbClr val="2746F8"/>
                </a:solidFill>
              </a:defRPr>
            </a:lvl1pPr>
          </a:lstStyle>
          <a:p>
            <a:pPr lvl="0"/>
            <a:r>
              <a:rPr lang="en-US"/>
              <a:t>Item</a:t>
            </a:r>
          </a:p>
        </p:txBody>
      </p:sp>
      <p:sp>
        <p:nvSpPr>
          <p:cNvPr id="40" name="Text Placeholder 21">
            <a:extLst>
              <a:ext uri="{FF2B5EF4-FFF2-40B4-BE49-F238E27FC236}">
                <a16:creationId xmlns:a16="http://schemas.microsoft.com/office/drawing/2014/main" id="{FEFF6114-C567-8D1A-5251-C6266876711A}"/>
              </a:ext>
            </a:extLst>
          </p:cNvPr>
          <p:cNvSpPr>
            <a:spLocks noGrp="1"/>
          </p:cNvSpPr>
          <p:nvPr>
            <p:ph type="body" sz="quarter" idx="35" hasCustomPrompt="1"/>
          </p:nvPr>
        </p:nvSpPr>
        <p:spPr>
          <a:xfrm>
            <a:off x="5660138" y="1296605"/>
            <a:ext cx="6036564" cy="921434"/>
          </a:xfrm>
          <a:prstGeom prst="rect">
            <a:avLst/>
          </a:prstGeom>
        </p:spPr>
        <p:txBody>
          <a:bodyPr anchor="ctr" anchorCtr="0"/>
          <a:lstStyle>
            <a:lvl1pPr>
              <a:defRPr sz="1300" b="0">
                <a:solidFill>
                  <a:srgbClr val="2746F8"/>
                </a:solidFill>
              </a:defRPr>
            </a:lvl1pPr>
          </a:lstStyle>
          <a:p>
            <a:pPr lvl="0"/>
            <a:r>
              <a:rPr lang="en-US"/>
              <a:t>Description</a:t>
            </a:r>
          </a:p>
        </p:txBody>
      </p:sp>
      <p:sp>
        <p:nvSpPr>
          <p:cNvPr id="41" name="Text Placeholder 21">
            <a:extLst>
              <a:ext uri="{FF2B5EF4-FFF2-40B4-BE49-F238E27FC236}">
                <a16:creationId xmlns:a16="http://schemas.microsoft.com/office/drawing/2014/main" id="{97ECBED2-2645-25F9-6DA3-2FB6797BC789}"/>
              </a:ext>
            </a:extLst>
          </p:cNvPr>
          <p:cNvSpPr>
            <a:spLocks noGrp="1"/>
          </p:cNvSpPr>
          <p:nvPr>
            <p:ph type="body" sz="quarter" idx="36" hasCustomPrompt="1"/>
          </p:nvPr>
        </p:nvSpPr>
        <p:spPr>
          <a:xfrm>
            <a:off x="5660138" y="2291062"/>
            <a:ext cx="6036564" cy="902241"/>
          </a:xfrm>
          <a:prstGeom prst="rect">
            <a:avLst/>
          </a:prstGeom>
        </p:spPr>
        <p:txBody>
          <a:bodyPr anchor="ctr" anchorCtr="0"/>
          <a:lstStyle>
            <a:lvl1pPr>
              <a:defRPr sz="1300" b="0">
                <a:solidFill>
                  <a:schemeClr val="tx1">
                    <a:lumMod val="50000"/>
                    <a:lumOff val="50000"/>
                  </a:schemeClr>
                </a:solidFill>
              </a:defRPr>
            </a:lvl1pPr>
          </a:lstStyle>
          <a:p>
            <a:pPr lvl="0"/>
            <a:r>
              <a:rPr lang="en-US"/>
              <a:t>Description</a:t>
            </a:r>
          </a:p>
        </p:txBody>
      </p:sp>
      <p:sp>
        <p:nvSpPr>
          <p:cNvPr id="42" name="Text Placeholder 21">
            <a:extLst>
              <a:ext uri="{FF2B5EF4-FFF2-40B4-BE49-F238E27FC236}">
                <a16:creationId xmlns:a16="http://schemas.microsoft.com/office/drawing/2014/main" id="{E9A2C00A-0F34-9DAC-5D8B-B4E65356EEF1}"/>
              </a:ext>
            </a:extLst>
          </p:cNvPr>
          <p:cNvSpPr>
            <a:spLocks noGrp="1"/>
          </p:cNvSpPr>
          <p:nvPr>
            <p:ph type="body" sz="quarter" idx="37" hasCustomPrompt="1"/>
          </p:nvPr>
        </p:nvSpPr>
        <p:spPr>
          <a:xfrm>
            <a:off x="5660138" y="3260750"/>
            <a:ext cx="6036564" cy="902240"/>
          </a:xfrm>
          <a:prstGeom prst="rect">
            <a:avLst/>
          </a:prstGeom>
        </p:spPr>
        <p:txBody>
          <a:bodyPr anchor="ctr" anchorCtr="0"/>
          <a:lstStyle>
            <a:lvl1pPr>
              <a:defRPr sz="1300" b="0">
                <a:solidFill>
                  <a:srgbClr val="2746F8"/>
                </a:solidFill>
              </a:defRPr>
            </a:lvl1pPr>
          </a:lstStyle>
          <a:p>
            <a:pPr lvl="0"/>
            <a:r>
              <a:rPr lang="en-US"/>
              <a:t>Description</a:t>
            </a:r>
          </a:p>
        </p:txBody>
      </p:sp>
      <p:sp>
        <p:nvSpPr>
          <p:cNvPr id="43" name="Text Placeholder 21">
            <a:extLst>
              <a:ext uri="{FF2B5EF4-FFF2-40B4-BE49-F238E27FC236}">
                <a16:creationId xmlns:a16="http://schemas.microsoft.com/office/drawing/2014/main" id="{27AFDF7D-2FFD-8A65-EB0C-79C2A0817B15}"/>
              </a:ext>
            </a:extLst>
          </p:cNvPr>
          <p:cNvSpPr>
            <a:spLocks noGrp="1"/>
          </p:cNvSpPr>
          <p:nvPr>
            <p:ph type="body" sz="quarter" idx="38" hasCustomPrompt="1"/>
          </p:nvPr>
        </p:nvSpPr>
        <p:spPr>
          <a:xfrm>
            <a:off x="5660138" y="4257975"/>
            <a:ext cx="6036564" cy="902241"/>
          </a:xfrm>
          <a:prstGeom prst="rect">
            <a:avLst/>
          </a:prstGeom>
        </p:spPr>
        <p:txBody>
          <a:bodyPr anchor="ctr" anchorCtr="0"/>
          <a:lstStyle>
            <a:lvl1pPr>
              <a:defRPr sz="1300" b="0">
                <a:solidFill>
                  <a:schemeClr val="tx1">
                    <a:lumMod val="50000"/>
                    <a:lumOff val="50000"/>
                  </a:schemeClr>
                </a:solidFill>
              </a:defRPr>
            </a:lvl1pPr>
          </a:lstStyle>
          <a:p>
            <a:pPr lvl="0"/>
            <a:r>
              <a:rPr lang="en-US"/>
              <a:t>Description</a:t>
            </a:r>
          </a:p>
        </p:txBody>
      </p:sp>
      <p:sp>
        <p:nvSpPr>
          <p:cNvPr id="44" name="Text Placeholder 21">
            <a:extLst>
              <a:ext uri="{FF2B5EF4-FFF2-40B4-BE49-F238E27FC236}">
                <a16:creationId xmlns:a16="http://schemas.microsoft.com/office/drawing/2014/main" id="{53908960-C454-597F-61C0-3EEAD0918A56}"/>
              </a:ext>
            </a:extLst>
          </p:cNvPr>
          <p:cNvSpPr>
            <a:spLocks noGrp="1"/>
          </p:cNvSpPr>
          <p:nvPr>
            <p:ph type="body" sz="quarter" idx="39" hasCustomPrompt="1"/>
          </p:nvPr>
        </p:nvSpPr>
        <p:spPr>
          <a:xfrm>
            <a:off x="5660138" y="5227662"/>
            <a:ext cx="6036564" cy="923012"/>
          </a:xfrm>
          <a:prstGeom prst="rect">
            <a:avLst/>
          </a:prstGeom>
        </p:spPr>
        <p:txBody>
          <a:bodyPr anchor="ctr" anchorCtr="0"/>
          <a:lstStyle>
            <a:lvl1pPr>
              <a:defRPr sz="1300" b="0">
                <a:solidFill>
                  <a:srgbClr val="2746F8"/>
                </a:solidFill>
              </a:defRPr>
            </a:lvl1pPr>
          </a:lstStyle>
          <a:p>
            <a:pPr lvl="0"/>
            <a:r>
              <a:rPr lang="en-US"/>
              <a:t>Description</a:t>
            </a:r>
          </a:p>
        </p:txBody>
      </p:sp>
      <p:sp>
        <p:nvSpPr>
          <p:cNvPr id="48" name="Date Placeholder 3">
            <a:extLst>
              <a:ext uri="{FF2B5EF4-FFF2-40B4-BE49-F238E27FC236}">
                <a16:creationId xmlns:a16="http://schemas.microsoft.com/office/drawing/2014/main" id="{3EBA8A8E-9F3A-4795-A9CD-D5FA14B66548}"/>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49" name="Footer Placeholder 4">
            <a:extLst>
              <a:ext uri="{FF2B5EF4-FFF2-40B4-BE49-F238E27FC236}">
                <a16:creationId xmlns:a16="http://schemas.microsoft.com/office/drawing/2014/main" id="{D726B41E-FF00-92A8-1520-5B538C21349F}"/>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50" name="Slide Number Placeholder 5">
            <a:extLst>
              <a:ext uri="{FF2B5EF4-FFF2-40B4-BE49-F238E27FC236}">
                <a16:creationId xmlns:a16="http://schemas.microsoft.com/office/drawing/2014/main" id="{943B957D-9ADC-BE07-5955-17955EA7248E}"/>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810051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lternating Boxes">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146304" y="1133859"/>
            <a:ext cx="2743200" cy="1270669"/>
          </a:xfrm>
          <a:prstGeom prst="rect">
            <a:avLst/>
          </a:prstGeom>
        </p:spPr>
        <p:txBody>
          <a:bodyPr anchor="b" anchorCtr="0"/>
          <a:lstStyle>
            <a:lvl1pPr>
              <a:defRPr sz="2000" b="0">
                <a:solidFill>
                  <a:schemeClr val="tx1"/>
                </a:solidFill>
              </a:defRPr>
            </a:lvl1pPr>
          </a:lstStyle>
          <a:p>
            <a:pPr lvl="0"/>
            <a:r>
              <a:rPr lang="en-US"/>
              <a:t>Header</a:t>
            </a:r>
          </a:p>
        </p:txBody>
      </p:sp>
      <p:sp>
        <p:nvSpPr>
          <p:cNvPr id="2" name="Rectangle 1">
            <a:extLst>
              <a:ext uri="{FF2B5EF4-FFF2-40B4-BE49-F238E27FC236}">
                <a16:creationId xmlns:a16="http://schemas.microsoft.com/office/drawing/2014/main" id="{6802A9D8-C2BF-CF20-ADE3-4250BBEA3435}"/>
              </a:ext>
            </a:extLst>
          </p:cNvPr>
          <p:cNvSpPr/>
          <p:nvPr userDrawn="1"/>
        </p:nvSpPr>
        <p:spPr>
          <a:xfrm>
            <a:off x="3242735" y="3263521"/>
            <a:ext cx="8712200"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746F8"/>
              </a:solidFill>
            </a:endParaRPr>
          </a:p>
        </p:txBody>
      </p:sp>
      <p:sp>
        <p:nvSpPr>
          <p:cNvPr id="3" name="Rectangle 2">
            <a:extLst>
              <a:ext uri="{FF2B5EF4-FFF2-40B4-BE49-F238E27FC236}">
                <a16:creationId xmlns:a16="http://schemas.microsoft.com/office/drawing/2014/main" id="{0B496709-1466-70E6-E76C-2DC01476FBBC}"/>
              </a:ext>
            </a:extLst>
          </p:cNvPr>
          <p:cNvSpPr/>
          <p:nvPr userDrawn="1"/>
        </p:nvSpPr>
        <p:spPr>
          <a:xfrm>
            <a:off x="3242735" y="5238543"/>
            <a:ext cx="8712200"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746F8"/>
              </a:solidFill>
            </a:endParaRPr>
          </a:p>
        </p:txBody>
      </p:sp>
      <p:sp>
        <p:nvSpPr>
          <p:cNvPr id="7" name="Rectangle 6">
            <a:extLst>
              <a:ext uri="{FF2B5EF4-FFF2-40B4-BE49-F238E27FC236}">
                <a16:creationId xmlns:a16="http://schemas.microsoft.com/office/drawing/2014/main" id="{EAA4BE74-14D3-3A79-4D68-93EE03A87F4F}"/>
              </a:ext>
            </a:extLst>
          </p:cNvPr>
          <p:cNvSpPr/>
          <p:nvPr userDrawn="1"/>
        </p:nvSpPr>
        <p:spPr>
          <a:xfrm>
            <a:off x="3242735" y="1296609"/>
            <a:ext cx="8712200" cy="902241"/>
          </a:xfrm>
          <a:prstGeom prst="rect">
            <a:avLst/>
          </a:prstGeom>
          <a:solidFill>
            <a:srgbClr val="2746F8">
              <a:alpha val="1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746F8"/>
              </a:solidFill>
            </a:endParaRPr>
          </a:p>
        </p:txBody>
      </p:sp>
      <p:sp>
        <p:nvSpPr>
          <p:cNvPr id="10" name="Rectangle 9">
            <a:extLst>
              <a:ext uri="{FF2B5EF4-FFF2-40B4-BE49-F238E27FC236}">
                <a16:creationId xmlns:a16="http://schemas.microsoft.com/office/drawing/2014/main" id="{9BB12709-A768-C4D2-1FED-08CA0D8DE451}"/>
              </a:ext>
            </a:extLst>
          </p:cNvPr>
          <p:cNvSpPr/>
          <p:nvPr userDrawn="1"/>
        </p:nvSpPr>
        <p:spPr>
          <a:xfrm>
            <a:off x="3242733" y="4257975"/>
            <a:ext cx="8712200" cy="902241"/>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746F8"/>
              </a:solidFill>
            </a:endParaRPr>
          </a:p>
        </p:txBody>
      </p:sp>
      <p:sp>
        <p:nvSpPr>
          <p:cNvPr id="11" name="Rectangle 10">
            <a:extLst>
              <a:ext uri="{FF2B5EF4-FFF2-40B4-BE49-F238E27FC236}">
                <a16:creationId xmlns:a16="http://schemas.microsoft.com/office/drawing/2014/main" id="{CA6A6972-111E-1824-B0B2-DC20861BDA8C}"/>
              </a:ext>
            </a:extLst>
          </p:cNvPr>
          <p:cNvSpPr/>
          <p:nvPr userDrawn="1"/>
        </p:nvSpPr>
        <p:spPr>
          <a:xfrm>
            <a:off x="3242733" y="2280186"/>
            <a:ext cx="8712200" cy="902241"/>
          </a:xfrm>
          <a:prstGeom prst="rect">
            <a:avLst/>
          </a:prstGeom>
          <a:solidFill>
            <a:schemeClr val="bg1">
              <a:lumMod val="85000"/>
              <a:alpha val="4941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2746F8"/>
              </a:solidFill>
            </a:endParaRPr>
          </a:p>
        </p:txBody>
      </p:sp>
      <p:pic>
        <p:nvPicPr>
          <p:cNvPr id="12" name="Picture 11">
            <a:extLst>
              <a:ext uri="{FF2B5EF4-FFF2-40B4-BE49-F238E27FC236}">
                <a16:creationId xmlns:a16="http://schemas.microsoft.com/office/drawing/2014/main" id="{8A24C09E-C437-D57E-5359-BDF82DCF56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9" y="6121223"/>
            <a:ext cx="136508" cy="490692"/>
          </a:xfrm>
          <a:prstGeom prst="rect">
            <a:avLst/>
          </a:prstGeom>
        </p:spPr>
      </p:pic>
      <p:sp>
        <p:nvSpPr>
          <p:cNvPr id="13" name="Text Placeholder 21">
            <a:extLst>
              <a:ext uri="{FF2B5EF4-FFF2-40B4-BE49-F238E27FC236}">
                <a16:creationId xmlns:a16="http://schemas.microsoft.com/office/drawing/2014/main" id="{DBFA0585-EDE6-E46A-DA75-A1DBBB74D5C3}"/>
              </a:ext>
            </a:extLst>
          </p:cNvPr>
          <p:cNvSpPr>
            <a:spLocks noGrp="1"/>
          </p:cNvSpPr>
          <p:nvPr>
            <p:ph type="body" sz="quarter" idx="29" hasCustomPrompt="1"/>
          </p:nvPr>
        </p:nvSpPr>
        <p:spPr>
          <a:xfrm>
            <a:off x="146304" y="2606040"/>
            <a:ext cx="2743200" cy="649224"/>
          </a:xfrm>
          <a:prstGeom prst="rect">
            <a:avLst/>
          </a:prstGeom>
        </p:spPr>
        <p:txBody>
          <a:bodyPr/>
          <a:lstStyle>
            <a:lvl1pPr>
              <a:defRPr sz="1200" b="0">
                <a:solidFill>
                  <a:schemeClr val="tx1"/>
                </a:solidFill>
                <a:latin typeface="Source Sans Pro" panose="020B0503030403020204" pitchFamily="34" charset="77"/>
              </a:defRPr>
            </a:lvl1pPr>
          </a:lstStyle>
          <a:p>
            <a:pPr lvl="0"/>
            <a:r>
              <a:rPr lang="en-US"/>
              <a:t>Body copy</a:t>
            </a:r>
          </a:p>
        </p:txBody>
      </p:sp>
      <p:sp>
        <p:nvSpPr>
          <p:cNvPr id="14" name="Text Placeholder 21">
            <a:extLst>
              <a:ext uri="{FF2B5EF4-FFF2-40B4-BE49-F238E27FC236}">
                <a16:creationId xmlns:a16="http://schemas.microsoft.com/office/drawing/2014/main" id="{38DBBDB3-9F67-15E4-1A98-3AF9CBCC4C46}"/>
              </a:ext>
            </a:extLst>
          </p:cNvPr>
          <p:cNvSpPr>
            <a:spLocks noGrp="1"/>
          </p:cNvSpPr>
          <p:nvPr>
            <p:ph type="body" sz="quarter" idx="30" hasCustomPrompt="1"/>
          </p:nvPr>
        </p:nvSpPr>
        <p:spPr>
          <a:xfrm>
            <a:off x="3511298" y="1296605"/>
            <a:ext cx="1937004" cy="921434"/>
          </a:xfrm>
          <a:prstGeom prst="rect">
            <a:avLst/>
          </a:prstGeom>
        </p:spPr>
        <p:txBody>
          <a:bodyPr anchor="ctr" anchorCtr="0"/>
          <a:lstStyle>
            <a:lvl1pPr>
              <a:defRPr sz="2800" b="1">
                <a:solidFill>
                  <a:srgbClr val="2746F8"/>
                </a:solidFill>
              </a:defRPr>
            </a:lvl1pPr>
          </a:lstStyle>
          <a:p>
            <a:pPr lvl="0"/>
            <a:r>
              <a:rPr lang="en-US"/>
              <a:t>Item</a:t>
            </a:r>
          </a:p>
        </p:txBody>
      </p:sp>
      <p:sp>
        <p:nvSpPr>
          <p:cNvPr id="19" name="Text Placeholder 21">
            <a:extLst>
              <a:ext uri="{FF2B5EF4-FFF2-40B4-BE49-F238E27FC236}">
                <a16:creationId xmlns:a16="http://schemas.microsoft.com/office/drawing/2014/main" id="{8C554B68-4E31-2A95-C249-29AA1D1FEB89}"/>
              </a:ext>
            </a:extLst>
          </p:cNvPr>
          <p:cNvSpPr>
            <a:spLocks noGrp="1"/>
          </p:cNvSpPr>
          <p:nvPr>
            <p:ph type="body" sz="quarter" idx="31" hasCustomPrompt="1"/>
          </p:nvPr>
        </p:nvSpPr>
        <p:spPr>
          <a:xfrm>
            <a:off x="3511298" y="2291062"/>
            <a:ext cx="1937004" cy="902241"/>
          </a:xfrm>
          <a:prstGeom prst="rect">
            <a:avLst/>
          </a:prstGeom>
        </p:spPr>
        <p:txBody>
          <a:bodyPr anchor="ctr" anchorCtr="0"/>
          <a:lstStyle>
            <a:lvl1pPr>
              <a:defRPr sz="2800" b="1">
                <a:solidFill>
                  <a:schemeClr val="tx1">
                    <a:lumMod val="50000"/>
                    <a:lumOff val="50000"/>
                  </a:schemeClr>
                </a:solidFill>
              </a:defRPr>
            </a:lvl1pPr>
          </a:lstStyle>
          <a:p>
            <a:pPr lvl="0"/>
            <a:r>
              <a:rPr lang="en-US"/>
              <a:t>Item</a:t>
            </a:r>
          </a:p>
        </p:txBody>
      </p:sp>
      <p:sp>
        <p:nvSpPr>
          <p:cNvPr id="20" name="Text Placeholder 21">
            <a:extLst>
              <a:ext uri="{FF2B5EF4-FFF2-40B4-BE49-F238E27FC236}">
                <a16:creationId xmlns:a16="http://schemas.microsoft.com/office/drawing/2014/main" id="{A2B662EA-1924-9A10-125B-BA98F07F0D1E}"/>
              </a:ext>
            </a:extLst>
          </p:cNvPr>
          <p:cNvSpPr>
            <a:spLocks noGrp="1"/>
          </p:cNvSpPr>
          <p:nvPr>
            <p:ph type="body" sz="quarter" idx="32" hasCustomPrompt="1"/>
          </p:nvPr>
        </p:nvSpPr>
        <p:spPr>
          <a:xfrm>
            <a:off x="3511298" y="3260750"/>
            <a:ext cx="1937004" cy="902240"/>
          </a:xfrm>
          <a:prstGeom prst="rect">
            <a:avLst/>
          </a:prstGeom>
        </p:spPr>
        <p:txBody>
          <a:bodyPr anchor="ctr" anchorCtr="0"/>
          <a:lstStyle>
            <a:lvl1pPr>
              <a:defRPr sz="2800" b="1">
                <a:solidFill>
                  <a:srgbClr val="2746F8"/>
                </a:solidFill>
              </a:defRPr>
            </a:lvl1pPr>
          </a:lstStyle>
          <a:p>
            <a:pPr lvl="0"/>
            <a:r>
              <a:rPr lang="en-US"/>
              <a:t>Item</a:t>
            </a:r>
          </a:p>
        </p:txBody>
      </p:sp>
      <p:sp>
        <p:nvSpPr>
          <p:cNvPr id="21" name="Text Placeholder 21">
            <a:extLst>
              <a:ext uri="{FF2B5EF4-FFF2-40B4-BE49-F238E27FC236}">
                <a16:creationId xmlns:a16="http://schemas.microsoft.com/office/drawing/2014/main" id="{A8FF828A-50D5-16E2-79BD-A33E2C747044}"/>
              </a:ext>
            </a:extLst>
          </p:cNvPr>
          <p:cNvSpPr>
            <a:spLocks noGrp="1"/>
          </p:cNvSpPr>
          <p:nvPr>
            <p:ph type="body" sz="quarter" idx="33" hasCustomPrompt="1"/>
          </p:nvPr>
        </p:nvSpPr>
        <p:spPr>
          <a:xfrm>
            <a:off x="3511298" y="4257975"/>
            <a:ext cx="1937004" cy="902241"/>
          </a:xfrm>
          <a:prstGeom prst="rect">
            <a:avLst/>
          </a:prstGeom>
        </p:spPr>
        <p:txBody>
          <a:bodyPr anchor="ctr" anchorCtr="0"/>
          <a:lstStyle>
            <a:lvl1pPr>
              <a:defRPr sz="2800" b="1">
                <a:solidFill>
                  <a:schemeClr val="tx1">
                    <a:lumMod val="50000"/>
                    <a:lumOff val="50000"/>
                  </a:schemeClr>
                </a:solidFill>
              </a:defRPr>
            </a:lvl1pPr>
          </a:lstStyle>
          <a:p>
            <a:pPr lvl="0"/>
            <a:r>
              <a:rPr lang="en-US"/>
              <a:t>Item</a:t>
            </a:r>
          </a:p>
        </p:txBody>
      </p:sp>
      <p:sp>
        <p:nvSpPr>
          <p:cNvPr id="27" name="Text Placeholder 21">
            <a:extLst>
              <a:ext uri="{FF2B5EF4-FFF2-40B4-BE49-F238E27FC236}">
                <a16:creationId xmlns:a16="http://schemas.microsoft.com/office/drawing/2014/main" id="{F3A258FD-699B-0B97-8550-722B1803414A}"/>
              </a:ext>
            </a:extLst>
          </p:cNvPr>
          <p:cNvSpPr>
            <a:spLocks noGrp="1"/>
          </p:cNvSpPr>
          <p:nvPr>
            <p:ph type="body" sz="quarter" idx="34" hasCustomPrompt="1"/>
          </p:nvPr>
        </p:nvSpPr>
        <p:spPr>
          <a:xfrm>
            <a:off x="3511298" y="5227662"/>
            <a:ext cx="1937004" cy="923012"/>
          </a:xfrm>
          <a:prstGeom prst="rect">
            <a:avLst/>
          </a:prstGeom>
        </p:spPr>
        <p:txBody>
          <a:bodyPr anchor="ctr" anchorCtr="0"/>
          <a:lstStyle>
            <a:lvl1pPr>
              <a:defRPr sz="2800" b="1">
                <a:solidFill>
                  <a:srgbClr val="2746F8"/>
                </a:solidFill>
              </a:defRPr>
            </a:lvl1pPr>
          </a:lstStyle>
          <a:p>
            <a:pPr lvl="0"/>
            <a:r>
              <a:rPr lang="en-US"/>
              <a:t>Item</a:t>
            </a:r>
          </a:p>
        </p:txBody>
      </p:sp>
      <p:sp>
        <p:nvSpPr>
          <p:cNvPr id="40" name="Text Placeholder 21">
            <a:extLst>
              <a:ext uri="{FF2B5EF4-FFF2-40B4-BE49-F238E27FC236}">
                <a16:creationId xmlns:a16="http://schemas.microsoft.com/office/drawing/2014/main" id="{FEFF6114-C567-8D1A-5251-C6266876711A}"/>
              </a:ext>
            </a:extLst>
          </p:cNvPr>
          <p:cNvSpPr>
            <a:spLocks noGrp="1"/>
          </p:cNvSpPr>
          <p:nvPr>
            <p:ph type="body" sz="quarter" idx="35" hasCustomPrompt="1"/>
          </p:nvPr>
        </p:nvSpPr>
        <p:spPr>
          <a:xfrm>
            <a:off x="5660138" y="1296605"/>
            <a:ext cx="6036564" cy="921434"/>
          </a:xfrm>
          <a:prstGeom prst="rect">
            <a:avLst/>
          </a:prstGeom>
        </p:spPr>
        <p:txBody>
          <a:bodyPr anchor="ctr" anchorCtr="0"/>
          <a:lstStyle>
            <a:lvl1pPr>
              <a:defRPr sz="1300" b="0">
                <a:solidFill>
                  <a:srgbClr val="2746F8"/>
                </a:solidFill>
              </a:defRPr>
            </a:lvl1pPr>
          </a:lstStyle>
          <a:p>
            <a:pPr lvl="0"/>
            <a:r>
              <a:rPr lang="en-US"/>
              <a:t>Description</a:t>
            </a:r>
          </a:p>
        </p:txBody>
      </p:sp>
      <p:sp>
        <p:nvSpPr>
          <p:cNvPr id="41" name="Text Placeholder 21">
            <a:extLst>
              <a:ext uri="{FF2B5EF4-FFF2-40B4-BE49-F238E27FC236}">
                <a16:creationId xmlns:a16="http://schemas.microsoft.com/office/drawing/2014/main" id="{97ECBED2-2645-25F9-6DA3-2FB6797BC789}"/>
              </a:ext>
            </a:extLst>
          </p:cNvPr>
          <p:cNvSpPr>
            <a:spLocks noGrp="1"/>
          </p:cNvSpPr>
          <p:nvPr>
            <p:ph type="body" sz="quarter" idx="36" hasCustomPrompt="1"/>
          </p:nvPr>
        </p:nvSpPr>
        <p:spPr>
          <a:xfrm>
            <a:off x="5660138" y="2291062"/>
            <a:ext cx="6036564" cy="902241"/>
          </a:xfrm>
          <a:prstGeom prst="rect">
            <a:avLst/>
          </a:prstGeom>
        </p:spPr>
        <p:txBody>
          <a:bodyPr anchor="ctr" anchorCtr="0"/>
          <a:lstStyle>
            <a:lvl1pPr>
              <a:defRPr sz="1300" b="0">
                <a:solidFill>
                  <a:schemeClr val="tx1">
                    <a:lumMod val="50000"/>
                    <a:lumOff val="50000"/>
                  </a:schemeClr>
                </a:solidFill>
              </a:defRPr>
            </a:lvl1pPr>
          </a:lstStyle>
          <a:p>
            <a:pPr lvl="0"/>
            <a:r>
              <a:rPr lang="en-US"/>
              <a:t>Description</a:t>
            </a:r>
          </a:p>
        </p:txBody>
      </p:sp>
      <p:sp>
        <p:nvSpPr>
          <p:cNvPr id="42" name="Text Placeholder 21">
            <a:extLst>
              <a:ext uri="{FF2B5EF4-FFF2-40B4-BE49-F238E27FC236}">
                <a16:creationId xmlns:a16="http://schemas.microsoft.com/office/drawing/2014/main" id="{E9A2C00A-0F34-9DAC-5D8B-B4E65356EEF1}"/>
              </a:ext>
            </a:extLst>
          </p:cNvPr>
          <p:cNvSpPr>
            <a:spLocks noGrp="1"/>
          </p:cNvSpPr>
          <p:nvPr>
            <p:ph type="body" sz="quarter" idx="37" hasCustomPrompt="1"/>
          </p:nvPr>
        </p:nvSpPr>
        <p:spPr>
          <a:xfrm>
            <a:off x="5660138" y="3260750"/>
            <a:ext cx="6036564" cy="902240"/>
          </a:xfrm>
          <a:prstGeom prst="rect">
            <a:avLst/>
          </a:prstGeom>
        </p:spPr>
        <p:txBody>
          <a:bodyPr anchor="ctr" anchorCtr="0"/>
          <a:lstStyle>
            <a:lvl1pPr>
              <a:defRPr sz="1300" b="0">
                <a:solidFill>
                  <a:srgbClr val="2746F8"/>
                </a:solidFill>
              </a:defRPr>
            </a:lvl1pPr>
          </a:lstStyle>
          <a:p>
            <a:pPr lvl="0"/>
            <a:r>
              <a:rPr lang="en-US"/>
              <a:t>Description</a:t>
            </a:r>
          </a:p>
        </p:txBody>
      </p:sp>
      <p:sp>
        <p:nvSpPr>
          <p:cNvPr id="43" name="Text Placeholder 21">
            <a:extLst>
              <a:ext uri="{FF2B5EF4-FFF2-40B4-BE49-F238E27FC236}">
                <a16:creationId xmlns:a16="http://schemas.microsoft.com/office/drawing/2014/main" id="{27AFDF7D-2FFD-8A65-EB0C-79C2A0817B15}"/>
              </a:ext>
            </a:extLst>
          </p:cNvPr>
          <p:cNvSpPr>
            <a:spLocks noGrp="1"/>
          </p:cNvSpPr>
          <p:nvPr>
            <p:ph type="body" sz="quarter" idx="38" hasCustomPrompt="1"/>
          </p:nvPr>
        </p:nvSpPr>
        <p:spPr>
          <a:xfrm>
            <a:off x="5660138" y="4257975"/>
            <a:ext cx="6036564" cy="902241"/>
          </a:xfrm>
          <a:prstGeom prst="rect">
            <a:avLst/>
          </a:prstGeom>
        </p:spPr>
        <p:txBody>
          <a:bodyPr anchor="ctr" anchorCtr="0"/>
          <a:lstStyle>
            <a:lvl1pPr>
              <a:defRPr sz="1300" b="0">
                <a:solidFill>
                  <a:schemeClr val="tx1">
                    <a:lumMod val="50000"/>
                    <a:lumOff val="50000"/>
                  </a:schemeClr>
                </a:solidFill>
              </a:defRPr>
            </a:lvl1pPr>
          </a:lstStyle>
          <a:p>
            <a:pPr lvl="0"/>
            <a:r>
              <a:rPr lang="en-US"/>
              <a:t>Description</a:t>
            </a:r>
          </a:p>
        </p:txBody>
      </p:sp>
      <p:sp>
        <p:nvSpPr>
          <p:cNvPr id="44" name="Text Placeholder 21">
            <a:extLst>
              <a:ext uri="{FF2B5EF4-FFF2-40B4-BE49-F238E27FC236}">
                <a16:creationId xmlns:a16="http://schemas.microsoft.com/office/drawing/2014/main" id="{53908960-C454-597F-61C0-3EEAD0918A56}"/>
              </a:ext>
            </a:extLst>
          </p:cNvPr>
          <p:cNvSpPr>
            <a:spLocks noGrp="1"/>
          </p:cNvSpPr>
          <p:nvPr>
            <p:ph type="body" sz="quarter" idx="39" hasCustomPrompt="1"/>
          </p:nvPr>
        </p:nvSpPr>
        <p:spPr>
          <a:xfrm>
            <a:off x="5660138" y="5227662"/>
            <a:ext cx="6036564" cy="923012"/>
          </a:xfrm>
          <a:prstGeom prst="rect">
            <a:avLst/>
          </a:prstGeom>
        </p:spPr>
        <p:txBody>
          <a:bodyPr anchor="ctr" anchorCtr="0"/>
          <a:lstStyle>
            <a:lvl1pPr>
              <a:defRPr sz="1300" b="0">
                <a:solidFill>
                  <a:srgbClr val="2746F8"/>
                </a:solidFill>
              </a:defRPr>
            </a:lvl1pPr>
          </a:lstStyle>
          <a:p>
            <a:pPr lvl="0"/>
            <a:r>
              <a:rPr lang="en-US"/>
              <a:t>Description</a:t>
            </a:r>
          </a:p>
        </p:txBody>
      </p:sp>
      <p:sp>
        <p:nvSpPr>
          <p:cNvPr id="48" name="Date Placeholder 3">
            <a:extLst>
              <a:ext uri="{FF2B5EF4-FFF2-40B4-BE49-F238E27FC236}">
                <a16:creationId xmlns:a16="http://schemas.microsoft.com/office/drawing/2014/main" id="{3EBA8A8E-9F3A-4795-A9CD-D5FA14B66548}"/>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49" name="Footer Placeholder 4">
            <a:extLst>
              <a:ext uri="{FF2B5EF4-FFF2-40B4-BE49-F238E27FC236}">
                <a16:creationId xmlns:a16="http://schemas.microsoft.com/office/drawing/2014/main" id="{D726B41E-FF00-92A8-1520-5B538C21349F}"/>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50" name="Slide Number Placeholder 5">
            <a:extLst>
              <a:ext uri="{FF2B5EF4-FFF2-40B4-BE49-F238E27FC236}">
                <a16:creationId xmlns:a16="http://schemas.microsoft.com/office/drawing/2014/main" id="{943B957D-9ADC-BE07-5955-17955EA7248E}"/>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27629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61600"/>
            <a:ext cx="2743200" cy="365125"/>
          </a:xfrm>
          <a:prstGeom prst="rect">
            <a:avLst/>
          </a:prstGeom>
        </p:spPr>
        <p:txBody>
          <a:bodyPr/>
          <a:lstStyle/>
          <a:p>
            <a:fld id="{9593ECB2-A5F5-D944-BFBF-C35EE96C21DB}" type="datetimeFigureOut">
              <a:rPr lang="en-US" smtClean="0"/>
              <a:t>1/4/2023</a:t>
            </a:fld>
            <a:endParaRPr lang="en-US"/>
          </a:p>
        </p:txBody>
      </p:sp>
      <p:sp>
        <p:nvSpPr>
          <p:cNvPr id="4" name="Footer Placeholder 3"/>
          <p:cNvSpPr>
            <a:spLocks noGrp="1"/>
          </p:cNvSpPr>
          <p:nvPr>
            <p:ph type="ftr" sz="quarter" idx="11"/>
          </p:nvPr>
        </p:nvSpPr>
        <p:spPr>
          <a:xfrm>
            <a:off x="4038600" y="6361600"/>
            <a:ext cx="4114800" cy="123111"/>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4"/>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329189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5B052A4-A2BF-9761-4B44-6117C73C2E0D}"/>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6" name="Footer Placeholder 4">
            <a:extLst>
              <a:ext uri="{FF2B5EF4-FFF2-40B4-BE49-F238E27FC236}">
                <a16:creationId xmlns:a16="http://schemas.microsoft.com/office/drawing/2014/main" id="{1EB5B032-13A8-391B-E3E5-6377592F6FED}"/>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7" name="Slide Number Placeholder 5">
            <a:extLst>
              <a:ext uri="{FF2B5EF4-FFF2-40B4-BE49-F238E27FC236}">
                <a16:creationId xmlns:a16="http://schemas.microsoft.com/office/drawing/2014/main" id="{2B89A9E3-9F25-0D1E-26FC-C3D98B7280DF}"/>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8055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600"/>
            <a:ext cx="2743200" cy="365125"/>
          </a:xfrm>
          <a:prstGeom prst="rect">
            <a:avLst/>
          </a:prstGeom>
        </p:spPr>
        <p:txBody>
          <a:bodyPr/>
          <a:lstStyle/>
          <a:p>
            <a:fld id="{9593ECB2-A5F5-D944-BFBF-C35EE96C21DB}" type="datetimeFigureOut">
              <a:rPr lang="en-US" smtClean="0"/>
              <a:t>1/4/2023</a:t>
            </a:fld>
            <a:endParaRPr lang="en-US"/>
          </a:p>
        </p:txBody>
      </p:sp>
      <p:sp>
        <p:nvSpPr>
          <p:cNvPr id="6" name="Footer Placeholder 5"/>
          <p:cNvSpPr>
            <a:spLocks noGrp="1"/>
          </p:cNvSpPr>
          <p:nvPr>
            <p:ph type="ftr" sz="quarter" idx="11"/>
          </p:nvPr>
        </p:nvSpPr>
        <p:spPr>
          <a:xfrm>
            <a:off x="4038600" y="6361600"/>
            <a:ext cx="4114800" cy="123111"/>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4"/>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243531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61600"/>
            <a:ext cx="2743200" cy="365125"/>
          </a:xfrm>
          <a:prstGeom prst="rect">
            <a:avLst/>
          </a:prstGeom>
        </p:spPr>
        <p:txBody>
          <a:bodyPr/>
          <a:lstStyle/>
          <a:p>
            <a:fld id="{9593ECB2-A5F5-D944-BFBF-C35EE96C21DB}" type="datetimeFigureOut">
              <a:rPr lang="en-US" smtClean="0"/>
              <a:t>1/4/2023</a:t>
            </a:fld>
            <a:endParaRPr lang="en-US"/>
          </a:p>
        </p:txBody>
      </p:sp>
      <p:sp>
        <p:nvSpPr>
          <p:cNvPr id="6" name="Footer Placeholder 5"/>
          <p:cNvSpPr>
            <a:spLocks noGrp="1"/>
          </p:cNvSpPr>
          <p:nvPr>
            <p:ph type="ftr" sz="quarter" idx="11"/>
          </p:nvPr>
        </p:nvSpPr>
        <p:spPr>
          <a:xfrm>
            <a:off x="4038600" y="6361600"/>
            <a:ext cx="4114800" cy="123111"/>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4"/>
            <a:ext cx="2743200" cy="123111"/>
          </a:xfrm>
          <a:prstGeom prst="rect">
            <a:avLst/>
          </a:prstGeom>
        </p:spPr>
        <p:txBody>
          <a:bodyPr/>
          <a:lstStyle/>
          <a:p>
            <a:fld id="{9091AC62-753B-3240-A76B-ED140B7F97AA}" type="slidenum">
              <a:rPr lang="en-US" smtClean="0"/>
              <a:t>‹#›</a:t>
            </a:fld>
            <a:endParaRPr lang="en-US"/>
          </a:p>
        </p:txBody>
      </p:sp>
    </p:spTree>
    <p:extLst>
      <p:ext uri="{BB962C8B-B14F-4D97-AF65-F5344CB8AC3E}">
        <p14:creationId xmlns:p14="http://schemas.microsoft.com/office/powerpoint/2010/main" val="110930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3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7.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8.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2.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15.xml"/><Relationship Id="rId1" Type="http://schemas.openxmlformats.org/officeDocument/2006/relationships/slideLayout" Target="../slideLayouts/slideLayout44.xml"/><Relationship Id="rId5" Type="http://schemas.openxmlformats.org/officeDocument/2006/relationships/image" Target="../media/image7.png"/><Relationship Id="rId4" Type="http://schemas.openxmlformats.org/officeDocument/2006/relationships/image" Target="../media/image9.emf"/></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6.xml"/><Relationship Id="rId1" Type="http://schemas.openxmlformats.org/officeDocument/2006/relationships/slideLayout" Target="../slideLayouts/slideLayout45.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image" Target="../media/image10.png"/></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4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9.xml"/><Relationship Id="rId1"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emf"/></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3.emf"/></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3.emf"/></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3.xml"/><Relationship Id="rId1" Type="http://schemas.openxmlformats.org/officeDocument/2006/relationships/slideLayout" Target="../slideLayouts/slideLayout25.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4.xml"/><Relationship Id="rId1" Type="http://schemas.openxmlformats.org/officeDocument/2006/relationships/slideLayout" Target="../slideLayouts/slideLayout26.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C8292FB-6584-D197-9782-D62EE45BED21}"/>
              </a:ext>
            </a:extLst>
          </p:cNvPr>
          <p:cNvSpPr>
            <a:spLocks noGrp="1"/>
          </p:cNvSpPr>
          <p:nvPr>
            <p:ph type="dt" sz="half" idx="2"/>
          </p:nvPr>
        </p:nvSpPr>
        <p:spPr>
          <a:xfrm>
            <a:off x="11423056" y="210312"/>
            <a:ext cx="531877" cy="245764"/>
          </a:xfrm>
          <a:prstGeom prst="rect">
            <a:avLst/>
          </a:prstGeom>
        </p:spPr>
        <p:txBody>
          <a:bodyPr wrap="square" lIns="0" tIns="0" rIns="0" bIns="0" anchor="t" anchorCtr="0">
            <a:noAutofit/>
          </a:bodyPr>
          <a:lstStyle>
            <a:lvl1pPr algn="r">
              <a:defRPr sz="800" baseline="0">
                <a:latin typeface="Poppins" pitchFamily="2" charset="77"/>
                <a:cs typeface="Poppins" pitchFamily="2" charset="77"/>
              </a:defRPr>
            </a:lvl1pPr>
          </a:lstStyle>
          <a:p>
            <a:fld id="{B07D23A7-7402-0843-A222-AAEABEA1D2C1}" type="datetime1">
              <a:rPr lang="en-US" smtClean="0"/>
              <a:t>1/4/2023</a:t>
            </a:fld>
            <a:endParaRPr lang="en-US"/>
          </a:p>
        </p:txBody>
      </p:sp>
      <p:sp>
        <p:nvSpPr>
          <p:cNvPr id="8" name="Footer Placeholder 4">
            <a:extLst>
              <a:ext uri="{FF2B5EF4-FFF2-40B4-BE49-F238E27FC236}">
                <a16:creationId xmlns:a16="http://schemas.microsoft.com/office/drawing/2014/main" id="{ECF04CBB-966F-C440-61EC-C02783C33E94}"/>
              </a:ext>
            </a:extLst>
          </p:cNvPr>
          <p:cNvSpPr>
            <a:spLocks noGrp="1"/>
          </p:cNvSpPr>
          <p:nvPr>
            <p:ph type="ftr" sz="quarter" idx="3"/>
          </p:nvPr>
        </p:nvSpPr>
        <p:spPr>
          <a:xfrm>
            <a:off x="4038600" y="6554432"/>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90D7B1CF-5A5C-29AB-2626-F41210031FA1}"/>
              </a:ext>
            </a:extLst>
          </p:cNvPr>
          <p:cNvSpPr>
            <a:spLocks noGrp="1"/>
          </p:cNvSpPr>
          <p:nvPr>
            <p:ph type="sldNum" sz="quarter" idx="4"/>
          </p:nvPr>
        </p:nvSpPr>
        <p:spPr>
          <a:xfrm>
            <a:off x="11507726" y="655443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050010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18" r:id="rId10"/>
    <p:sldLayoutId id="2147483719" r:id="rId11"/>
    <p:sldLayoutId id="2147483738" r:id="rId12"/>
  </p:sldLayoutIdLst>
  <p:txStyles>
    <p:titleStyle>
      <a:lvl1pPr algn="l" defTabSz="914377" rtl="0" eaLnBrk="1" latinLnBrk="0" hangingPunct="1">
        <a:lnSpc>
          <a:spcPct val="90000"/>
        </a:lnSpc>
        <a:spcBef>
          <a:spcPct val="0"/>
        </a:spcBef>
        <a:buNone/>
        <a:defRPr sz="4400" b="1" kern="1200">
          <a:solidFill>
            <a:schemeClr val="tx1"/>
          </a:solidFill>
          <a:latin typeface="Poppins" pitchFamily="2" charset="77"/>
          <a:ea typeface="+mj-ea"/>
          <a:cs typeface="Poppins" pitchFamily="2" charset="77"/>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783" indent="-228594" algn="l" defTabSz="914377" rtl="0" eaLnBrk="1" latinLnBrk="0" hangingPunct="1">
        <a:lnSpc>
          <a:spcPct val="90000"/>
        </a:lnSpc>
        <a:spcBef>
          <a:spcPts val="500"/>
        </a:spcBef>
        <a:buFont typeface="Arial" panose="020B0604020202020204" pitchFamily="34" charset="0"/>
        <a:buChar char="•"/>
        <a:defRPr sz="2400" b="1" kern="1200">
          <a:solidFill>
            <a:schemeClr val="tx1"/>
          </a:solidFill>
          <a:latin typeface="Source Sans Pro" panose="020B0503030403020204" pitchFamily="34"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1216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spTree>
    <p:extLst>
      <p:ext uri="{BB962C8B-B14F-4D97-AF65-F5344CB8AC3E}">
        <p14:creationId xmlns:p14="http://schemas.microsoft.com/office/powerpoint/2010/main" val="2157423098"/>
      </p:ext>
    </p:extLst>
  </p:cSld>
  <p:clrMap bg1="lt1" tx1="dk1" bg2="lt2" tx2="dk2" accent1="accent1" accent2="accent2" accent3="accent3" accent4="accent4" accent5="accent5" accent6="accent6" hlink="hlink" folHlink="folHlink"/>
  <p:sldLayoutIdLst>
    <p:sldLayoutId id="2147483682" r:id="rId1"/>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0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spTree>
    <p:extLst>
      <p:ext uri="{BB962C8B-B14F-4D97-AF65-F5344CB8AC3E}">
        <p14:creationId xmlns:p14="http://schemas.microsoft.com/office/powerpoint/2010/main" val="23612012"/>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A0F0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spTree>
    <p:extLst>
      <p:ext uri="{BB962C8B-B14F-4D97-AF65-F5344CB8AC3E}">
        <p14:creationId xmlns:p14="http://schemas.microsoft.com/office/powerpoint/2010/main" val="4259562232"/>
      </p:ext>
    </p:extLst>
  </p:cSld>
  <p:clrMap bg1="lt1" tx1="dk1" bg2="lt2" tx2="dk2" accent1="accent1" accent2="accent2" accent3="accent3" accent4="accent4" accent5="accent5" accent6="accent6" hlink="hlink" folHlink="folHlink"/>
  <p:sldLayoutIdLst>
    <p:sldLayoutId id="2147483727" r:id="rId1"/>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pic>
        <p:nvPicPr>
          <p:cNvPr id="2" name="Picture 1" descr="Text&#10;&#10;Description automatically generated">
            <a:extLst>
              <a:ext uri="{FF2B5EF4-FFF2-40B4-BE49-F238E27FC236}">
                <a16:creationId xmlns:a16="http://schemas.microsoft.com/office/drawing/2014/main" id="{26248CE8-ED91-F485-7C3F-2D63228CA4C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34687" y="371146"/>
            <a:ext cx="1781312" cy="1572768"/>
          </a:xfrm>
          <a:prstGeom prst="rect">
            <a:avLst/>
          </a:prstGeom>
        </p:spPr>
      </p:pic>
    </p:spTree>
    <p:extLst>
      <p:ext uri="{BB962C8B-B14F-4D97-AF65-F5344CB8AC3E}">
        <p14:creationId xmlns:p14="http://schemas.microsoft.com/office/powerpoint/2010/main" val="34333264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25" r:id="rId3"/>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pic>
        <p:nvPicPr>
          <p:cNvPr id="3" name="Picture 2" descr="A picture containing text, clipart&#10;&#10;Description automatically generated">
            <a:extLst>
              <a:ext uri="{FF2B5EF4-FFF2-40B4-BE49-F238E27FC236}">
                <a16:creationId xmlns:a16="http://schemas.microsoft.com/office/drawing/2014/main" id="{0DA5C7A8-86C1-4D9D-87A7-B7B93CA468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38223" y="370306"/>
            <a:ext cx="1777776" cy="984188"/>
          </a:xfrm>
          <a:prstGeom prst="rect">
            <a:avLst/>
          </a:prstGeom>
        </p:spPr>
      </p:pic>
    </p:spTree>
    <p:extLst>
      <p:ext uri="{BB962C8B-B14F-4D97-AF65-F5344CB8AC3E}">
        <p14:creationId xmlns:p14="http://schemas.microsoft.com/office/powerpoint/2010/main" val="21341102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724" r:id="rId3"/>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sp>
        <p:nvSpPr>
          <p:cNvPr id="3" name="Rectangle 2">
            <a:extLst>
              <a:ext uri="{FF2B5EF4-FFF2-40B4-BE49-F238E27FC236}">
                <a16:creationId xmlns:a16="http://schemas.microsoft.com/office/drawing/2014/main" id="{92E5E3A3-6002-961E-CB68-A8504C562332}"/>
              </a:ext>
            </a:extLst>
          </p:cNvPr>
          <p:cNvSpPr/>
          <p:nvPr userDrawn="1"/>
        </p:nvSpPr>
        <p:spPr>
          <a:xfrm>
            <a:off x="3" y="0"/>
            <a:ext cx="12191999" cy="6901760"/>
          </a:xfrm>
          <a:prstGeom prst="rect">
            <a:avLst/>
          </a:pr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062A1D9C-B515-9781-AB3E-7FCBB99C11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3741"/>
          <a:stretch/>
        </p:blipFill>
        <p:spPr>
          <a:xfrm>
            <a:off x="7728115" y="2"/>
            <a:ext cx="4463887" cy="6924911"/>
          </a:xfrm>
          <a:prstGeom prst="rect">
            <a:avLst/>
          </a:prstGeom>
        </p:spPr>
      </p:pic>
      <p:pic>
        <p:nvPicPr>
          <p:cNvPr id="8" name="Picture 7">
            <a:extLst>
              <a:ext uri="{FF2B5EF4-FFF2-40B4-BE49-F238E27FC236}">
                <a16:creationId xmlns:a16="http://schemas.microsoft.com/office/drawing/2014/main" id="{8F1A5137-0C23-D927-BDE3-6E12581C486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0386"/>
          <a:stretch/>
        </p:blipFill>
        <p:spPr>
          <a:xfrm rot="10800000">
            <a:off x="6944812" y="5410711"/>
            <a:ext cx="5247189" cy="959827"/>
          </a:xfrm>
          <a:prstGeom prst="rect">
            <a:avLst/>
          </a:prstGeom>
        </p:spPr>
      </p:pic>
      <p:pic>
        <p:nvPicPr>
          <p:cNvPr id="9" name="Picture 8">
            <a:extLst>
              <a:ext uri="{FF2B5EF4-FFF2-40B4-BE49-F238E27FC236}">
                <a16:creationId xmlns:a16="http://schemas.microsoft.com/office/drawing/2014/main" id="{9DD34CCB-D151-C632-571E-FC8BBFF7AE6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697212" y="2851939"/>
            <a:ext cx="2084733" cy="1154120"/>
          </a:xfrm>
          <a:prstGeom prst="rect">
            <a:avLst/>
          </a:prstGeom>
        </p:spPr>
      </p:pic>
    </p:spTree>
    <p:extLst>
      <p:ext uri="{BB962C8B-B14F-4D97-AF65-F5344CB8AC3E}">
        <p14:creationId xmlns:p14="http://schemas.microsoft.com/office/powerpoint/2010/main" val="2792262636"/>
      </p:ext>
    </p:extLst>
  </p:cSld>
  <p:clrMap bg1="lt1" tx1="dk1" bg2="lt2" tx2="dk2" accent1="accent1" accent2="accent2" accent3="accent3" accent4="accent4" accent5="accent5" accent6="accent6" hlink="hlink" folHlink="folHlink"/>
  <p:sldLayoutIdLst>
    <p:sldLayoutId id="2147483692" r:id="rId1"/>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36E89-06B8-D044-9F32-30BBDDAB1637}"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sp>
        <p:nvSpPr>
          <p:cNvPr id="8" name="Rectangle 7">
            <a:extLst>
              <a:ext uri="{FF2B5EF4-FFF2-40B4-BE49-F238E27FC236}">
                <a16:creationId xmlns:a16="http://schemas.microsoft.com/office/drawing/2014/main" id="{F2CCBDBF-FA4C-061B-08C7-A7E49257C5B1}"/>
              </a:ext>
            </a:extLst>
          </p:cNvPr>
          <p:cNvSpPr/>
          <p:nvPr userDrawn="1"/>
        </p:nvSpPr>
        <p:spPr>
          <a:xfrm>
            <a:off x="10887" y="-7642"/>
            <a:ext cx="12192000" cy="6858000"/>
          </a:xfrm>
          <a:prstGeom prst="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A picture containing text, clipart&#10;&#10;Description automatically generated">
            <a:extLst>
              <a:ext uri="{FF2B5EF4-FFF2-40B4-BE49-F238E27FC236}">
                <a16:creationId xmlns:a16="http://schemas.microsoft.com/office/drawing/2014/main" id="{06EB6322-B81C-F51F-BD8A-6A197FEA49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38223" y="5332821"/>
            <a:ext cx="1777776" cy="984188"/>
          </a:xfrm>
          <a:prstGeom prst="rect">
            <a:avLst/>
          </a:prstGeom>
        </p:spPr>
      </p:pic>
      <p:sp>
        <p:nvSpPr>
          <p:cNvPr id="10" name="Rectangle 17">
            <a:extLst>
              <a:ext uri="{FF2B5EF4-FFF2-40B4-BE49-F238E27FC236}">
                <a16:creationId xmlns:a16="http://schemas.microsoft.com/office/drawing/2014/main" id="{01863505-ACE0-7186-975E-0D0CEEFE8ACC}"/>
              </a:ext>
            </a:extLst>
          </p:cNvPr>
          <p:cNvSpPr/>
          <p:nvPr userDrawn="1"/>
        </p:nvSpPr>
        <p:spPr>
          <a:xfrm>
            <a:off x="10890" y="-42120"/>
            <a:ext cx="9134791" cy="6900120"/>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9764488"/>
      </p:ext>
    </p:extLst>
  </p:cSld>
  <p:clrMap bg1="lt1" tx1="dk1" bg2="lt2" tx2="dk2" accent1="accent1" accent2="accent2" accent3="accent3" accent4="accent4" accent5="accent5" accent6="accent6" hlink="hlink" folHlink="folHlink"/>
  <p:sldLayoutIdLst>
    <p:sldLayoutId id="2147483694" r:id="rId1"/>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36E89-06B8-D044-9F32-30BBDDAB1637}"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sp>
        <p:nvSpPr>
          <p:cNvPr id="8" name="Rectangle 7">
            <a:extLst>
              <a:ext uri="{FF2B5EF4-FFF2-40B4-BE49-F238E27FC236}">
                <a16:creationId xmlns:a16="http://schemas.microsoft.com/office/drawing/2014/main" id="{F2CCBDBF-FA4C-061B-08C7-A7E49257C5B1}"/>
              </a:ext>
            </a:extLst>
          </p:cNvPr>
          <p:cNvSpPr/>
          <p:nvPr userDrawn="1"/>
        </p:nvSpPr>
        <p:spPr>
          <a:xfrm>
            <a:off x="10887" y="-7642"/>
            <a:ext cx="12192000" cy="6858000"/>
          </a:xfrm>
          <a:prstGeom prst="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descr="A picture containing text, clipart&#10;&#10;Description automatically generated">
            <a:extLst>
              <a:ext uri="{FF2B5EF4-FFF2-40B4-BE49-F238E27FC236}">
                <a16:creationId xmlns:a16="http://schemas.microsoft.com/office/drawing/2014/main" id="{06EB6322-B81C-F51F-BD8A-6A197FEA492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38223" y="5332821"/>
            <a:ext cx="1777776" cy="984188"/>
          </a:xfrm>
          <a:prstGeom prst="rect">
            <a:avLst/>
          </a:prstGeom>
        </p:spPr>
      </p:pic>
      <p:sp>
        <p:nvSpPr>
          <p:cNvPr id="7" name="Rectangle 17">
            <a:extLst>
              <a:ext uri="{FF2B5EF4-FFF2-40B4-BE49-F238E27FC236}">
                <a16:creationId xmlns:a16="http://schemas.microsoft.com/office/drawing/2014/main" id="{5DC1E182-5078-1BB4-98D6-F2FBD16538D4}"/>
              </a:ext>
            </a:extLst>
          </p:cNvPr>
          <p:cNvSpPr/>
          <p:nvPr userDrawn="1"/>
        </p:nvSpPr>
        <p:spPr>
          <a:xfrm>
            <a:off x="10889" y="-7642"/>
            <a:ext cx="8397407" cy="6858000"/>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7">
            <a:extLst>
              <a:ext uri="{FF2B5EF4-FFF2-40B4-BE49-F238E27FC236}">
                <a16:creationId xmlns:a16="http://schemas.microsoft.com/office/drawing/2014/main" id="{0AA02722-1488-7E47-C501-DA94977626B4}"/>
              </a:ext>
            </a:extLst>
          </p:cNvPr>
          <p:cNvSpPr/>
          <p:nvPr userDrawn="1"/>
        </p:nvSpPr>
        <p:spPr>
          <a:xfrm>
            <a:off x="6196508" y="4995077"/>
            <a:ext cx="894263" cy="67549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28AAB8B9-9AAF-7A98-EC38-5DC309ABCE13}"/>
              </a:ext>
            </a:extLst>
          </p:cNvPr>
          <p:cNvSpPr/>
          <p:nvPr userDrawn="1"/>
        </p:nvSpPr>
        <p:spPr>
          <a:xfrm>
            <a:off x="10889" y="4995079"/>
            <a:ext cx="6701651" cy="6754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05654252"/>
      </p:ext>
    </p:extLst>
  </p:cSld>
  <p:clrMap bg1="lt1" tx1="dk1" bg2="lt2" tx2="dk2" accent1="accent1" accent2="accent2" accent3="accent3" accent4="accent4" accent5="accent5" accent6="accent6" hlink="hlink" folHlink="folHlink"/>
  <p:sldLayoutIdLst>
    <p:sldLayoutId id="2147483696" r:id="rId1"/>
    <p:sldLayoutId id="2147483697" r:id="rId2"/>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C6FD222F-0C74-6437-B02C-547D03F37DAE}"/>
              </a:ext>
            </a:extLst>
          </p:cNvPr>
          <p:cNvSpPr>
            <a:spLocks noGrp="1"/>
          </p:cNvSpPr>
          <p:nvPr>
            <p:ph type="sldNum" sz="quarter" idx="4"/>
          </p:nvPr>
        </p:nvSpPr>
        <p:spPr>
          <a:xfrm>
            <a:off x="11507726" y="6556252"/>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138511742"/>
      </p:ext>
    </p:extLst>
  </p:cSld>
  <p:clrMap bg1="lt1" tx1="dk1" bg2="lt2" tx2="dk2" accent1="accent1" accent2="accent2" accent3="accent3" accent4="accent4" accent5="accent5" accent6="accent6" hlink="hlink" folHlink="folHlink"/>
  <p:sldLayoutIdLst>
    <p:sldLayoutId id="2147483699" r:id="rId1"/>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BBBAF4-4695-F84A-03AA-DF8DCF30D8ED}"/>
              </a:ext>
            </a:extLst>
          </p:cNvPr>
          <p:cNvSpPr/>
          <p:nvPr userDrawn="1"/>
        </p:nvSpPr>
        <p:spPr>
          <a:xfrm>
            <a:off x="10887" y="-7642"/>
            <a:ext cx="12192000" cy="6858000"/>
          </a:xfrm>
          <a:prstGeom prst="rect">
            <a:avLst/>
          </a:prstGeom>
          <a:solidFill>
            <a:srgbClr val="2746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descr="A picture containing text, clipart&#10;&#10;Description automatically generated">
            <a:extLst>
              <a:ext uri="{FF2B5EF4-FFF2-40B4-BE49-F238E27FC236}">
                <a16:creationId xmlns:a16="http://schemas.microsoft.com/office/drawing/2014/main" id="{AD984554-3DA0-5711-15A1-3D2900431E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8223" y="5332821"/>
            <a:ext cx="1777776" cy="984188"/>
          </a:xfrm>
          <a:prstGeom prst="rect">
            <a:avLst/>
          </a:prstGeom>
        </p:spPr>
      </p:pic>
      <p:sp>
        <p:nvSpPr>
          <p:cNvPr id="14" name="Rectangle 17">
            <a:extLst>
              <a:ext uri="{FF2B5EF4-FFF2-40B4-BE49-F238E27FC236}">
                <a16:creationId xmlns:a16="http://schemas.microsoft.com/office/drawing/2014/main" id="{F7FCCF78-99D0-ABF5-2186-57BF9FCF1B33}"/>
              </a:ext>
            </a:extLst>
          </p:cNvPr>
          <p:cNvSpPr/>
          <p:nvPr userDrawn="1"/>
        </p:nvSpPr>
        <p:spPr>
          <a:xfrm>
            <a:off x="486888" y="465667"/>
            <a:ext cx="7825840" cy="5911382"/>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7">
            <a:extLst>
              <a:ext uri="{FF2B5EF4-FFF2-40B4-BE49-F238E27FC236}">
                <a16:creationId xmlns:a16="http://schemas.microsoft.com/office/drawing/2014/main" id="{F6F937FC-956A-1A3E-9205-101EFC3193E0}"/>
              </a:ext>
            </a:extLst>
          </p:cNvPr>
          <p:cNvSpPr/>
          <p:nvPr userDrawn="1"/>
        </p:nvSpPr>
        <p:spPr>
          <a:xfrm>
            <a:off x="6196508" y="4995077"/>
            <a:ext cx="894263" cy="67549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1F256B94-1533-3F45-6ABC-B8CC274AF90A}"/>
              </a:ext>
            </a:extLst>
          </p:cNvPr>
          <p:cNvSpPr/>
          <p:nvPr userDrawn="1"/>
        </p:nvSpPr>
        <p:spPr>
          <a:xfrm>
            <a:off x="10889" y="4995079"/>
            <a:ext cx="6701651" cy="6754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lide Number Placeholder 5">
            <a:extLst>
              <a:ext uri="{FF2B5EF4-FFF2-40B4-BE49-F238E27FC236}">
                <a16:creationId xmlns:a16="http://schemas.microsoft.com/office/drawing/2014/main" id="{C6FD222F-0C74-6437-B02C-547D03F37DAE}"/>
              </a:ext>
            </a:extLst>
          </p:cNvPr>
          <p:cNvSpPr>
            <a:spLocks noGrp="1"/>
          </p:cNvSpPr>
          <p:nvPr>
            <p:ph type="sldNum" sz="quarter" idx="4"/>
          </p:nvPr>
        </p:nvSpPr>
        <p:spPr>
          <a:xfrm>
            <a:off x="11507726" y="6556252"/>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332061767"/>
      </p:ext>
    </p:extLst>
  </p:cSld>
  <p:clrMap bg1="lt1" tx1="dk1" bg2="lt2" tx2="dk2" accent1="accent1" accent2="accent2" accent3="accent3" accent4="accent4" accent5="accent5" accent6="accent6" hlink="hlink" folHlink="folHlink"/>
  <p:sldLayoutIdLst>
    <p:sldLayoutId id="2147483721" r:id="rId1"/>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D41F5-B21C-EC43-9F7F-A96806D99667}"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pic>
        <p:nvPicPr>
          <p:cNvPr id="12" name="Picture 11">
            <a:extLst>
              <a:ext uri="{FF2B5EF4-FFF2-40B4-BE49-F238E27FC236}">
                <a16:creationId xmlns:a16="http://schemas.microsoft.com/office/drawing/2014/main" id="{2E1D811C-7A36-517B-9B4A-A8B6F7E4B50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71919" y="6121223"/>
            <a:ext cx="136508" cy="490692"/>
          </a:xfrm>
          <a:prstGeom prst="rect">
            <a:avLst/>
          </a:prstGeom>
        </p:spPr>
      </p:pic>
    </p:spTree>
    <p:extLst>
      <p:ext uri="{BB962C8B-B14F-4D97-AF65-F5344CB8AC3E}">
        <p14:creationId xmlns:p14="http://schemas.microsoft.com/office/powerpoint/2010/main" val="139824015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2" r:id="rId3"/>
    <p:sldLayoutId id="2147483734" r:id="rId4"/>
    <p:sldLayoutId id="2147483735" r:id="rId5"/>
    <p:sldLayoutId id="2147483733" r:id="rId6"/>
    <p:sldLayoutId id="2147483709" r:id="rId7"/>
    <p:sldLayoutId id="2147483710" r:id="rId8"/>
    <p:sldLayoutId id="2147483711" r:id="rId9"/>
    <p:sldLayoutId id="2147483712" r:id="rId10"/>
    <p:sldLayoutId id="2147483713" r:id="rId11"/>
    <p:sldLayoutId id="2147483714" r:id="rId12"/>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C213B-5656-6A4E-A801-DAC450B7B0A5}"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pic>
        <p:nvPicPr>
          <p:cNvPr id="12" name="Picture 11">
            <a:extLst>
              <a:ext uri="{FF2B5EF4-FFF2-40B4-BE49-F238E27FC236}">
                <a16:creationId xmlns:a16="http://schemas.microsoft.com/office/drawing/2014/main" id="{2E1D811C-7A36-517B-9B4A-A8B6F7E4B5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1919" y="6121223"/>
            <a:ext cx="136508" cy="490692"/>
          </a:xfrm>
          <a:prstGeom prst="rect">
            <a:avLst/>
          </a:prstGeom>
        </p:spPr>
      </p:pic>
    </p:spTree>
    <p:extLst>
      <p:ext uri="{BB962C8B-B14F-4D97-AF65-F5344CB8AC3E}">
        <p14:creationId xmlns:p14="http://schemas.microsoft.com/office/powerpoint/2010/main" val="2429388065"/>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C213B-5656-6A4E-A801-DAC450B7B0A5}"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pic>
        <p:nvPicPr>
          <p:cNvPr id="12" name="Picture 11">
            <a:extLst>
              <a:ext uri="{FF2B5EF4-FFF2-40B4-BE49-F238E27FC236}">
                <a16:creationId xmlns:a16="http://schemas.microsoft.com/office/drawing/2014/main" id="{2E1D811C-7A36-517B-9B4A-A8B6F7E4B5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1919" y="6121223"/>
            <a:ext cx="136508" cy="490692"/>
          </a:xfrm>
          <a:prstGeom prst="rect">
            <a:avLst/>
          </a:prstGeom>
        </p:spPr>
      </p:pic>
    </p:spTree>
    <p:extLst>
      <p:ext uri="{BB962C8B-B14F-4D97-AF65-F5344CB8AC3E}">
        <p14:creationId xmlns:p14="http://schemas.microsoft.com/office/powerpoint/2010/main" val="2846398306"/>
      </p:ext>
    </p:extLst>
  </p:cSld>
  <p:clrMap bg1="lt1" tx1="dk1" bg2="lt2" tx2="dk2" accent1="accent1" accent2="accent2" accent3="accent3" accent4="accent4" accent5="accent5" accent6="accent6" hlink="hlink" folHlink="folHlink"/>
  <p:sldLayoutIdLst>
    <p:sldLayoutId id="2147483704" r:id="rId1"/>
    <p:sldLayoutId id="2147483705" r:id="rId2"/>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28BAD-0F3C-8840-9D86-35CDBAB0524F}"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spTree>
    <p:extLst>
      <p:ext uri="{BB962C8B-B14F-4D97-AF65-F5344CB8AC3E}">
        <p14:creationId xmlns:p14="http://schemas.microsoft.com/office/powerpoint/2010/main" val="2126932132"/>
      </p:ext>
    </p:extLst>
  </p:cSld>
  <p:clrMap bg1="lt1" tx1="dk1" bg2="lt2" tx2="dk2" accent1="accent1" accent2="accent2" accent3="accent3" accent4="accent4" accent5="accent5" accent6="accent6" hlink="hlink" folHlink="folHlink"/>
  <p:sldLayoutIdLst>
    <p:sldLayoutId id="2147483716" r:id="rId1"/>
    <p:sldLayoutId id="2147483717" r:id="rId2"/>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1FD3FA-CC17-DA76-51A6-81D8556C29F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505" b="26667"/>
          <a:stretch/>
        </p:blipFill>
        <p:spPr>
          <a:xfrm>
            <a:off x="2" y="1828800"/>
            <a:ext cx="11520759" cy="5029200"/>
          </a:xfrm>
          <a:prstGeom prst="rect">
            <a:avLst/>
          </a:prstGeom>
        </p:spPr>
      </p:pic>
      <p:pic>
        <p:nvPicPr>
          <p:cNvPr id="8" name="Picture 7" descr="Logo, company name&#10;&#10;Description automatically generated">
            <a:extLst>
              <a:ext uri="{FF2B5EF4-FFF2-40B4-BE49-F238E27FC236}">
                <a16:creationId xmlns:a16="http://schemas.microsoft.com/office/drawing/2014/main" id="{1D2CD8C3-8DF3-E3DC-91B9-CD1E042226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1991" y="504500"/>
            <a:ext cx="1594760" cy="882869"/>
          </a:xfrm>
          <a:prstGeom prst="rect">
            <a:avLst/>
          </a:prstGeom>
        </p:spPr>
      </p:pic>
    </p:spTree>
    <p:extLst>
      <p:ext uri="{BB962C8B-B14F-4D97-AF65-F5344CB8AC3E}">
        <p14:creationId xmlns:p14="http://schemas.microsoft.com/office/powerpoint/2010/main" val="3918238944"/>
      </p:ext>
    </p:extLst>
  </p:cSld>
  <p:clrMap bg1="lt1" tx1="dk1" bg2="lt2" tx2="dk2" accent1="accent1" accent2="accent2" accent3="accent3" accent4="accent4" accent5="accent5" accent6="accent6" hlink="hlink" folHlink="folHlink"/>
  <p:sldLayoutIdLst>
    <p:sldLayoutId id="2147483673" r:id="rId1"/>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A172A0-AACD-0CC6-CC63-5C5424FE05A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7378"/>
          <a:stretch/>
        </p:blipFill>
        <p:spPr>
          <a:xfrm>
            <a:off x="6944812" y="-11576"/>
            <a:ext cx="5247189" cy="6924911"/>
          </a:xfrm>
          <a:prstGeom prst="rect">
            <a:avLst/>
          </a:prstGeom>
        </p:spPr>
      </p:pic>
      <p:pic>
        <p:nvPicPr>
          <p:cNvPr id="3" name="Picture 2">
            <a:extLst>
              <a:ext uri="{FF2B5EF4-FFF2-40B4-BE49-F238E27FC236}">
                <a16:creationId xmlns:a16="http://schemas.microsoft.com/office/drawing/2014/main" id="{21CBD25B-6883-F4A8-6CEB-5C05FBA1DE2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781739" y="291107"/>
            <a:ext cx="2084733" cy="1154120"/>
          </a:xfrm>
          <a:prstGeom prst="rect">
            <a:avLst/>
          </a:prstGeom>
        </p:spPr>
      </p:pic>
      <p:sp>
        <p:nvSpPr>
          <p:cNvPr id="4" name="Rectangle 17">
            <a:extLst>
              <a:ext uri="{FF2B5EF4-FFF2-40B4-BE49-F238E27FC236}">
                <a16:creationId xmlns:a16="http://schemas.microsoft.com/office/drawing/2014/main" id="{43328735-4BA2-1C75-C865-8C73AAB216B5}"/>
              </a:ext>
            </a:extLst>
          </p:cNvPr>
          <p:cNvSpPr/>
          <p:nvPr userDrawn="1"/>
        </p:nvSpPr>
        <p:spPr>
          <a:xfrm>
            <a:off x="5874140" y="3930519"/>
            <a:ext cx="2504317" cy="189167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4BAD411B-5BAB-A20A-B527-68A654B664FA}"/>
              </a:ext>
            </a:extLst>
          </p:cNvPr>
          <p:cNvSpPr/>
          <p:nvPr userDrawn="1"/>
        </p:nvSpPr>
        <p:spPr>
          <a:xfrm>
            <a:off x="3" y="3930519"/>
            <a:ext cx="7535007" cy="18916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08493428"/>
      </p:ext>
    </p:extLst>
  </p:cSld>
  <p:clrMap bg1="lt1" tx1="dk1" bg2="lt2" tx2="dk2" accent1="accent1" accent2="accent2" accent3="accent3" accent4="accent4" accent5="accent5" accent6="accent6" hlink="hlink" folHlink="folHlink"/>
  <p:sldLayoutIdLst>
    <p:sldLayoutId id="2147483723" r:id="rId1"/>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pic>
        <p:nvPicPr>
          <p:cNvPr id="2" name="Picture 1" descr="A picture containing text, clipart&#10;&#10;Description automatically generated">
            <a:extLst>
              <a:ext uri="{FF2B5EF4-FFF2-40B4-BE49-F238E27FC236}">
                <a16:creationId xmlns:a16="http://schemas.microsoft.com/office/drawing/2014/main" id="{123497B5-4A3A-97D0-1A8C-354A77BCF5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Tree>
    <p:extLst>
      <p:ext uri="{BB962C8B-B14F-4D97-AF65-F5344CB8AC3E}">
        <p14:creationId xmlns:p14="http://schemas.microsoft.com/office/powerpoint/2010/main" val="2998209937"/>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pic>
        <p:nvPicPr>
          <p:cNvPr id="3" name="Picture 2" descr="Text&#10;&#10;Description automatically generated">
            <a:extLst>
              <a:ext uri="{FF2B5EF4-FFF2-40B4-BE49-F238E27FC236}">
                <a16:creationId xmlns:a16="http://schemas.microsoft.com/office/drawing/2014/main" id="{083B7520-CDF5-66CD-266C-29923E1738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74383" y="931938"/>
            <a:ext cx="1781312" cy="1572768"/>
          </a:xfrm>
          <a:prstGeom prst="rect">
            <a:avLst/>
          </a:prstGeom>
        </p:spPr>
      </p:pic>
    </p:spTree>
    <p:extLst>
      <p:ext uri="{BB962C8B-B14F-4D97-AF65-F5344CB8AC3E}">
        <p14:creationId xmlns:p14="http://schemas.microsoft.com/office/powerpoint/2010/main" val="234379705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1216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pic>
        <p:nvPicPr>
          <p:cNvPr id="2" name="Picture 1" descr="A picture containing text, clipart&#10;&#10;Description automatically generated">
            <a:extLst>
              <a:ext uri="{FF2B5EF4-FFF2-40B4-BE49-F238E27FC236}">
                <a16:creationId xmlns:a16="http://schemas.microsoft.com/office/drawing/2014/main" id="{123497B5-4A3A-97D0-1A8C-354A77BCF5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Tree>
    <p:extLst>
      <p:ext uri="{BB962C8B-B14F-4D97-AF65-F5344CB8AC3E}">
        <p14:creationId xmlns:p14="http://schemas.microsoft.com/office/powerpoint/2010/main" val="3860782092"/>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spTree>
    <p:extLst>
      <p:ext uri="{BB962C8B-B14F-4D97-AF65-F5344CB8AC3E}">
        <p14:creationId xmlns:p14="http://schemas.microsoft.com/office/powerpoint/2010/main" val="3058017559"/>
      </p:ext>
    </p:extLst>
  </p:cSld>
  <p:clrMap bg1="lt1" tx1="dk1" bg2="lt2" tx2="dk2" accent1="accent1" accent2="accent2" accent3="accent3" accent4="accent4" accent5="accent5" accent6="accent6" hlink="hlink" folHlink="folHlink"/>
  <p:sldLayoutIdLst>
    <p:sldLayoutId id="2147483737" r:id="rId1"/>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0000"/>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5859F-205F-C242-911F-CC938AC200CB}" type="datetime1">
              <a:rPr lang="en-US" smtClean="0"/>
              <a:t>1/4/2023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1AC62-753B-3240-A76B-ED140B7F97AA}" type="slidenum">
              <a:rPr lang="en-US" smtClean="0"/>
              <a:t>‹#›</a:t>
            </a:fld>
            <a:endParaRPr lang="en-US"/>
          </a:p>
        </p:txBody>
      </p:sp>
      <p:pic>
        <p:nvPicPr>
          <p:cNvPr id="2" name="Picture 1" descr="A picture containing text, clipart&#10;&#10;Description automatically generated">
            <a:extLst>
              <a:ext uri="{FF2B5EF4-FFF2-40B4-BE49-F238E27FC236}">
                <a16:creationId xmlns:a16="http://schemas.microsoft.com/office/drawing/2014/main" id="{123497B5-4A3A-97D0-1A8C-354A77BCF5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8223" y="465667"/>
            <a:ext cx="1777776" cy="984188"/>
          </a:xfrm>
          <a:prstGeom prst="rect">
            <a:avLst/>
          </a:prstGeom>
        </p:spPr>
      </p:pic>
    </p:spTree>
    <p:extLst>
      <p:ext uri="{BB962C8B-B14F-4D97-AF65-F5344CB8AC3E}">
        <p14:creationId xmlns:p14="http://schemas.microsoft.com/office/powerpoint/2010/main" val="4051577722"/>
      </p:ext>
    </p:extLst>
  </p:cSld>
  <p:clrMap bg1="lt1" tx1="dk1" bg2="lt2" tx2="dk2" accent1="accent1" accent2="accent2" accent3="accent3" accent4="accent4" accent5="accent5" accent6="accent6" hlink="hlink" folHlink="folHlink"/>
  <p:sldLayoutIdLst>
    <p:sldLayoutId id="2147483680" r:id="rId1"/>
  </p:sldLayoutIdLst>
  <p:hf hdr="0"/>
  <p:txStyles>
    <p:titleStyle>
      <a:lvl1pPr algn="l" defTabSz="914377" rtl="0" eaLnBrk="1" latinLnBrk="0" hangingPunct="1">
        <a:lnSpc>
          <a:spcPct val="90000"/>
        </a:lnSpc>
        <a:spcBef>
          <a:spcPct val="0"/>
        </a:spcBef>
        <a:buNone/>
        <a:defRPr sz="8000" b="1" kern="1200">
          <a:solidFill>
            <a:schemeClr val="bg1"/>
          </a:solidFill>
          <a:latin typeface="Poppins" pitchFamily="2" charset="77"/>
          <a:ea typeface="+mj-ea"/>
          <a:cs typeface="Poppins" pitchFamily="2" charset="77"/>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1" kern="1200">
          <a:solidFill>
            <a:schemeClr val="bg1"/>
          </a:solidFill>
          <a:latin typeface="Poppins" pitchFamily="2" charset="77"/>
          <a:ea typeface="+mn-ea"/>
          <a:cs typeface="Poppins" pitchFamily="2" charset="77"/>
        </a:defRPr>
      </a:lvl1pPr>
      <a:lvl2pPr marL="457189" indent="0" algn="l" defTabSz="914377" rtl="0" eaLnBrk="1" latinLnBrk="0" hangingPunct="1">
        <a:lnSpc>
          <a:spcPct val="90000"/>
        </a:lnSpc>
        <a:spcBef>
          <a:spcPts val="500"/>
        </a:spcBef>
        <a:buFont typeface="Arial" panose="020B0604020202020204" pitchFamily="34" charset="0"/>
        <a:buNone/>
        <a:defRPr sz="2400" b="1" kern="1200">
          <a:solidFill>
            <a:schemeClr val="tx1"/>
          </a:solidFill>
          <a:latin typeface="Source Sans Pro" panose="020B0503030403020204" pitchFamily="34" charset="77"/>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503DA63-2710-70A9-5874-B477265ABB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3741"/>
          <a:stretch/>
        </p:blipFill>
        <p:spPr>
          <a:xfrm>
            <a:off x="7728115" y="3"/>
            <a:ext cx="4463887" cy="6924911"/>
          </a:xfrm>
          <a:prstGeom prst="rect">
            <a:avLst/>
          </a:prstGeom>
        </p:spPr>
      </p:pic>
      <p:sp>
        <p:nvSpPr>
          <p:cNvPr id="3" name="Title 1">
            <a:extLst>
              <a:ext uri="{FF2B5EF4-FFF2-40B4-BE49-F238E27FC236}">
                <a16:creationId xmlns:a16="http://schemas.microsoft.com/office/drawing/2014/main" id="{4E2507A8-5ABB-AB79-E5CD-54CDEC7B6B83}"/>
              </a:ext>
            </a:extLst>
          </p:cNvPr>
          <p:cNvSpPr txBox="1">
            <a:spLocks/>
          </p:cNvSpPr>
          <p:nvPr/>
        </p:nvSpPr>
        <p:spPr>
          <a:xfrm>
            <a:off x="468839" y="3059392"/>
            <a:ext cx="8127564" cy="806129"/>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7020"/>
              </a:lnSpc>
            </a:pPr>
            <a:r>
              <a:rPr lang="en-US" sz="6600" b="1" dirty="0">
                <a:solidFill>
                  <a:schemeClr val="bg1"/>
                </a:solidFill>
                <a:latin typeface="Poppins"/>
                <a:cs typeface="Poppins"/>
              </a:rPr>
              <a:t>Cancer Statistics 2023</a:t>
            </a:r>
            <a:endParaRPr lang="en-US" sz="6600" b="1" dirty="0">
              <a:solidFill>
                <a:schemeClr val="bg1"/>
              </a:solidFill>
              <a:latin typeface="Poppins" pitchFamily="2" charset="77"/>
              <a:cs typeface="Poppins" pitchFamily="2" charset="77"/>
            </a:endParaRPr>
          </a:p>
        </p:txBody>
      </p:sp>
      <p:pic>
        <p:nvPicPr>
          <p:cNvPr id="5" name="Picture 4" descr="Text, application&#10;&#10;Description automatically generated with medium confidence">
            <a:extLst>
              <a:ext uri="{FF2B5EF4-FFF2-40B4-BE49-F238E27FC236}">
                <a16:creationId xmlns:a16="http://schemas.microsoft.com/office/drawing/2014/main" id="{885C237C-1E6F-1500-FB25-0D75E19B14FE}"/>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79162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378FDBCA-788B-6D77-B248-77C70606497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1969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13F2A978-5EC2-B8CC-9DFB-624B533F3FC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7549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AE733A8B-F859-7293-C70D-9CD6BC9825B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7926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65BA9478-6B57-2718-072E-AFEEF41FD6F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1060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F4D5C098-29B6-FF05-4B62-66292992BDC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19619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B6635F09-EE4E-9217-EFD0-D23C588B44D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3582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97D53C00-C59F-1D2F-BA41-444D38DF970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3841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B849C092-A7F5-7A41-77AA-BCEB0014517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8225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53FFC4F9-16E6-5BC1-295D-EA1CF1683D8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19141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35E7AB81-91D0-7BA1-FF83-FB13FF828B5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7333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able&#10;&#10;Description automatically generated">
            <a:extLst>
              <a:ext uri="{FF2B5EF4-FFF2-40B4-BE49-F238E27FC236}">
                <a16:creationId xmlns:a16="http://schemas.microsoft.com/office/drawing/2014/main" id="{0FDCE58D-2EF3-BB2F-1F0F-C6CE16331D8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775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ar chart&#10;&#10;Description automatically generated">
            <a:extLst>
              <a:ext uri="{FF2B5EF4-FFF2-40B4-BE49-F238E27FC236}">
                <a16:creationId xmlns:a16="http://schemas.microsoft.com/office/drawing/2014/main" id="{D8989D38-9AF2-1FC2-58EA-F480B09FA60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536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A2D41314-FB03-0627-0F32-19051D11EE7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3351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with medium confidence">
            <a:extLst>
              <a:ext uri="{FF2B5EF4-FFF2-40B4-BE49-F238E27FC236}">
                <a16:creationId xmlns:a16="http://schemas.microsoft.com/office/drawing/2014/main" id="{0A925190-0B1A-F4B1-2924-B2F985D0D6C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1468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D2E5A871-4B37-3F74-FED1-9CE3C3D9096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51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084DD59C-E795-A80E-BBEF-281C1F02FAF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631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C6A17325-1055-834D-36B3-D179714FD11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1266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FCE8F51B-B91F-A10D-A2C8-B7BF15AC9AB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036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4E510A82-0C69-2A9F-F3A2-3403D4F4A78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3171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740D22AB-37E7-F77E-A622-B948A6230D0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21586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ark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Red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Red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ACSCAN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ACS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Blue Trapezoid with Red Bar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White Trapezoid with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White Trapezoid with Red Ba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Image Placeholder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_White Trapezoid with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Four Trapezoids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Three Content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Alternating Boxes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ue Trapezoid with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lue Trapezoid with Wide Red Ba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ue Background with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lue Background with ACSCAN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ark Blue Background with Logo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ark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Red Background with Logo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2850</TotalTime>
  <Words>2163</Words>
  <Application>Microsoft Office PowerPoint</Application>
  <PresentationFormat>Widescreen</PresentationFormat>
  <Paragraphs>61</Paragraphs>
  <Slides>21</Slides>
  <Notes>21</Notes>
  <HiddenSlides>0</HiddenSlides>
  <MMClips>0</MMClips>
  <ScaleCrop>false</ScaleCrop>
  <HeadingPairs>
    <vt:vector size="6" baseType="variant">
      <vt:variant>
        <vt:lpstr>Fonts Used</vt:lpstr>
      </vt:variant>
      <vt:variant>
        <vt:i4>6</vt:i4>
      </vt:variant>
      <vt:variant>
        <vt:lpstr>Theme</vt:lpstr>
      </vt:variant>
      <vt:variant>
        <vt:i4>22</vt:i4>
      </vt:variant>
      <vt:variant>
        <vt:lpstr>Slide Titles</vt:lpstr>
      </vt:variant>
      <vt:variant>
        <vt:i4>21</vt:i4>
      </vt:variant>
    </vt:vector>
  </HeadingPairs>
  <TitlesOfParts>
    <vt:vector size="49" baseType="lpstr">
      <vt:lpstr>Arial</vt:lpstr>
      <vt:lpstr>Calibri</vt:lpstr>
      <vt:lpstr>Open Sans</vt:lpstr>
      <vt:lpstr>Poppins</vt:lpstr>
      <vt:lpstr>Poppins Black</vt:lpstr>
      <vt:lpstr>Source Sans Pro</vt:lpstr>
      <vt:lpstr>Office Theme</vt:lpstr>
      <vt:lpstr>Content Slides</vt:lpstr>
      <vt:lpstr>Blue Trapezoid with Logo</vt:lpstr>
      <vt:lpstr>1_Blue Trapezoid with Wide Red Band Main</vt:lpstr>
      <vt:lpstr>Blue Background with Logo</vt:lpstr>
      <vt:lpstr>Blue Background with ACSCAN Logo</vt:lpstr>
      <vt:lpstr>Dark Blue Background with Logo Main</vt:lpstr>
      <vt:lpstr>1_Dark Blue Background Main</vt:lpstr>
      <vt:lpstr>Red Background with Logo Main</vt:lpstr>
      <vt:lpstr>Dark Blue Background Main</vt:lpstr>
      <vt:lpstr>Red Background Main</vt:lpstr>
      <vt:lpstr>1_Red Background Main</vt:lpstr>
      <vt:lpstr>ACSCAN Blue Background Main</vt:lpstr>
      <vt:lpstr>ACS Blue Background Main</vt:lpstr>
      <vt:lpstr>Blue Trapezoid with Red Bar Main</vt:lpstr>
      <vt:lpstr>White Trapezoid with Logo</vt:lpstr>
      <vt:lpstr>White Trapezoid with Red Bar</vt:lpstr>
      <vt:lpstr>Image Placeholder Main</vt:lpstr>
      <vt:lpstr>2_White Trapezoid with Logo</vt:lpstr>
      <vt:lpstr>Four Trapezoids Main</vt:lpstr>
      <vt:lpstr>Three Content Main</vt:lpstr>
      <vt:lpstr>Alternating Boxes 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Malcolm Montgomery</dc:creator>
  <cp:lastModifiedBy>Angela Giaquinto</cp:lastModifiedBy>
  <cp:revision>96</cp:revision>
  <dcterms:created xsi:type="dcterms:W3CDTF">2022-08-10T13:55:04Z</dcterms:created>
  <dcterms:modified xsi:type="dcterms:W3CDTF">2023-01-04T18:47:48Z</dcterms:modified>
</cp:coreProperties>
</file>