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 ContentType="image/tiff"/>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00" r:id="rId4"/>
    <p:sldMasterId id="2147483753" r:id="rId5"/>
    <p:sldMasterId id="2147483736" r:id="rId6"/>
    <p:sldMasterId id="2147483691" r:id="rId7"/>
    <p:sldMasterId id="2147483810" r:id="rId8"/>
  </p:sldMasterIdLst>
  <p:notesMasterIdLst>
    <p:notesMasterId r:id="rId30"/>
  </p:notesMasterIdLst>
  <p:sldIdLst>
    <p:sldId id="2147140216" r:id="rId9"/>
    <p:sldId id="2147140204" r:id="rId10"/>
    <p:sldId id="2147140217" r:id="rId11"/>
    <p:sldId id="2147140219" r:id="rId12"/>
    <p:sldId id="2147140221" r:id="rId13"/>
    <p:sldId id="2147140238" r:id="rId14"/>
    <p:sldId id="2147140223" r:id="rId15"/>
    <p:sldId id="2147140226" r:id="rId16"/>
    <p:sldId id="2147140225" r:id="rId17"/>
    <p:sldId id="2147140228" r:id="rId18"/>
    <p:sldId id="2147140227" r:id="rId19"/>
    <p:sldId id="2147140218" r:id="rId20"/>
    <p:sldId id="2147140230" r:id="rId21"/>
    <p:sldId id="2147140231" r:id="rId22"/>
    <p:sldId id="2147140232" r:id="rId23"/>
    <p:sldId id="2147140233" r:id="rId24"/>
    <p:sldId id="2147140229" r:id="rId25"/>
    <p:sldId id="2147140240" r:id="rId26"/>
    <p:sldId id="2147140235" r:id="rId27"/>
    <p:sldId id="2147140236" r:id="rId28"/>
    <p:sldId id="2147140239"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C8E4300-6DA0-663C-93BB-9125A605EA6F}" name="Amanda Liu" initials="AL" userId="S::Amanda.Liu@cancer.org::189bf6ff-1e8d-427f-b10b-d431a7503522" providerId="AD"/>
  <p188:author id="{EA65E705-F8F6-32EA-2BB4-30CBC27F2443}" name="Rebecca Siegel" initials="RS" userId="S::Rebecca.Siegel@cancer.org::71a0ae02-6125-4394-9694-c3d710b3c5a3" providerId="AD"/>
  <p188:author id="{68A79116-A568-1DB0-C309-5CE3C436ECA8}" name="John Castrillon" initials="JC" userId="S::john.castrillon@cancer.org::267987ca-8844-4433-b515-4154e5fb0dc8" providerId="AD"/>
  <p188:author id="{F9CF2A32-71B2-E089-D771-B50B993910E1}" name="Kate Dietrich" initials="KD" userId="S::kate.dietrich@cancer.org::ea836b59-88be-4e7f-8ca3-3780cd17fab0" providerId="AD"/>
  <p188:author id="{E9A05C3E-3BA0-329B-E6B0-55CBF2559F73}" name="Kat Bundy" initials="KB" userId="S::kat.bundy@cancer.org::64edbe8d-d793-40c5-acd4-1d68b18588f4" providerId="AD"/>
  <p188:author id="{9A08333F-8477-9953-456E-3DB179D586C3}" name="Kymm Martinez" initials="KM" userId="S::Kymm.Martinez@cancer.org::88959ef3-ee4a-44cd-be9d-32358fed6cd7" providerId="AD"/>
  <p188:author id="{315AFF70-E685-7D14-D2CE-4BC3C78A8B6D}" name="Lauren Hyatt" initials="LH" userId="S::lauren.hyatt@cancer.org::8228bea7-df72-4a74-9e56-b52e056250a9" providerId="AD"/>
  <p188:author id="{8F35C28B-5D63-8B7F-AFC7-2898B104F780}" name="Ayrton Fernandez" initials="AF" userId="S::ayrton.fernandez@cancer.org::5dcb69e8-369d-43bd-9f28-0d5a485928bd" providerId="AD"/>
  <p188:author id="{ED2E2EAE-541F-0D0F-FBFB-D495B57DE520}" name="Ayrton Fernandez" initials="AF" userId="S::Ayrton.Fernandez@cancer.org::5dcb69e8-369d-43bd-9f28-0d5a485928bd" providerId="AD"/>
  <p188:author id="{F2FA06EB-3537-F5AB-D4FD-165B49956A31}" name="Angela Giaquinto" initials="AG" userId="S::Angela.Giaquinto@cancer.org::81bc5b76-bf0c-4f82-9644-48bbf98316c9" providerId="AD"/>
  <p188:author id="{0103D0ED-E7FD-C221-7981-A73AF23B1191}" name="Amanda Liu" initials="AL" userId="S::amanda.liu@cancer.org::189bf6ff-1e8d-427f-b10b-d431a750352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46F8"/>
    <a:srgbClr val="FFC600"/>
    <a:srgbClr val="FF0000"/>
    <a:srgbClr val="012169"/>
    <a:srgbClr val="B2F2FF"/>
    <a:srgbClr val="FFFFFF"/>
    <a:srgbClr val="A7A8A9"/>
    <a:srgbClr val="A0F0FF"/>
    <a:srgbClr val="FF75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4EE4FBC-969E-46EF-B37A-027353CB3366}" v="28" dt="2024-01-19T19:05:10.64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84688" autoAdjust="0"/>
  </p:normalViewPr>
  <p:slideViewPr>
    <p:cSldViewPr snapToGrid="0">
      <p:cViewPr varScale="1">
        <p:scale>
          <a:sx n="53" d="100"/>
          <a:sy n="53" d="100"/>
        </p:scale>
        <p:origin x="368" y="48"/>
      </p:cViewPr>
      <p:guideLst/>
    </p:cSldViewPr>
  </p:slid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viewProps" Target="viewProps.xml"/><Relationship Id="rId37"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microsoft.com/office/2015/10/relationships/revisionInfo" Target="revisionInfo.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notesMaster" Target="notesMasters/notesMaster1.xml"/><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gela Giaquinto" userId="81bc5b76-bf0c-4f82-9644-48bbf98316c9" providerId="ADAL" clId="{84EE4FBC-969E-46EF-B37A-027353CB3366}"/>
    <pc:docChg chg="undo custSel addSld delSld modSld">
      <pc:chgData name="Angela Giaquinto" userId="81bc5b76-bf0c-4f82-9644-48bbf98316c9" providerId="ADAL" clId="{84EE4FBC-969E-46EF-B37A-027353CB3366}" dt="2024-01-19T19:05:14.037" v="222" actId="962"/>
      <pc:docMkLst>
        <pc:docMk/>
      </pc:docMkLst>
      <pc:sldChg chg="addSp delSp modSp mod">
        <pc:chgData name="Angela Giaquinto" userId="81bc5b76-bf0c-4f82-9644-48bbf98316c9" providerId="ADAL" clId="{84EE4FBC-969E-46EF-B37A-027353CB3366}" dt="2024-01-10T21:39:35.703" v="157" actId="962"/>
        <pc:sldMkLst>
          <pc:docMk/>
          <pc:sldMk cId="2293205129" sldId="2147140204"/>
        </pc:sldMkLst>
        <pc:spChg chg="add del mod">
          <ac:chgData name="Angela Giaquinto" userId="81bc5b76-bf0c-4f82-9644-48bbf98316c9" providerId="ADAL" clId="{84EE4FBC-969E-46EF-B37A-027353CB3366}" dt="2024-01-09T16:28:00.999" v="4" actId="478"/>
          <ac:spMkLst>
            <pc:docMk/>
            <pc:sldMk cId="2293205129" sldId="2147140204"/>
            <ac:spMk id="4" creationId="{7101DDA3-95E4-5A47-3BC0-16E2C8023F15}"/>
          </ac:spMkLst>
        </pc:spChg>
        <pc:spChg chg="del">
          <ac:chgData name="Angela Giaquinto" userId="81bc5b76-bf0c-4f82-9644-48bbf98316c9" providerId="ADAL" clId="{84EE4FBC-969E-46EF-B37A-027353CB3366}" dt="2024-01-09T16:27:57.120" v="0" actId="478"/>
          <ac:spMkLst>
            <pc:docMk/>
            <pc:sldMk cId="2293205129" sldId="2147140204"/>
            <ac:spMk id="5" creationId="{6E659EA0-A8BF-E749-85D9-A2F18F8D1CF1}"/>
          </ac:spMkLst>
        </pc:spChg>
        <pc:spChg chg="add del mod">
          <ac:chgData name="Angela Giaquinto" userId="81bc5b76-bf0c-4f82-9644-48bbf98316c9" providerId="ADAL" clId="{84EE4FBC-969E-46EF-B37A-027353CB3366}" dt="2024-01-09T16:27:59.842" v="3" actId="478"/>
          <ac:spMkLst>
            <pc:docMk/>
            <pc:sldMk cId="2293205129" sldId="2147140204"/>
            <ac:spMk id="7" creationId="{77102E0C-3C4F-8961-13A8-20D21BDB0B77}"/>
          </ac:spMkLst>
        </pc:spChg>
        <pc:spChg chg="del">
          <ac:chgData name="Angela Giaquinto" userId="81bc5b76-bf0c-4f82-9644-48bbf98316c9" providerId="ADAL" clId="{84EE4FBC-969E-46EF-B37A-027353CB3366}" dt="2024-01-09T16:27:57.120" v="0" actId="478"/>
          <ac:spMkLst>
            <pc:docMk/>
            <pc:sldMk cId="2293205129" sldId="2147140204"/>
            <ac:spMk id="25" creationId="{C4A6D3D8-1201-8ECE-3268-751B6F3F5900}"/>
          </ac:spMkLst>
        </pc:spChg>
        <pc:spChg chg="del">
          <ac:chgData name="Angela Giaquinto" userId="81bc5b76-bf0c-4f82-9644-48bbf98316c9" providerId="ADAL" clId="{84EE4FBC-969E-46EF-B37A-027353CB3366}" dt="2024-01-09T16:27:57.120" v="0" actId="478"/>
          <ac:spMkLst>
            <pc:docMk/>
            <pc:sldMk cId="2293205129" sldId="2147140204"/>
            <ac:spMk id="29" creationId="{3932A6DE-C03D-ECA6-45E7-CCFACD30AA8D}"/>
          </ac:spMkLst>
        </pc:spChg>
        <pc:picChg chg="del">
          <ac:chgData name="Angela Giaquinto" userId="81bc5b76-bf0c-4f82-9644-48bbf98316c9" providerId="ADAL" clId="{84EE4FBC-969E-46EF-B37A-027353CB3366}" dt="2024-01-09T16:27:58.462" v="2" actId="478"/>
          <ac:picMkLst>
            <pc:docMk/>
            <pc:sldMk cId="2293205129" sldId="2147140204"/>
            <ac:picMk id="3" creationId="{25950B8C-9C1D-86A3-AD8C-93D2482B50DE}"/>
          </ac:picMkLst>
        </pc:picChg>
        <pc:picChg chg="add mod">
          <ac:chgData name="Angela Giaquinto" userId="81bc5b76-bf0c-4f82-9644-48bbf98316c9" providerId="ADAL" clId="{84EE4FBC-969E-46EF-B37A-027353CB3366}" dt="2024-01-10T21:39:35.703" v="157" actId="962"/>
          <ac:picMkLst>
            <pc:docMk/>
            <pc:sldMk cId="2293205129" sldId="2147140204"/>
            <ac:picMk id="3" creationId="{B644BE1A-2869-B29A-9AE9-1F927D4B1644}"/>
          </ac:picMkLst>
        </pc:picChg>
        <pc:picChg chg="add del mod">
          <ac:chgData name="Angela Giaquinto" userId="81bc5b76-bf0c-4f82-9644-48bbf98316c9" providerId="ADAL" clId="{84EE4FBC-969E-46EF-B37A-027353CB3366}" dt="2024-01-09T18:02:47.061" v="148" actId="478"/>
          <ac:picMkLst>
            <pc:docMk/>
            <pc:sldMk cId="2293205129" sldId="2147140204"/>
            <ac:picMk id="9" creationId="{763F80B7-5B34-6FBD-75F9-7E37EE27F501}"/>
          </ac:picMkLst>
        </pc:picChg>
      </pc:sldChg>
      <pc:sldChg chg="addSp delSp modSp mod">
        <pc:chgData name="Angela Giaquinto" userId="81bc5b76-bf0c-4f82-9644-48bbf98316c9" providerId="ADAL" clId="{84EE4FBC-969E-46EF-B37A-027353CB3366}" dt="2024-01-10T21:39:27.231" v="154" actId="27614"/>
        <pc:sldMkLst>
          <pc:docMk/>
          <pc:sldMk cId="218644033" sldId="2147140216"/>
        </pc:sldMkLst>
        <pc:spChg chg="del">
          <ac:chgData name="Angela Giaquinto" userId="81bc5b76-bf0c-4f82-9644-48bbf98316c9" providerId="ADAL" clId="{84EE4FBC-969E-46EF-B37A-027353CB3366}" dt="2024-01-10T21:39:07.379" v="151" actId="478"/>
          <ac:spMkLst>
            <pc:docMk/>
            <pc:sldMk cId="218644033" sldId="2147140216"/>
            <ac:spMk id="2" creationId="{61163232-09A9-7C42-DBA2-5AB94595D99C}"/>
          </ac:spMkLst>
        </pc:spChg>
        <pc:spChg chg="del mod">
          <ac:chgData name="Angela Giaquinto" userId="81bc5b76-bf0c-4f82-9644-48bbf98316c9" providerId="ADAL" clId="{84EE4FBC-969E-46EF-B37A-027353CB3366}" dt="2024-01-10T21:39:05.726" v="150" actId="478"/>
          <ac:spMkLst>
            <pc:docMk/>
            <pc:sldMk cId="218644033" sldId="2147140216"/>
            <ac:spMk id="4" creationId="{F6C3A1FD-8436-22D1-376F-E653AC1A4F47}"/>
          </ac:spMkLst>
        </pc:spChg>
        <pc:spChg chg="add del mod">
          <ac:chgData name="Angela Giaquinto" userId="81bc5b76-bf0c-4f82-9644-48bbf98316c9" providerId="ADAL" clId="{84EE4FBC-969E-46EF-B37A-027353CB3366}" dt="2024-01-10T21:39:08.965" v="152" actId="478"/>
          <ac:spMkLst>
            <pc:docMk/>
            <pc:sldMk cId="218644033" sldId="2147140216"/>
            <ac:spMk id="6" creationId="{57CF544E-FB5F-D694-7A93-38A1954AFEE6}"/>
          </ac:spMkLst>
        </pc:spChg>
        <pc:picChg chg="add mod">
          <ac:chgData name="Angela Giaquinto" userId="81bc5b76-bf0c-4f82-9644-48bbf98316c9" providerId="ADAL" clId="{84EE4FBC-969E-46EF-B37A-027353CB3366}" dt="2024-01-10T21:39:27.231" v="154" actId="27614"/>
          <ac:picMkLst>
            <pc:docMk/>
            <pc:sldMk cId="218644033" sldId="2147140216"/>
            <ac:picMk id="8" creationId="{D322B90C-0724-B92B-7D9F-7172AF3B27DB}"/>
          </ac:picMkLst>
        </pc:picChg>
      </pc:sldChg>
      <pc:sldChg chg="addSp delSp modSp mod">
        <pc:chgData name="Angela Giaquinto" userId="81bc5b76-bf0c-4f82-9644-48bbf98316c9" providerId="ADAL" clId="{84EE4FBC-969E-46EF-B37A-027353CB3366}" dt="2024-01-10T21:39:46.665" v="160" actId="962"/>
        <pc:sldMkLst>
          <pc:docMk/>
          <pc:sldMk cId="1971544237" sldId="2147140217"/>
        </pc:sldMkLst>
        <pc:spChg chg="add del mod">
          <ac:chgData name="Angela Giaquinto" userId="81bc5b76-bf0c-4f82-9644-48bbf98316c9" providerId="ADAL" clId="{84EE4FBC-969E-46EF-B37A-027353CB3366}" dt="2024-01-09T16:28:33.223" v="14" actId="478"/>
          <ac:spMkLst>
            <pc:docMk/>
            <pc:sldMk cId="1971544237" sldId="2147140217"/>
            <ac:spMk id="3" creationId="{04E1D5E1-BF9D-D7B2-E5EB-8078C6D95935}"/>
          </ac:spMkLst>
        </pc:spChg>
        <pc:spChg chg="del mod">
          <ac:chgData name="Angela Giaquinto" userId="81bc5b76-bf0c-4f82-9644-48bbf98316c9" providerId="ADAL" clId="{84EE4FBC-969E-46EF-B37A-027353CB3366}" dt="2024-01-09T16:28:30.713" v="11" actId="478"/>
          <ac:spMkLst>
            <pc:docMk/>
            <pc:sldMk cId="1971544237" sldId="2147140217"/>
            <ac:spMk id="5" creationId="{6E659EA0-A8BF-E749-85D9-A2F18F8D1CF1}"/>
          </ac:spMkLst>
        </pc:spChg>
        <pc:spChg chg="add del mod">
          <ac:chgData name="Angela Giaquinto" userId="81bc5b76-bf0c-4f82-9644-48bbf98316c9" providerId="ADAL" clId="{84EE4FBC-969E-46EF-B37A-027353CB3366}" dt="2024-01-09T16:28:34.262" v="15" actId="478"/>
          <ac:spMkLst>
            <pc:docMk/>
            <pc:sldMk cId="1971544237" sldId="2147140217"/>
            <ac:spMk id="7" creationId="{CE952D2C-2A66-8C0F-6BB3-14F4C2928D7A}"/>
          </ac:spMkLst>
        </pc:spChg>
        <pc:spChg chg="del">
          <ac:chgData name="Angela Giaquinto" userId="81bc5b76-bf0c-4f82-9644-48bbf98316c9" providerId="ADAL" clId="{84EE4FBC-969E-46EF-B37A-027353CB3366}" dt="2024-01-09T16:28:37.294" v="17" actId="478"/>
          <ac:spMkLst>
            <pc:docMk/>
            <pc:sldMk cId="1971544237" sldId="2147140217"/>
            <ac:spMk id="25" creationId="{C4A6D3D8-1201-8ECE-3268-751B6F3F5900}"/>
          </ac:spMkLst>
        </pc:spChg>
        <pc:spChg chg="del">
          <ac:chgData name="Angela Giaquinto" userId="81bc5b76-bf0c-4f82-9644-48bbf98316c9" providerId="ADAL" clId="{84EE4FBC-969E-46EF-B37A-027353CB3366}" dt="2024-01-09T16:28:32.615" v="13" actId="478"/>
          <ac:spMkLst>
            <pc:docMk/>
            <pc:sldMk cId="1971544237" sldId="2147140217"/>
            <ac:spMk id="29" creationId="{3932A6DE-C03D-ECA6-45E7-CCFACD30AA8D}"/>
          </ac:spMkLst>
        </pc:spChg>
        <pc:picChg chg="add mod">
          <ac:chgData name="Angela Giaquinto" userId="81bc5b76-bf0c-4f82-9644-48bbf98316c9" providerId="ADAL" clId="{84EE4FBC-969E-46EF-B37A-027353CB3366}" dt="2024-01-10T21:39:46.665" v="160" actId="962"/>
          <ac:picMkLst>
            <pc:docMk/>
            <pc:sldMk cId="1971544237" sldId="2147140217"/>
            <ac:picMk id="3" creationId="{C40F0DD0-0554-979D-1218-F177F80CEB0E}"/>
          </ac:picMkLst>
        </pc:picChg>
        <pc:picChg chg="del">
          <ac:chgData name="Angela Giaquinto" userId="81bc5b76-bf0c-4f82-9644-48bbf98316c9" providerId="ADAL" clId="{84EE4FBC-969E-46EF-B37A-027353CB3366}" dt="2024-01-09T16:28:35.630" v="16" actId="478"/>
          <ac:picMkLst>
            <pc:docMk/>
            <pc:sldMk cId="1971544237" sldId="2147140217"/>
            <ac:picMk id="6" creationId="{F3749B19-BA50-5B81-62C6-0F6745E5F802}"/>
          </ac:picMkLst>
        </pc:picChg>
      </pc:sldChg>
      <pc:sldChg chg="addSp delSp modSp mod">
        <pc:chgData name="Angela Giaquinto" userId="81bc5b76-bf0c-4f82-9644-48bbf98316c9" providerId="ADAL" clId="{84EE4FBC-969E-46EF-B37A-027353CB3366}" dt="2024-01-10T21:41:32.019" v="184" actId="962"/>
        <pc:sldMkLst>
          <pc:docMk/>
          <pc:sldMk cId="1708108736" sldId="2147140218"/>
        </pc:sldMkLst>
        <pc:spChg chg="add del mod">
          <ac:chgData name="Angela Giaquinto" userId="81bc5b76-bf0c-4f82-9644-48bbf98316c9" providerId="ADAL" clId="{84EE4FBC-969E-46EF-B37A-027353CB3366}" dt="2024-01-09T16:31:16.899" v="105" actId="478"/>
          <ac:spMkLst>
            <pc:docMk/>
            <pc:sldMk cId="1708108736" sldId="2147140218"/>
            <ac:spMk id="4" creationId="{F818A6C2-97A5-BB3F-E8CC-92B850AE79A8}"/>
          </ac:spMkLst>
        </pc:spChg>
        <pc:spChg chg="del">
          <ac:chgData name="Angela Giaquinto" userId="81bc5b76-bf0c-4f82-9644-48bbf98316c9" providerId="ADAL" clId="{84EE4FBC-969E-46EF-B37A-027353CB3366}" dt="2024-01-09T16:31:18.125" v="106" actId="478"/>
          <ac:spMkLst>
            <pc:docMk/>
            <pc:sldMk cId="1708108736" sldId="2147140218"/>
            <ac:spMk id="5" creationId="{6E659EA0-A8BF-E749-85D9-A2F18F8D1CF1}"/>
          </ac:spMkLst>
        </pc:spChg>
        <pc:spChg chg="add del mod">
          <ac:chgData name="Angela Giaquinto" userId="81bc5b76-bf0c-4f82-9644-48bbf98316c9" providerId="ADAL" clId="{84EE4FBC-969E-46EF-B37A-027353CB3366}" dt="2024-01-09T16:31:19.931" v="108" actId="478"/>
          <ac:spMkLst>
            <pc:docMk/>
            <pc:sldMk cId="1708108736" sldId="2147140218"/>
            <ac:spMk id="7" creationId="{C9DA80E9-A565-85E9-AFBE-F4C0EF6F5363}"/>
          </ac:spMkLst>
        </pc:spChg>
        <pc:spChg chg="del">
          <ac:chgData name="Angela Giaquinto" userId="81bc5b76-bf0c-4f82-9644-48bbf98316c9" providerId="ADAL" clId="{84EE4FBC-969E-46EF-B37A-027353CB3366}" dt="2024-01-09T16:31:09.594" v="101" actId="478"/>
          <ac:spMkLst>
            <pc:docMk/>
            <pc:sldMk cId="1708108736" sldId="2147140218"/>
            <ac:spMk id="25" creationId="{C4A6D3D8-1201-8ECE-3268-751B6F3F5900}"/>
          </ac:spMkLst>
        </pc:spChg>
        <pc:spChg chg="del mod">
          <ac:chgData name="Angela Giaquinto" userId="81bc5b76-bf0c-4f82-9644-48bbf98316c9" providerId="ADAL" clId="{84EE4FBC-969E-46EF-B37A-027353CB3366}" dt="2024-01-09T16:31:15.674" v="104" actId="478"/>
          <ac:spMkLst>
            <pc:docMk/>
            <pc:sldMk cId="1708108736" sldId="2147140218"/>
            <ac:spMk id="29" creationId="{3932A6DE-C03D-ECA6-45E7-CCFACD30AA8D}"/>
          </ac:spMkLst>
        </pc:spChg>
        <pc:picChg chg="del">
          <ac:chgData name="Angela Giaquinto" userId="81bc5b76-bf0c-4f82-9644-48bbf98316c9" providerId="ADAL" clId="{84EE4FBC-969E-46EF-B37A-027353CB3366}" dt="2024-01-09T16:31:10.075" v="102" actId="478"/>
          <ac:picMkLst>
            <pc:docMk/>
            <pc:sldMk cId="1708108736" sldId="2147140218"/>
            <ac:picMk id="3" creationId="{AC2F03CB-C009-41FE-3B1F-95149C3F8C6F}"/>
          </ac:picMkLst>
        </pc:picChg>
        <pc:picChg chg="add mod">
          <ac:chgData name="Angela Giaquinto" userId="81bc5b76-bf0c-4f82-9644-48bbf98316c9" providerId="ADAL" clId="{84EE4FBC-969E-46EF-B37A-027353CB3366}" dt="2024-01-10T21:41:32.019" v="184" actId="962"/>
          <ac:picMkLst>
            <pc:docMk/>
            <pc:sldMk cId="1708108736" sldId="2147140218"/>
            <ac:picMk id="3" creationId="{D8E31E56-A980-B2B3-9D9D-0878AD0A9651}"/>
          </ac:picMkLst>
        </pc:picChg>
      </pc:sldChg>
      <pc:sldChg chg="addSp delSp modSp mod">
        <pc:chgData name="Angela Giaquinto" userId="81bc5b76-bf0c-4f82-9644-48bbf98316c9" providerId="ADAL" clId="{84EE4FBC-969E-46EF-B37A-027353CB3366}" dt="2024-01-10T21:40:00.531" v="163" actId="962"/>
        <pc:sldMkLst>
          <pc:docMk/>
          <pc:sldMk cId="3414783436" sldId="2147140219"/>
        </pc:sldMkLst>
        <pc:spChg chg="add del mod">
          <ac:chgData name="Angela Giaquinto" userId="81bc5b76-bf0c-4f82-9644-48bbf98316c9" providerId="ADAL" clId="{84EE4FBC-969E-46EF-B37A-027353CB3366}" dt="2024-01-09T16:28:45.316" v="23" actId="478"/>
          <ac:spMkLst>
            <pc:docMk/>
            <pc:sldMk cId="3414783436" sldId="2147140219"/>
            <ac:spMk id="3" creationId="{97FFD3F7-2263-5EDA-0DD2-C56E1AD473F0}"/>
          </ac:spMkLst>
        </pc:spChg>
        <pc:spChg chg="del">
          <ac:chgData name="Angela Giaquinto" userId="81bc5b76-bf0c-4f82-9644-48bbf98316c9" providerId="ADAL" clId="{84EE4FBC-969E-46EF-B37A-027353CB3366}" dt="2024-01-09T16:28:43.500" v="21" actId="478"/>
          <ac:spMkLst>
            <pc:docMk/>
            <pc:sldMk cId="3414783436" sldId="2147140219"/>
            <ac:spMk id="5" creationId="{6E659EA0-A8BF-E749-85D9-A2F18F8D1CF1}"/>
          </ac:spMkLst>
        </pc:spChg>
        <pc:spChg chg="add del mod">
          <ac:chgData name="Angela Giaquinto" userId="81bc5b76-bf0c-4f82-9644-48bbf98316c9" providerId="ADAL" clId="{84EE4FBC-969E-46EF-B37A-027353CB3366}" dt="2024-01-09T16:28:46.690" v="24" actId="478"/>
          <ac:spMkLst>
            <pc:docMk/>
            <pc:sldMk cId="3414783436" sldId="2147140219"/>
            <ac:spMk id="6" creationId="{88BBD6EA-72D9-E1E8-9699-378DD3BBD50E}"/>
          </ac:spMkLst>
        </pc:spChg>
        <pc:spChg chg="del">
          <ac:chgData name="Angela Giaquinto" userId="81bc5b76-bf0c-4f82-9644-48bbf98316c9" providerId="ADAL" clId="{84EE4FBC-969E-46EF-B37A-027353CB3366}" dt="2024-01-09T16:28:39.381" v="18" actId="478"/>
          <ac:spMkLst>
            <pc:docMk/>
            <pc:sldMk cId="3414783436" sldId="2147140219"/>
            <ac:spMk id="25" creationId="{C4A6D3D8-1201-8ECE-3268-751B6F3F5900}"/>
          </ac:spMkLst>
        </pc:spChg>
        <pc:spChg chg="del">
          <ac:chgData name="Angela Giaquinto" userId="81bc5b76-bf0c-4f82-9644-48bbf98316c9" providerId="ADAL" clId="{84EE4FBC-969E-46EF-B37A-027353CB3366}" dt="2024-01-09T16:28:41.666" v="20" actId="478"/>
          <ac:spMkLst>
            <pc:docMk/>
            <pc:sldMk cId="3414783436" sldId="2147140219"/>
            <ac:spMk id="29" creationId="{3932A6DE-C03D-ECA6-45E7-CCFACD30AA8D}"/>
          </ac:spMkLst>
        </pc:spChg>
        <pc:picChg chg="add mod">
          <ac:chgData name="Angela Giaquinto" userId="81bc5b76-bf0c-4f82-9644-48bbf98316c9" providerId="ADAL" clId="{84EE4FBC-969E-46EF-B37A-027353CB3366}" dt="2024-01-10T21:40:00.531" v="163" actId="962"/>
          <ac:picMkLst>
            <pc:docMk/>
            <pc:sldMk cId="3414783436" sldId="2147140219"/>
            <ac:picMk id="3" creationId="{41521D2A-EC69-ACB6-185F-A3D27FBDB4EE}"/>
          </ac:picMkLst>
        </pc:picChg>
        <pc:picChg chg="del">
          <ac:chgData name="Angela Giaquinto" userId="81bc5b76-bf0c-4f82-9644-48bbf98316c9" providerId="ADAL" clId="{84EE4FBC-969E-46EF-B37A-027353CB3366}" dt="2024-01-09T16:28:40.190" v="19" actId="478"/>
          <ac:picMkLst>
            <pc:docMk/>
            <pc:sldMk cId="3414783436" sldId="2147140219"/>
            <ac:picMk id="7" creationId="{E20AE362-35CB-E5A3-AF40-AB698D164C86}"/>
          </ac:picMkLst>
        </pc:picChg>
      </pc:sldChg>
      <pc:sldChg chg="addSp delSp modSp mod">
        <pc:chgData name="Angela Giaquinto" userId="81bc5b76-bf0c-4f82-9644-48bbf98316c9" providerId="ADAL" clId="{84EE4FBC-969E-46EF-B37A-027353CB3366}" dt="2024-01-10T21:40:11.663" v="165" actId="27614"/>
        <pc:sldMkLst>
          <pc:docMk/>
          <pc:sldMk cId="2803751944" sldId="2147140221"/>
        </pc:sldMkLst>
        <pc:spChg chg="add del mod">
          <ac:chgData name="Angela Giaquinto" userId="81bc5b76-bf0c-4f82-9644-48bbf98316c9" providerId="ADAL" clId="{84EE4FBC-969E-46EF-B37A-027353CB3366}" dt="2024-01-09T16:28:53.773" v="27" actId="478"/>
          <ac:spMkLst>
            <pc:docMk/>
            <pc:sldMk cId="2803751944" sldId="2147140221"/>
            <ac:spMk id="4" creationId="{23C1310E-CC39-866A-B79E-BE0CA9D6E340}"/>
          </ac:spMkLst>
        </pc:spChg>
        <pc:spChg chg="del">
          <ac:chgData name="Angela Giaquinto" userId="81bc5b76-bf0c-4f82-9644-48bbf98316c9" providerId="ADAL" clId="{84EE4FBC-969E-46EF-B37A-027353CB3366}" dt="2024-01-09T16:28:51.562" v="25" actId="478"/>
          <ac:spMkLst>
            <pc:docMk/>
            <pc:sldMk cId="2803751944" sldId="2147140221"/>
            <ac:spMk id="5" creationId="{6E659EA0-A8BF-E749-85D9-A2F18F8D1CF1}"/>
          </ac:spMkLst>
        </pc:spChg>
        <pc:spChg chg="add del mod">
          <ac:chgData name="Angela Giaquinto" userId="81bc5b76-bf0c-4f82-9644-48bbf98316c9" providerId="ADAL" clId="{84EE4FBC-969E-46EF-B37A-027353CB3366}" dt="2024-01-09T16:28:56.734" v="29" actId="478"/>
          <ac:spMkLst>
            <pc:docMk/>
            <pc:sldMk cId="2803751944" sldId="2147140221"/>
            <ac:spMk id="7" creationId="{088F578F-C0C0-7917-9855-EF887ADC9E44}"/>
          </ac:spMkLst>
        </pc:spChg>
        <pc:spChg chg="del">
          <ac:chgData name="Angela Giaquinto" userId="81bc5b76-bf0c-4f82-9644-48bbf98316c9" providerId="ADAL" clId="{84EE4FBC-969E-46EF-B37A-027353CB3366}" dt="2024-01-09T16:28:59.176" v="31" actId="478"/>
          <ac:spMkLst>
            <pc:docMk/>
            <pc:sldMk cId="2803751944" sldId="2147140221"/>
            <ac:spMk id="25" creationId="{C4A6D3D8-1201-8ECE-3268-751B6F3F5900}"/>
          </ac:spMkLst>
        </pc:spChg>
        <pc:spChg chg="del">
          <ac:chgData name="Angela Giaquinto" userId="81bc5b76-bf0c-4f82-9644-48bbf98316c9" providerId="ADAL" clId="{84EE4FBC-969E-46EF-B37A-027353CB3366}" dt="2024-01-09T16:28:55.043" v="28" actId="478"/>
          <ac:spMkLst>
            <pc:docMk/>
            <pc:sldMk cId="2803751944" sldId="2147140221"/>
            <ac:spMk id="29" creationId="{3932A6DE-C03D-ECA6-45E7-CCFACD30AA8D}"/>
          </ac:spMkLst>
        </pc:spChg>
        <pc:picChg chg="del">
          <ac:chgData name="Angela Giaquinto" userId="81bc5b76-bf0c-4f82-9644-48bbf98316c9" providerId="ADAL" clId="{84EE4FBC-969E-46EF-B37A-027353CB3366}" dt="2024-01-09T16:28:57.549" v="30" actId="478"/>
          <ac:picMkLst>
            <pc:docMk/>
            <pc:sldMk cId="2803751944" sldId="2147140221"/>
            <ac:picMk id="2" creationId="{6B7A7A5F-AE8D-B444-769F-6D29BCD7AD09}"/>
          </ac:picMkLst>
        </pc:picChg>
        <pc:picChg chg="add mod">
          <ac:chgData name="Angela Giaquinto" userId="81bc5b76-bf0c-4f82-9644-48bbf98316c9" providerId="ADAL" clId="{84EE4FBC-969E-46EF-B37A-027353CB3366}" dt="2024-01-10T21:40:11.663" v="165" actId="27614"/>
          <ac:picMkLst>
            <pc:docMk/>
            <pc:sldMk cId="2803751944" sldId="2147140221"/>
            <ac:picMk id="3" creationId="{AD5E1349-DF90-F56B-A78D-6EB7BD13A4BF}"/>
          </ac:picMkLst>
        </pc:picChg>
      </pc:sldChg>
      <pc:sldChg chg="addSp delSp modSp mod">
        <pc:chgData name="Angela Giaquinto" userId="81bc5b76-bf0c-4f82-9644-48bbf98316c9" providerId="ADAL" clId="{84EE4FBC-969E-46EF-B37A-027353CB3366}" dt="2024-01-10T21:40:30.567" v="170" actId="962"/>
        <pc:sldMkLst>
          <pc:docMk/>
          <pc:sldMk cId="3702848146" sldId="2147140223"/>
        </pc:sldMkLst>
        <pc:spChg chg="add del mod">
          <ac:chgData name="Angela Giaquinto" userId="81bc5b76-bf0c-4f82-9644-48bbf98316c9" providerId="ADAL" clId="{84EE4FBC-969E-46EF-B37A-027353CB3366}" dt="2024-01-09T16:29:18.936" v="43" actId="478"/>
          <ac:spMkLst>
            <pc:docMk/>
            <pc:sldMk cId="3702848146" sldId="2147140223"/>
            <ac:spMk id="4" creationId="{9527156D-29E7-F34E-0B55-500292AFAACB}"/>
          </ac:spMkLst>
        </pc:spChg>
        <pc:spChg chg="del mod">
          <ac:chgData name="Angela Giaquinto" userId="81bc5b76-bf0c-4f82-9644-48bbf98316c9" providerId="ADAL" clId="{84EE4FBC-969E-46EF-B37A-027353CB3366}" dt="2024-01-09T16:29:16.259" v="40" actId="478"/>
          <ac:spMkLst>
            <pc:docMk/>
            <pc:sldMk cId="3702848146" sldId="2147140223"/>
            <ac:spMk id="5" creationId="{6E659EA0-A8BF-E749-85D9-A2F18F8D1CF1}"/>
          </ac:spMkLst>
        </pc:spChg>
        <pc:spChg chg="add del mod">
          <ac:chgData name="Angela Giaquinto" userId="81bc5b76-bf0c-4f82-9644-48bbf98316c9" providerId="ADAL" clId="{84EE4FBC-969E-46EF-B37A-027353CB3366}" dt="2024-01-09T16:29:22.335" v="45" actId="478"/>
          <ac:spMkLst>
            <pc:docMk/>
            <pc:sldMk cId="3702848146" sldId="2147140223"/>
            <ac:spMk id="7" creationId="{99E46BAA-3BEE-8408-2C4E-CE87688C9240}"/>
          </ac:spMkLst>
        </pc:spChg>
        <pc:spChg chg="del">
          <ac:chgData name="Angela Giaquinto" userId="81bc5b76-bf0c-4f82-9644-48bbf98316c9" providerId="ADAL" clId="{84EE4FBC-969E-46EF-B37A-027353CB3366}" dt="2024-01-09T16:29:25.392" v="47" actId="478"/>
          <ac:spMkLst>
            <pc:docMk/>
            <pc:sldMk cId="3702848146" sldId="2147140223"/>
            <ac:spMk id="25" creationId="{C4A6D3D8-1201-8ECE-3268-751B6F3F5900}"/>
          </ac:spMkLst>
        </pc:spChg>
        <pc:spChg chg="del mod">
          <ac:chgData name="Angela Giaquinto" userId="81bc5b76-bf0c-4f82-9644-48bbf98316c9" providerId="ADAL" clId="{84EE4FBC-969E-46EF-B37A-027353CB3366}" dt="2024-01-09T16:29:20.642" v="44" actId="478"/>
          <ac:spMkLst>
            <pc:docMk/>
            <pc:sldMk cId="3702848146" sldId="2147140223"/>
            <ac:spMk id="29" creationId="{3932A6DE-C03D-ECA6-45E7-CCFACD30AA8D}"/>
          </ac:spMkLst>
        </pc:spChg>
        <pc:graphicFrameChg chg="del">
          <ac:chgData name="Angela Giaquinto" userId="81bc5b76-bf0c-4f82-9644-48bbf98316c9" providerId="ADAL" clId="{84EE4FBC-969E-46EF-B37A-027353CB3366}" dt="2024-01-09T16:29:23.569" v="46" actId="478"/>
          <ac:graphicFrameMkLst>
            <pc:docMk/>
            <pc:sldMk cId="3702848146" sldId="2147140223"/>
            <ac:graphicFrameMk id="2" creationId="{BB58209C-8A56-A1A6-915A-E435A7DFAF7A}"/>
          </ac:graphicFrameMkLst>
        </pc:graphicFrameChg>
        <pc:picChg chg="add mod">
          <ac:chgData name="Angela Giaquinto" userId="81bc5b76-bf0c-4f82-9644-48bbf98316c9" providerId="ADAL" clId="{84EE4FBC-969E-46EF-B37A-027353CB3366}" dt="2024-01-10T21:40:30.567" v="170" actId="962"/>
          <ac:picMkLst>
            <pc:docMk/>
            <pc:sldMk cId="3702848146" sldId="2147140223"/>
            <ac:picMk id="3" creationId="{5FAB73B9-3DD8-D762-5858-E4742BAC08D8}"/>
          </ac:picMkLst>
        </pc:picChg>
      </pc:sldChg>
      <pc:sldChg chg="addSp delSp modSp mod">
        <pc:chgData name="Angela Giaquinto" userId="81bc5b76-bf0c-4f82-9644-48bbf98316c9" providerId="ADAL" clId="{84EE4FBC-969E-46EF-B37A-027353CB3366}" dt="2024-01-10T21:40:59.837" v="176" actId="962"/>
        <pc:sldMkLst>
          <pc:docMk/>
          <pc:sldMk cId="159074351" sldId="2147140225"/>
        </pc:sldMkLst>
        <pc:spChg chg="add del mod">
          <ac:chgData name="Angela Giaquinto" userId="81bc5b76-bf0c-4f82-9644-48bbf98316c9" providerId="ADAL" clId="{84EE4FBC-969E-46EF-B37A-027353CB3366}" dt="2024-01-09T16:30:45.969" v="86" actId="478"/>
          <ac:spMkLst>
            <pc:docMk/>
            <pc:sldMk cId="159074351" sldId="2147140225"/>
            <ac:spMk id="4" creationId="{B3FA1742-622C-0C95-4B77-6C7D14EFD164}"/>
          </ac:spMkLst>
        </pc:spChg>
        <pc:spChg chg="del">
          <ac:chgData name="Angela Giaquinto" userId="81bc5b76-bf0c-4f82-9644-48bbf98316c9" providerId="ADAL" clId="{84EE4FBC-969E-46EF-B37A-027353CB3366}" dt="2024-01-09T16:30:44.940" v="84" actId="478"/>
          <ac:spMkLst>
            <pc:docMk/>
            <pc:sldMk cId="159074351" sldId="2147140225"/>
            <ac:spMk id="5" creationId="{6E659EA0-A8BF-E749-85D9-A2F18F8D1CF1}"/>
          </ac:spMkLst>
        </pc:spChg>
        <pc:spChg chg="add del mod">
          <ac:chgData name="Angela Giaquinto" userId="81bc5b76-bf0c-4f82-9644-48bbf98316c9" providerId="ADAL" clId="{84EE4FBC-969E-46EF-B37A-027353CB3366}" dt="2024-01-09T16:30:48.963" v="89" actId="478"/>
          <ac:spMkLst>
            <pc:docMk/>
            <pc:sldMk cId="159074351" sldId="2147140225"/>
            <ac:spMk id="7" creationId="{D43C4026-104E-176B-8F86-30DE09B67958}"/>
          </ac:spMkLst>
        </pc:spChg>
        <pc:spChg chg="del mod">
          <ac:chgData name="Angela Giaquinto" userId="81bc5b76-bf0c-4f82-9644-48bbf98316c9" providerId="ADAL" clId="{84EE4FBC-969E-46EF-B37A-027353CB3366}" dt="2024-01-09T16:30:41.033" v="81" actId="478"/>
          <ac:spMkLst>
            <pc:docMk/>
            <pc:sldMk cId="159074351" sldId="2147140225"/>
            <ac:spMk id="25" creationId="{C4A6D3D8-1201-8ECE-3268-751B6F3F5900}"/>
          </ac:spMkLst>
        </pc:spChg>
        <pc:spChg chg="del mod">
          <ac:chgData name="Angela Giaquinto" userId="81bc5b76-bf0c-4f82-9644-48bbf98316c9" providerId="ADAL" clId="{84EE4FBC-969E-46EF-B37A-027353CB3366}" dt="2024-01-09T16:30:47.705" v="88" actId="478"/>
          <ac:spMkLst>
            <pc:docMk/>
            <pc:sldMk cId="159074351" sldId="2147140225"/>
            <ac:spMk id="29" creationId="{3932A6DE-C03D-ECA6-45E7-CCFACD30AA8D}"/>
          </ac:spMkLst>
        </pc:spChg>
        <pc:graphicFrameChg chg="del modGraphic">
          <ac:chgData name="Angela Giaquinto" userId="81bc5b76-bf0c-4f82-9644-48bbf98316c9" providerId="ADAL" clId="{84EE4FBC-969E-46EF-B37A-027353CB3366}" dt="2024-01-09T16:30:42.836" v="83" actId="478"/>
          <ac:graphicFrameMkLst>
            <pc:docMk/>
            <pc:sldMk cId="159074351" sldId="2147140225"/>
            <ac:graphicFrameMk id="2" creationId="{F0D1CDB8-21EE-BB97-255A-187212A12698}"/>
          </ac:graphicFrameMkLst>
        </pc:graphicFrameChg>
        <pc:picChg chg="add mod">
          <ac:chgData name="Angela Giaquinto" userId="81bc5b76-bf0c-4f82-9644-48bbf98316c9" providerId="ADAL" clId="{84EE4FBC-969E-46EF-B37A-027353CB3366}" dt="2024-01-10T21:40:59.837" v="176" actId="962"/>
          <ac:picMkLst>
            <pc:docMk/>
            <pc:sldMk cId="159074351" sldId="2147140225"/>
            <ac:picMk id="3" creationId="{EA7010BD-0116-3C46-9F4B-112D36689903}"/>
          </ac:picMkLst>
        </pc:picChg>
      </pc:sldChg>
      <pc:sldChg chg="addSp delSp modSp mod">
        <pc:chgData name="Angela Giaquinto" userId="81bc5b76-bf0c-4f82-9644-48bbf98316c9" providerId="ADAL" clId="{84EE4FBC-969E-46EF-B37A-027353CB3366}" dt="2024-01-10T21:40:45.769" v="173" actId="962"/>
        <pc:sldMkLst>
          <pc:docMk/>
          <pc:sldMk cId="745789093" sldId="2147140226"/>
        </pc:sldMkLst>
        <pc:spChg chg="add del mod">
          <ac:chgData name="Angela Giaquinto" userId="81bc5b76-bf0c-4f82-9644-48bbf98316c9" providerId="ADAL" clId="{84EE4FBC-969E-46EF-B37A-027353CB3366}" dt="2024-01-09T16:30:33.128" v="75" actId="478"/>
          <ac:spMkLst>
            <pc:docMk/>
            <pc:sldMk cId="745789093" sldId="2147140226"/>
            <ac:spMk id="4" creationId="{2975BD30-756E-3F91-D960-1A8F584BF7CF}"/>
          </ac:spMkLst>
        </pc:spChg>
        <pc:spChg chg="del">
          <ac:chgData name="Angela Giaquinto" userId="81bc5b76-bf0c-4f82-9644-48bbf98316c9" providerId="ADAL" clId="{84EE4FBC-969E-46EF-B37A-027353CB3366}" dt="2024-01-09T16:30:31.608" v="73" actId="478"/>
          <ac:spMkLst>
            <pc:docMk/>
            <pc:sldMk cId="745789093" sldId="2147140226"/>
            <ac:spMk id="5" creationId="{6E659EA0-A8BF-E749-85D9-A2F18F8D1CF1}"/>
          </ac:spMkLst>
        </pc:spChg>
        <pc:spChg chg="add del mod">
          <ac:chgData name="Angela Giaquinto" userId="81bc5b76-bf0c-4f82-9644-48bbf98316c9" providerId="ADAL" clId="{84EE4FBC-969E-46EF-B37A-027353CB3366}" dt="2024-01-09T16:30:36.007" v="77" actId="478"/>
          <ac:spMkLst>
            <pc:docMk/>
            <pc:sldMk cId="745789093" sldId="2147140226"/>
            <ac:spMk id="7" creationId="{ADCD85A1-2327-9D67-C621-881E25D589A0}"/>
          </ac:spMkLst>
        </pc:spChg>
        <pc:spChg chg="del">
          <ac:chgData name="Angela Giaquinto" userId="81bc5b76-bf0c-4f82-9644-48bbf98316c9" providerId="ADAL" clId="{84EE4FBC-969E-46EF-B37A-027353CB3366}" dt="2024-01-09T16:30:38.865" v="79" actId="478"/>
          <ac:spMkLst>
            <pc:docMk/>
            <pc:sldMk cId="745789093" sldId="2147140226"/>
            <ac:spMk id="25" creationId="{C4A6D3D8-1201-8ECE-3268-751B6F3F5900}"/>
          </ac:spMkLst>
        </pc:spChg>
        <pc:spChg chg="del">
          <ac:chgData name="Angela Giaquinto" userId="81bc5b76-bf0c-4f82-9644-48bbf98316c9" providerId="ADAL" clId="{84EE4FBC-969E-46EF-B37A-027353CB3366}" dt="2024-01-09T16:30:34.051" v="76" actId="478"/>
          <ac:spMkLst>
            <pc:docMk/>
            <pc:sldMk cId="745789093" sldId="2147140226"/>
            <ac:spMk id="29" creationId="{3932A6DE-C03D-ECA6-45E7-CCFACD30AA8D}"/>
          </ac:spMkLst>
        </pc:spChg>
        <pc:graphicFrameChg chg="del">
          <ac:chgData name="Angela Giaquinto" userId="81bc5b76-bf0c-4f82-9644-48bbf98316c9" providerId="ADAL" clId="{84EE4FBC-969E-46EF-B37A-027353CB3366}" dt="2024-01-09T16:30:37.366" v="78" actId="478"/>
          <ac:graphicFrameMkLst>
            <pc:docMk/>
            <pc:sldMk cId="745789093" sldId="2147140226"/>
            <ac:graphicFrameMk id="2" creationId="{BB58209C-8A56-A1A6-915A-E435A7DFAF7A}"/>
          </ac:graphicFrameMkLst>
        </pc:graphicFrameChg>
        <pc:picChg chg="add mod">
          <ac:chgData name="Angela Giaquinto" userId="81bc5b76-bf0c-4f82-9644-48bbf98316c9" providerId="ADAL" clId="{84EE4FBC-969E-46EF-B37A-027353CB3366}" dt="2024-01-10T21:40:45.769" v="173" actId="962"/>
          <ac:picMkLst>
            <pc:docMk/>
            <pc:sldMk cId="745789093" sldId="2147140226"/>
            <ac:picMk id="3" creationId="{1CE087B4-FAD5-D616-0E8C-4B60B12C39E5}"/>
          </ac:picMkLst>
        </pc:picChg>
      </pc:sldChg>
      <pc:sldChg chg="addSp delSp modSp mod">
        <pc:chgData name="Angela Giaquinto" userId="81bc5b76-bf0c-4f82-9644-48bbf98316c9" providerId="ADAL" clId="{84EE4FBC-969E-46EF-B37A-027353CB3366}" dt="2024-01-10T21:41:21.861" v="181" actId="962"/>
        <pc:sldMkLst>
          <pc:docMk/>
          <pc:sldMk cId="3049372127" sldId="2147140227"/>
        </pc:sldMkLst>
        <pc:spChg chg="del">
          <ac:chgData name="Angela Giaquinto" userId="81bc5b76-bf0c-4f82-9644-48bbf98316c9" providerId="ADAL" clId="{84EE4FBC-969E-46EF-B37A-027353CB3366}" dt="2024-01-09T16:31:06.333" v="100" actId="478"/>
          <ac:spMkLst>
            <pc:docMk/>
            <pc:sldMk cId="3049372127" sldId="2147140227"/>
            <ac:spMk id="4" creationId="{1899E800-37F0-D1A1-70A3-3DEF45CDEC93}"/>
          </ac:spMkLst>
        </pc:spChg>
        <pc:spChg chg="del">
          <ac:chgData name="Angela Giaquinto" userId="81bc5b76-bf0c-4f82-9644-48bbf98316c9" providerId="ADAL" clId="{84EE4FBC-969E-46EF-B37A-027353CB3366}" dt="2024-01-09T16:31:02.263" v="95" actId="478"/>
          <ac:spMkLst>
            <pc:docMk/>
            <pc:sldMk cId="3049372127" sldId="2147140227"/>
            <ac:spMk id="5" creationId="{6E659EA0-A8BF-E749-85D9-A2F18F8D1CF1}"/>
          </ac:spMkLst>
        </pc:spChg>
        <pc:spChg chg="add del mod">
          <ac:chgData name="Angela Giaquinto" userId="81bc5b76-bf0c-4f82-9644-48bbf98316c9" providerId="ADAL" clId="{84EE4FBC-969E-46EF-B37A-027353CB3366}" dt="2024-01-09T16:31:04.339" v="98" actId="478"/>
          <ac:spMkLst>
            <pc:docMk/>
            <pc:sldMk cId="3049372127" sldId="2147140227"/>
            <ac:spMk id="6" creationId="{39B8E5A3-5762-C067-292A-055FA236A9D3}"/>
          </ac:spMkLst>
        </pc:spChg>
        <pc:spChg chg="add del mod">
          <ac:chgData name="Angela Giaquinto" userId="81bc5b76-bf0c-4f82-9644-48bbf98316c9" providerId="ADAL" clId="{84EE4FBC-969E-46EF-B37A-027353CB3366}" dt="2024-01-09T16:31:05.162" v="99" actId="478"/>
          <ac:spMkLst>
            <pc:docMk/>
            <pc:sldMk cId="3049372127" sldId="2147140227"/>
            <ac:spMk id="8" creationId="{1BB8C741-4EC0-1063-057C-193BBFDFCD96}"/>
          </ac:spMkLst>
        </pc:spChg>
        <pc:spChg chg="del">
          <ac:chgData name="Angela Giaquinto" userId="81bc5b76-bf0c-4f82-9644-48bbf98316c9" providerId="ADAL" clId="{84EE4FBC-969E-46EF-B37A-027353CB3366}" dt="2024-01-09T16:31:02.263" v="95" actId="478"/>
          <ac:spMkLst>
            <pc:docMk/>
            <pc:sldMk cId="3049372127" sldId="2147140227"/>
            <ac:spMk id="29" creationId="{3932A6DE-C03D-ECA6-45E7-CCFACD30AA8D}"/>
          </ac:spMkLst>
        </pc:spChg>
        <pc:picChg chg="del">
          <ac:chgData name="Angela Giaquinto" userId="81bc5b76-bf0c-4f82-9644-48bbf98316c9" providerId="ADAL" clId="{84EE4FBC-969E-46EF-B37A-027353CB3366}" dt="2024-01-09T16:31:03.459" v="97" actId="478"/>
          <ac:picMkLst>
            <pc:docMk/>
            <pc:sldMk cId="3049372127" sldId="2147140227"/>
            <ac:picMk id="2" creationId="{950AFF97-E990-2ACE-A420-93C465DB6D14}"/>
          </ac:picMkLst>
        </pc:picChg>
        <pc:picChg chg="add mod">
          <ac:chgData name="Angela Giaquinto" userId="81bc5b76-bf0c-4f82-9644-48bbf98316c9" providerId="ADAL" clId="{84EE4FBC-969E-46EF-B37A-027353CB3366}" dt="2024-01-10T21:41:21.861" v="181" actId="962"/>
          <ac:picMkLst>
            <pc:docMk/>
            <pc:sldMk cId="3049372127" sldId="2147140227"/>
            <ac:picMk id="3" creationId="{509E5DCF-CF05-B05A-8FA1-53B56DBE7EFC}"/>
          </ac:picMkLst>
        </pc:picChg>
      </pc:sldChg>
      <pc:sldChg chg="addSp delSp modSp mod">
        <pc:chgData name="Angela Giaquinto" userId="81bc5b76-bf0c-4f82-9644-48bbf98316c9" providerId="ADAL" clId="{84EE4FBC-969E-46EF-B37A-027353CB3366}" dt="2024-01-10T21:41:10.413" v="178" actId="27614"/>
        <pc:sldMkLst>
          <pc:docMk/>
          <pc:sldMk cId="2421788791" sldId="2147140228"/>
        </pc:sldMkLst>
        <pc:spChg chg="del">
          <ac:chgData name="Angela Giaquinto" userId="81bc5b76-bf0c-4f82-9644-48bbf98316c9" providerId="ADAL" clId="{84EE4FBC-969E-46EF-B37A-027353CB3366}" dt="2024-01-09T16:30:57.010" v="94" actId="478"/>
          <ac:spMkLst>
            <pc:docMk/>
            <pc:sldMk cId="2421788791" sldId="2147140228"/>
            <ac:spMk id="3" creationId="{F665AB50-201E-3859-D6C5-0D43AEA91982}"/>
          </ac:spMkLst>
        </pc:spChg>
        <pc:spChg chg="add del mod">
          <ac:chgData name="Angela Giaquinto" userId="81bc5b76-bf0c-4f82-9644-48bbf98316c9" providerId="ADAL" clId="{84EE4FBC-969E-46EF-B37A-027353CB3366}" dt="2024-01-09T16:30:55.710" v="93" actId="478"/>
          <ac:spMkLst>
            <pc:docMk/>
            <pc:sldMk cId="2421788791" sldId="2147140228"/>
            <ac:spMk id="4" creationId="{AC9DF9AB-DFA2-980A-4D29-46F165F84765}"/>
          </ac:spMkLst>
        </pc:spChg>
        <pc:spChg chg="del">
          <ac:chgData name="Angela Giaquinto" userId="81bc5b76-bf0c-4f82-9644-48bbf98316c9" providerId="ADAL" clId="{84EE4FBC-969E-46EF-B37A-027353CB3366}" dt="2024-01-09T16:30:52.879" v="90" actId="478"/>
          <ac:spMkLst>
            <pc:docMk/>
            <pc:sldMk cId="2421788791" sldId="2147140228"/>
            <ac:spMk id="5" creationId="{6E659EA0-A8BF-E749-85D9-A2F18F8D1CF1}"/>
          </ac:spMkLst>
        </pc:spChg>
        <pc:spChg chg="add del mod">
          <ac:chgData name="Angela Giaquinto" userId="81bc5b76-bf0c-4f82-9644-48bbf98316c9" providerId="ADAL" clId="{84EE4FBC-969E-46EF-B37A-027353CB3366}" dt="2024-01-09T16:30:54.618" v="92" actId="478"/>
          <ac:spMkLst>
            <pc:docMk/>
            <pc:sldMk cId="2421788791" sldId="2147140228"/>
            <ac:spMk id="7" creationId="{7436F754-4A6E-C517-A9DB-28F01117E5D6}"/>
          </ac:spMkLst>
        </pc:spChg>
        <pc:spChg chg="del">
          <ac:chgData name="Angela Giaquinto" userId="81bc5b76-bf0c-4f82-9644-48bbf98316c9" providerId="ADAL" clId="{84EE4FBC-969E-46EF-B37A-027353CB3366}" dt="2024-01-09T16:30:52.879" v="90" actId="478"/>
          <ac:spMkLst>
            <pc:docMk/>
            <pc:sldMk cId="2421788791" sldId="2147140228"/>
            <ac:spMk id="29" creationId="{3932A6DE-C03D-ECA6-45E7-CCFACD30AA8D}"/>
          </ac:spMkLst>
        </pc:spChg>
        <pc:picChg chg="add mod">
          <ac:chgData name="Angela Giaquinto" userId="81bc5b76-bf0c-4f82-9644-48bbf98316c9" providerId="ADAL" clId="{84EE4FBC-969E-46EF-B37A-027353CB3366}" dt="2024-01-10T21:41:10.413" v="178" actId="27614"/>
          <ac:picMkLst>
            <pc:docMk/>
            <pc:sldMk cId="2421788791" sldId="2147140228"/>
            <ac:picMk id="3" creationId="{5CC10652-2FB8-520A-59AD-EE33B36A025F}"/>
          </ac:picMkLst>
        </pc:picChg>
        <pc:picChg chg="del">
          <ac:chgData name="Angela Giaquinto" userId="81bc5b76-bf0c-4f82-9644-48bbf98316c9" providerId="ADAL" clId="{84EE4FBC-969E-46EF-B37A-027353CB3366}" dt="2024-01-09T16:30:52.879" v="90" actId="478"/>
          <ac:picMkLst>
            <pc:docMk/>
            <pc:sldMk cId="2421788791" sldId="2147140228"/>
            <ac:picMk id="10" creationId="{381510B7-2F71-54C5-795B-59D798406CD2}"/>
          </ac:picMkLst>
        </pc:picChg>
      </pc:sldChg>
      <pc:sldChg chg="addSp delSp modSp mod">
        <pc:chgData name="Angela Giaquinto" userId="81bc5b76-bf0c-4f82-9644-48bbf98316c9" providerId="ADAL" clId="{84EE4FBC-969E-46EF-B37A-027353CB3366}" dt="2024-01-10T21:42:46.038" v="206" actId="962"/>
        <pc:sldMkLst>
          <pc:docMk/>
          <pc:sldMk cId="4035012122" sldId="2147140229"/>
        </pc:sldMkLst>
        <pc:spChg chg="add del mod">
          <ac:chgData name="Angela Giaquinto" userId="81bc5b76-bf0c-4f82-9644-48bbf98316c9" providerId="ADAL" clId="{84EE4FBC-969E-46EF-B37A-027353CB3366}" dt="2024-01-09T16:32:22.931" v="144" actId="478"/>
          <ac:spMkLst>
            <pc:docMk/>
            <pc:sldMk cId="4035012122" sldId="2147140229"/>
            <ac:spMk id="4" creationId="{A1CF8ACC-8D3B-F28D-E0B2-744A24C7BC34}"/>
          </ac:spMkLst>
        </pc:spChg>
        <pc:spChg chg="del">
          <ac:chgData name="Angela Giaquinto" userId="81bc5b76-bf0c-4f82-9644-48bbf98316c9" providerId="ADAL" clId="{84EE4FBC-969E-46EF-B37A-027353CB3366}" dt="2024-01-09T16:32:20.623" v="141" actId="478"/>
          <ac:spMkLst>
            <pc:docMk/>
            <pc:sldMk cId="4035012122" sldId="2147140229"/>
            <ac:spMk id="5" creationId="{6E659EA0-A8BF-E749-85D9-A2F18F8D1CF1}"/>
          </ac:spMkLst>
        </pc:spChg>
        <pc:spChg chg="add del mod">
          <ac:chgData name="Angela Giaquinto" userId="81bc5b76-bf0c-4f82-9644-48bbf98316c9" providerId="ADAL" clId="{84EE4FBC-969E-46EF-B37A-027353CB3366}" dt="2024-01-09T16:32:21.676" v="143" actId="478"/>
          <ac:spMkLst>
            <pc:docMk/>
            <pc:sldMk cId="4035012122" sldId="2147140229"/>
            <ac:spMk id="7" creationId="{4A0AE32B-9052-88CB-1C22-18804ED165FB}"/>
          </ac:spMkLst>
        </pc:spChg>
        <pc:spChg chg="del">
          <ac:chgData name="Angela Giaquinto" userId="81bc5b76-bf0c-4f82-9644-48bbf98316c9" providerId="ADAL" clId="{84EE4FBC-969E-46EF-B37A-027353CB3366}" dt="2024-01-09T16:32:24.651" v="145" actId="478"/>
          <ac:spMkLst>
            <pc:docMk/>
            <pc:sldMk cId="4035012122" sldId="2147140229"/>
            <ac:spMk id="25" creationId="{C4A6D3D8-1201-8ECE-3268-751B6F3F5900}"/>
          </ac:spMkLst>
        </pc:spChg>
        <pc:spChg chg="del mod">
          <ac:chgData name="Angela Giaquinto" userId="81bc5b76-bf0c-4f82-9644-48bbf98316c9" providerId="ADAL" clId="{84EE4FBC-969E-46EF-B37A-027353CB3366}" dt="2024-01-09T16:32:19.623" v="140" actId="478"/>
          <ac:spMkLst>
            <pc:docMk/>
            <pc:sldMk cId="4035012122" sldId="2147140229"/>
            <ac:spMk id="29" creationId="{3932A6DE-C03D-ECA6-45E7-CCFACD30AA8D}"/>
          </ac:spMkLst>
        </pc:spChg>
        <pc:picChg chg="add mod">
          <ac:chgData name="Angela Giaquinto" userId="81bc5b76-bf0c-4f82-9644-48bbf98316c9" providerId="ADAL" clId="{84EE4FBC-969E-46EF-B37A-027353CB3366}" dt="2024-01-10T21:42:46.038" v="206" actId="962"/>
          <ac:picMkLst>
            <pc:docMk/>
            <pc:sldMk cId="4035012122" sldId="2147140229"/>
            <ac:picMk id="3" creationId="{209DCAAC-187C-B330-8030-8D61BAE6818F}"/>
          </ac:picMkLst>
        </pc:picChg>
        <pc:picChg chg="del">
          <ac:chgData name="Angela Giaquinto" userId="81bc5b76-bf0c-4f82-9644-48bbf98316c9" providerId="ADAL" clId="{84EE4FBC-969E-46EF-B37A-027353CB3366}" dt="2024-01-09T16:32:18.418" v="138" actId="478"/>
          <ac:picMkLst>
            <pc:docMk/>
            <pc:sldMk cId="4035012122" sldId="2147140229"/>
            <ac:picMk id="3" creationId="{9413408F-EE0A-8387-C7C2-087521E6ECDA}"/>
          </ac:picMkLst>
        </pc:picChg>
      </pc:sldChg>
      <pc:sldChg chg="addSp delSp modSp mod">
        <pc:chgData name="Angela Giaquinto" userId="81bc5b76-bf0c-4f82-9644-48bbf98316c9" providerId="ADAL" clId="{84EE4FBC-969E-46EF-B37A-027353CB3366}" dt="2024-01-10T21:41:44.748" v="187" actId="962"/>
        <pc:sldMkLst>
          <pc:docMk/>
          <pc:sldMk cId="4105332100" sldId="2147140230"/>
        </pc:sldMkLst>
        <pc:spChg chg="add del mod">
          <ac:chgData name="Angela Giaquinto" userId="81bc5b76-bf0c-4f82-9644-48bbf98316c9" providerId="ADAL" clId="{84EE4FBC-969E-46EF-B37A-027353CB3366}" dt="2024-01-09T16:31:26.115" v="110" actId="478"/>
          <ac:spMkLst>
            <pc:docMk/>
            <pc:sldMk cId="4105332100" sldId="2147140230"/>
            <ac:spMk id="4" creationId="{838D3C7D-DBDF-4D55-E636-07951AAC125E}"/>
          </ac:spMkLst>
        </pc:spChg>
        <pc:spChg chg="del">
          <ac:chgData name="Angela Giaquinto" userId="81bc5b76-bf0c-4f82-9644-48bbf98316c9" providerId="ADAL" clId="{84EE4FBC-969E-46EF-B37A-027353CB3366}" dt="2024-01-09T16:31:26.950" v="111" actId="478"/>
          <ac:spMkLst>
            <pc:docMk/>
            <pc:sldMk cId="4105332100" sldId="2147140230"/>
            <ac:spMk id="5" creationId="{6E659EA0-A8BF-E749-85D9-A2F18F8D1CF1}"/>
          </ac:spMkLst>
        </pc:spChg>
        <pc:spChg chg="add del mod">
          <ac:chgData name="Angela Giaquinto" userId="81bc5b76-bf0c-4f82-9644-48bbf98316c9" providerId="ADAL" clId="{84EE4FBC-969E-46EF-B37A-027353CB3366}" dt="2024-01-09T16:31:28.431" v="113" actId="478"/>
          <ac:spMkLst>
            <pc:docMk/>
            <pc:sldMk cId="4105332100" sldId="2147140230"/>
            <ac:spMk id="7" creationId="{A0AE98AE-9F24-A2FE-841B-33343CDB7823}"/>
          </ac:spMkLst>
        </pc:spChg>
        <pc:spChg chg="del">
          <ac:chgData name="Angela Giaquinto" userId="81bc5b76-bf0c-4f82-9644-48bbf98316c9" providerId="ADAL" clId="{84EE4FBC-969E-46EF-B37A-027353CB3366}" dt="2024-01-09T16:31:30.661" v="115" actId="478"/>
          <ac:spMkLst>
            <pc:docMk/>
            <pc:sldMk cId="4105332100" sldId="2147140230"/>
            <ac:spMk id="25" creationId="{C4A6D3D8-1201-8ECE-3268-751B6F3F5900}"/>
          </ac:spMkLst>
        </pc:spChg>
        <pc:spChg chg="del">
          <ac:chgData name="Angela Giaquinto" userId="81bc5b76-bf0c-4f82-9644-48bbf98316c9" providerId="ADAL" clId="{84EE4FBC-969E-46EF-B37A-027353CB3366}" dt="2024-01-09T16:31:24.630" v="109" actId="478"/>
          <ac:spMkLst>
            <pc:docMk/>
            <pc:sldMk cId="4105332100" sldId="2147140230"/>
            <ac:spMk id="29" creationId="{3932A6DE-C03D-ECA6-45E7-CCFACD30AA8D}"/>
          </ac:spMkLst>
        </pc:spChg>
        <pc:picChg chg="add mod">
          <ac:chgData name="Angela Giaquinto" userId="81bc5b76-bf0c-4f82-9644-48bbf98316c9" providerId="ADAL" clId="{84EE4FBC-969E-46EF-B37A-027353CB3366}" dt="2024-01-10T21:41:44.748" v="187" actId="962"/>
          <ac:picMkLst>
            <pc:docMk/>
            <pc:sldMk cId="4105332100" sldId="2147140230"/>
            <ac:picMk id="3" creationId="{B59FFF1D-70B1-21E1-3373-7848D8ED8DE4}"/>
          </ac:picMkLst>
        </pc:picChg>
        <pc:picChg chg="del">
          <ac:chgData name="Angela Giaquinto" userId="81bc5b76-bf0c-4f82-9644-48bbf98316c9" providerId="ADAL" clId="{84EE4FBC-969E-46EF-B37A-027353CB3366}" dt="2024-01-09T16:31:29.291" v="114" actId="478"/>
          <ac:picMkLst>
            <pc:docMk/>
            <pc:sldMk cId="4105332100" sldId="2147140230"/>
            <ac:picMk id="3" creationId="{EDD08333-AB87-72C4-66BD-3004B1206F5F}"/>
          </ac:picMkLst>
        </pc:picChg>
      </pc:sldChg>
      <pc:sldChg chg="addSp delSp modSp mod">
        <pc:chgData name="Angela Giaquinto" userId="81bc5b76-bf0c-4f82-9644-48bbf98316c9" providerId="ADAL" clId="{84EE4FBC-969E-46EF-B37A-027353CB3366}" dt="2024-01-19T19:05:14.037" v="222" actId="962"/>
        <pc:sldMkLst>
          <pc:docMk/>
          <pc:sldMk cId="1501368420" sldId="2147140231"/>
        </pc:sldMkLst>
        <pc:spChg chg="del">
          <ac:chgData name="Angela Giaquinto" userId="81bc5b76-bf0c-4f82-9644-48bbf98316c9" providerId="ADAL" clId="{84EE4FBC-969E-46EF-B37A-027353CB3366}" dt="2024-01-09T16:31:36.109" v="119" actId="478"/>
          <ac:spMkLst>
            <pc:docMk/>
            <pc:sldMk cId="1501368420" sldId="2147140231"/>
            <ac:spMk id="5" creationId="{6E659EA0-A8BF-E749-85D9-A2F18F8D1CF1}"/>
          </ac:spMkLst>
        </pc:spChg>
        <pc:spChg chg="add del mod">
          <ac:chgData name="Angela Giaquinto" userId="81bc5b76-bf0c-4f82-9644-48bbf98316c9" providerId="ADAL" clId="{84EE4FBC-969E-46EF-B37A-027353CB3366}" dt="2024-01-09T16:31:35.225" v="118" actId="478"/>
          <ac:spMkLst>
            <pc:docMk/>
            <pc:sldMk cId="1501368420" sldId="2147140231"/>
            <ac:spMk id="7" creationId="{A08668DF-3A78-F822-8DDE-0A300ABB55AF}"/>
          </ac:spMkLst>
        </pc:spChg>
        <pc:spChg chg="del">
          <ac:chgData name="Angela Giaquinto" userId="81bc5b76-bf0c-4f82-9644-48bbf98316c9" providerId="ADAL" clId="{84EE4FBC-969E-46EF-B37A-027353CB3366}" dt="2024-01-09T16:31:39.518" v="122" actId="478"/>
          <ac:spMkLst>
            <pc:docMk/>
            <pc:sldMk cId="1501368420" sldId="2147140231"/>
            <ac:spMk id="8" creationId="{1F8ED837-5C8B-14D1-2FBA-5750DD0B9926}"/>
          </ac:spMkLst>
        </pc:spChg>
        <pc:spChg chg="add del mod">
          <ac:chgData name="Angela Giaquinto" userId="81bc5b76-bf0c-4f82-9644-48bbf98316c9" providerId="ADAL" clId="{84EE4FBC-969E-46EF-B37A-027353CB3366}" dt="2024-01-09T16:31:38.215" v="121" actId="478"/>
          <ac:spMkLst>
            <pc:docMk/>
            <pc:sldMk cId="1501368420" sldId="2147140231"/>
            <ac:spMk id="10" creationId="{6622E9F2-069D-D0F9-145D-35D4FD7AA6C4}"/>
          </ac:spMkLst>
        </pc:spChg>
        <pc:spChg chg="del">
          <ac:chgData name="Angela Giaquinto" userId="81bc5b76-bf0c-4f82-9644-48bbf98316c9" providerId="ADAL" clId="{84EE4FBC-969E-46EF-B37A-027353CB3366}" dt="2024-01-09T16:31:33.652" v="117" actId="478"/>
          <ac:spMkLst>
            <pc:docMk/>
            <pc:sldMk cId="1501368420" sldId="2147140231"/>
            <ac:spMk id="29" creationId="{3932A6DE-C03D-ECA6-45E7-CCFACD30AA8D}"/>
          </ac:spMkLst>
        </pc:spChg>
        <pc:grpChg chg="del">
          <ac:chgData name="Angela Giaquinto" userId="81bc5b76-bf0c-4f82-9644-48bbf98316c9" providerId="ADAL" clId="{84EE4FBC-969E-46EF-B37A-027353CB3366}" dt="2024-01-09T16:31:32.560" v="116" actId="478"/>
          <ac:grpSpMkLst>
            <pc:docMk/>
            <pc:sldMk cId="1501368420" sldId="2147140231"/>
            <ac:grpSpMk id="6" creationId="{A32836F6-ADD4-0924-3FF4-C84750BFA258}"/>
          </ac:grpSpMkLst>
        </pc:grpChg>
        <pc:picChg chg="add del mod">
          <ac:chgData name="Angela Giaquinto" userId="81bc5b76-bf0c-4f82-9644-48bbf98316c9" providerId="ADAL" clId="{84EE4FBC-969E-46EF-B37A-027353CB3366}" dt="2024-01-19T19:04:11.645" v="219" actId="478"/>
          <ac:picMkLst>
            <pc:docMk/>
            <pc:sldMk cId="1501368420" sldId="2147140231"/>
            <ac:picMk id="3" creationId="{D2A62125-A588-72B1-FCB3-1F0AF4AC53E9}"/>
          </ac:picMkLst>
        </pc:picChg>
        <pc:picChg chg="add mod">
          <ac:chgData name="Angela Giaquinto" userId="81bc5b76-bf0c-4f82-9644-48bbf98316c9" providerId="ADAL" clId="{84EE4FBC-969E-46EF-B37A-027353CB3366}" dt="2024-01-19T19:05:14.037" v="222" actId="962"/>
          <ac:picMkLst>
            <pc:docMk/>
            <pc:sldMk cId="1501368420" sldId="2147140231"/>
            <ac:picMk id="4" creationId="{5D3DDAF0-077C-364D-4679-D32F53D64420}"/>
          </ac:picMkLst>
        </pc:picChg>
      </pc:sldChg>
      <pc:sldChg chg="add del">
        <pc:chgData name="Angela Giaquinto" userId="81bc5b76-bf0c-4f82-9644-48bbf98316c9" providerId="ADAL" clId="{84EE4FBC-969E-46EF-B37A-027353CB3366}" dt="2024-01-10T21:42:13.716" v="197"/>
        <pc:sldMkLst>
          <pc:docMk/>
          <pc:sldMk cId="272087846" sldId="2147140232"/>
        </pc:sldMkLst>
      </pc:sldChg>
      <pc:sldChg chg="add del">
        <pc:chgData name="Angela Giaquinto" userId="81bc5b76-bf0c-4f82-9644-48bbf98316c9" providerId="ADAL" clId="{84EE4FBC-969E-46EF-B37A-027353CB3366}" dt="2024-01-10T21:42:10.688" v="195"/>
        <pc:sldMkLst>
          <pc:docMk/>
          <pc:sldMk cId="2066028613" sldId="2147140232"/>
        </pc:sldMkLst>
      </pc:sldChg>
      <pc:sldChg chg="addSp delSp modSp add del mod">
        <pc:chgData name="Angela Giaquinto" userId="81bc5b76-bf0c-4f82-9644-48bbf98316c9" providerId="ADAL" clId="{84EE4FBC-969E-46EF-B37A-027353CB3366}" dt="2024-01-10T21:42:36.165" v="203" actId="962"/>
        <pc:sldMkLst>
          <pc:docMk/>
          <pc:sldMk cId="2726000333" sldId="2147140232"/>
        </pc:sldMkLst>
        <pc:spChg chg="del">
          <ac:chgData name="Angela Giaquinto" userId="81bc5b76-bf0c-4f82-9644-48bbf98316c9" providerId="ADAL" clId="{84EE4FBC-969E-46EF-B37A-027353CB3366}" dt="2024-01-09T16:31:42.079" v="123" actId="478"/>
          <ac:spMkLst>
            <pc:docMk/>
            <pc:sldMk cId="2726000333" sldId="2147140232"/>
            <ac:spMk id="5" creationId="{6E659EA0-A8BF-E749-85D9-A2F18F8D1CF1}"/>
          </ac:spMkLst>
        </pc:spChg>
        <pc:spChg chg="add del mod">
          <ac:chgData name="Angela Giaquinto" userId="81bc5b76-bf0c-4f82-9644-48bbf98316c9" providerId="ADAL" clId="{84EE4FBC-969E-46EF-B37A-027353CB3366}" dt="2024-01-09T16:31:43.178" v="125" actId="478"/>
          <ac:spMkLst>
            <pc:docMk/>
            <pc:sldMk cId="2726000333" sldId="2147140232"/>
            <ac:spMk id="7" creationId="{3A1F5556-72E1-5A28-7D41-643744760C27}"/>
          </ac:spMkLst>
        </pc:spChg>
        <pc:spChg chg="add del mod">
          <ac:chgData name="Angela Giaquinto" userId="81bc5b76-bf0c-4f82-9644-48bbf98316c9" providerId="ADAL" clId="{84EE4FBC-969E-46EF-B37A-027353CB3366}" dt="2024-01-09T16:31:46.245" v="127" actId="478"/>
          <ac:spMkLst>
            <pc:docMk/>
            <pc:sldMk cId="2726000333" sldId="2147140232"/>
            <ac:spMk id="9" creationId="{94574321-0680-A9AF-F1CE-2FFA0D288BA7}"/>
          </ac:spMkLst>
        </pc:spChg>
        <pc:spChg chg="del">
          <ac:chgData name="Angela Giaquinto" userId="81bc5b76-bf0c-4f82-9644-48bbf98316c9" providerId="ADAL" clId="{84EE4FBC-969E-46EF-B37A-027353CB3366}" dt="2024-01-09T16:31:48.497" v="129" actId="478"/>
          <ac:spMkLst>
            <pc:docMk/>
            <pc:sldMk cId="2726000333" sldId="2147140232"/>
            <ac:spMk id="25" creationId="{C4A6D3D8-1201-8ECE-3268-751B6F3F5900}"/>
          </ac:spMkLst>
        </pc:spChg>
        <pc:spChg chg="del">
          <ac:chgData name="Angela Giaquinto" userId="81bc5b76-bf0c-4f82-9644-48bbf98316c9" providerId="ADAL" clId="{84EE4FBC-969E-46EF-B37A-027353CB3366}" dt="2024-01-09T16:31:44.420" v="126" actId="478"/>
          <ac:spMkLst>
            <pc:docMk/>
            <pc:sldMk cId="2726000333" sldId="2147140232"/>
            <ac:spMk id="29" creationId="{3932A6DE-C03D-ECA6-45E7-CCFACD30AA8D}"/>
          </ac:spMkLst>
        </pc:spChg>
        <pc:grpChg chg="del">
          <ac:chgData name="Angela Giaquinto" userId="81bc5b76-bf0c-4f82-9644-48bbf98316c9" providerId="ADAL" clId="{84EE4FBC-969E-46EF-B37A-027353CB3366}" dt="2024-01-09T16:31:47.083" v="128" actId="478"/>
          <ac:grpSpMkLst>
            <pc:docMk/>
            <pc:sldMk cId="2726000333" sldId="2147140232"/>
            <ac:grpSpMk id="6" creationId="{6A270A20-1586-B679-AD46-1954CB6786BD}"/>
          </ac:grpSpMkLst>
        </pc:grpChg>
        <pc:picChg chg="add del mod">
          <ac:chgData name="Angela Giaquinto" userId="81bc5b76-bf0c-4f82-9644-48bbf98316c9" providerId="ADAL" clId="{84EE4FBC-969E-46EF-B37A-027353CB3366}" dt="2024-01-10T21:42:22.964" v="199" actId="21"/>
          <ac:picMkLst>
            <pc:docMk/>
            <pc:sldMk cId="2726000333" sldId="2147140232"/>
            <ac:picMk id="3" creationId="{B5368C15-8D84-552B-3EDD-2158AA83EB2E}"/>
          </ac:picMkLst>
        </pc:picChg>
        <pc:picChg chg="add mod">
          <ac:chgData name="Angela Giaquinto" userId="81bc5b76-bf0c-4f82-9644-48bbf98316c9" providerId="ADAL" clId="{84EE4FBC-969E-46EF-B37A-027353CB3366}" dt="2024-01-10T21:42:36.165" v="203" actId="962"/>
          <ac:picMkLst>
            <pc:docMk/>
            <pc:sldMk cId="2726000333" sldId="2147140232"/>
            <ac:picMk id="5" creationId="{BECDFAD1-E8E4-AF4E-F695-145F4C574B97}"/>
          </ac:picMkLst>
        </pc:picChg>
      </pc:sldChg>
      <pc:sldChg chg="addSp delSp modSp mod">
        <pc:chgData name="Angela Giaquinto" userId="81bc5b76-bf0c-4f82-9644-48bbf98316c9" providerId="ADAL" clId="{84EE4FBC-969E-46EF-B37A-027353CB3366}" dt="2024-01-10T21:42:26" v="200"/>
        <pc:sldMkLst>
          <pc:docMk/>
          <pc:sldMk cId="967724092" sldId="2147140233"/>
        </pc:sldMkLst>
        <pc:spChg chg="del">
          <ac:chgData name="Angela Giaquinto" userId="81bc5b76-bf0c-4f82-9644-48bbf98316c9" providerId="ADAL" clId="{84EE4FBC-969E-46EF-B37A-027353CB3366}" dt="2024-01-09T16:32:16.234" v="137" actId="478"/>
          <ac:spMkLst>
            <pc:docMk/>
            <pc:sldMk cId="967724092" sldId="2147140233"/>
            <ac:spMk id="3" creationId="{9C16893A-5E34-F2F3-710C-827C955521F3}"/>
          </ac:spMkLst>
        </pc:spChg>
        <pc:spChg chg="del">
          <ac:chgData name="Angela Giaquinto" userId="81bc5b76-bf0c-4f82-9644-48bbf98316c9" providerId="ADAL" clId="{84EE4FBC-969E-46EF-B37A-027353CB3366}" dt="2024-01-09T16:32:12.441" v="133" actId="478"/>
          <ac:spMkLst>
            <pc:docMk/>
            <pc:sldMk cId="967724092" sldId="2147140233"/>
            <ac:spMk id="5" creationId="{6E659EA0-A8BF-E749-85D9-A2F18F8D1CF1}"/>
          </ac:spMkLst>
        </pc:spChg>
        <pc:spChg chg="add del mod">
          <ac:chgData name="Angela Giaquinto" userId="81bc5b76-bf0c-4f82-9644-48bbf98316c9" providerId="ADAL" clId="{84EE4FBC-969E-46EF-B37A-027353CB3366}" dt="2024-01-09T16:32:14.453" v="136" actId="478"/>
          <ac:spMkLst>
            <pc:docMk/>
            <pc:sldMk cId="967724092" sldId="2147140233"/>
            <ac:spMk id="6" creationId="{E8AD64E1-BCD7-515F-ED5B-2998B8DE5BCE}"/>
          </ac:spMkLst>
        </pc:spChg>
        <pc:spChg chg="add del mod">
          <ac:chgData name="Angela Giaquinto" userId="81bc5b76-bf0c-4f82-9644-48bbf98316c9" providerId="ADAL" clId="{84EE4FBC-969E-46EF-B37A-027353CB3366}" dt="2024-01-09T16:32:13.241" v="135" actId="478"/>
          <ac:spMkLst>
            <pc:docMk/>
            <pc:sldMk cId="967724092" sldId="2147140233"/>
            <ac:spMk id="8" creationId="{02A76838-02E9-12BB-045D-C31480BC8C7A}"/>
          </ac:spMkLst>
        </pc:spChg>
        <pc:spChg chg="del">
          <ac:chgData name="Angela Giaquinto" userId="81bc5b76-bf0c-4f82-9644-48bbf98316c9" providerId="ADAL" clId="{84EE4FBC-969E-46EF-B37A-027353CB3366}" dt="2024-01-09T16:32:10.593" v="132" actId="478"/>
          <ac:spMkLst>
            <pc:docMk/>
            <pc:sldMk cId="967724092" sldId="2147140233"/>
            <ac:spMk id="29" creationId="{3932A6DE-C03D-ECA6-45E7-CCFACD30AA8D}"/>
          </ac:spMkLst>
        </pc:spChg>
        <pc:picChg chg="add mod">
          <ac:chgData name="Angela Giaquinto" userId="81bc5b76-bf0c-4f82-9644-48bbf98316c9" providerId="ADAL" clId="{84EE4FBC-969E-46EF-B37A-027353CB3366}" dt="2024-01-10T21:42:26" v="200"/>
          <ac:picMkLst>
            <pc:docMk/>
            <pc:sldMk cId="967724092" sldId="2147140233"/>
            <ac:picMk id="2" creationId="{B14C189D-DFA4-039C-8142-80CD7C2C052A}"/>
          </ac:picMkLst>
        </pc:picChg>
        <pc:picChg chg="del mod">
          <ac:chgData name="Angela Giaquinto" userId="81bc5b76-bf0c-4f82-9644-48bbf98316c9" providerId="ADAL" clId="{84EE4FBC-969E-46EF-B37A-027353CB3366}" dt="2024-01-09T16:32:09.463" v="131" actId="478"/>
          <ac:picMkLst>
            <pc:docMk/>
            <pc:sldMk cId="967724092" sldId="2147140233"/>
            <ac:picMk id="4" creationId="{F2C70056-9B96-38A5-5556-A6063661B2FC}"/>
          </ac:picMkLst>
        </pc:picChg>
      </pc:sldChg>
      <pc:sldChg chg="del">
        <pc:chgData name="Angela Giaquinto" userId="81bc5b76-bf0c-4f82-9644-48bbf98316c9" providerId="ADAL" clId="{84EE4FBC-969E-46EF-B37A-027353CB3366}" dt="2024-01-09T16:30:24.172" v="72" actId="47"/>
        <pc:sldMkLst>
          <pc:docMk/>
          <pc:sldMk cId="2630904487" sldId="2147140234"/>
        </pc:sldMkLst>
      </pc:sldChg>
      <pc:sldChg chg="addSp delSp modSp mod">
        <pc:chgData name="Angela Giaquinto" userId="81bc5b76-bf0c-4f82-9644-48bbf98316c9" providerId="ADAL" clId="{84EE4FBC-969E-46EF-B37A-027353CB3366}" dt="2024-01-10T21:43:08.924" v="212" actId="962"/>
        <pc:sldMkLst>
          <pc:docMk/>
          <pc:sldMk cId="1686037047" sldId="2147140235"/>
        </pc:sldMkLst>
        <pc:spChg chg="add del mod">
          <ac:chgData name="Angela Giaquinto" userId="81bc5b76-bf0c-4f82-9644-48bbf98316c9" providerId="ADAL" clId="{84EE4FBC-969E-46EF-B37A-027353CB3366}" dt="2024-01-09T16:30:09.347" v="66" actId="478"/>
          <ac:spMkLst>
            <pc:docMk/>
            <pc:sldMk cId="1686037047" sldId="2147140235"/>
            <ac:spMk id="3" creationId="{F3E4F1E3-2DB0-B631-0BA2-AF8213B25B0D}"/>
          </ac:spMkLst>
        </pc:spChg>
        <pc:spChg chg="del">
          <ac:chgData name="Angela Giaquinto" userId="81bc5b76-bf0c-4f82-9644-48bbf98316c9" providerId="ADAL" clId="{84EE4FBC-969E-46EF-B37A-027353CB3366}" dt="2024-01-09T16:30:10.748" v="67" actId="478"/>
          <ac:spMkLst>
            <pc:docMk/>
            <pc:sldMk cId="1686037047" sldId="2147140235"/>
            <ac:spMk id="5" creationId="{6E659EA0-A8BF-E749-85D9-A2F18F8D1CF1}"/>
          </ac:spMkLst>
        </pc:spChg>
        <pc:spChg chg="add del mod">
          <ac:chgData name="Angela Giaquinto" userId="81bc5b76-bf0c-4f82-9644-48bbf98316c9" providerId="ADAL" clId="{84EE4FBC-969E-46EF-B37A-027353CB3366}" dt="2024-01-09T16:30:11.879" v="69" actId="478"/>
          <ac:spMkLst>
            <pc:docMk/>
            <pc:sldMk cId="1686037047" sldId="2147140235"/>
            <ac:spMk id="7" creationId="{8EA119DB-FA5B-9FD7-3B51-F1B0D29E6B77}"/>
          </ac:spMkLst>
        </pc:spChg>
        <pc:spChg chg="del">
          <ac:chgData name="Angela Giaquinto" userId="81bc5b76-bf0c-4f82-9644-48bbf98316c9" providerId="ADAL" clId="{84EE4FBC-969E-46EF-B37A-027353CB3366}" dt="2024-01-09T16:30:04.945" v="63" actId="478"/>
          <ac:spMkLst>
            <pc:docMk/>
            <pc:sldMk cId="1686037047" sldId="2147140235"/>
            <ac:spMk id="25" creationId="{C4A6D3D8-1201-8ECE-3268-751B6F3F5900}"/>
          </ac:spMkLst>
        </pc:spChg>
        <pc:spChg chg="del">
          <ac:chgData name="Angela Giaquinto" userId="81bc5b76-bf0c-4f82-9644-48bbf98316c9" providerId="ADAL" clId="{84EE4FBC-969E-46EF-B37A-027353CB3366}" dt="2024-01-09T16:30:07.996" v="65" actId="478"/>
          <ac:spMkLst>
            <pc:docMk/>
            <pc:sldMk cId="1686037047" sldId="2147140235"/>
            <ac:spMk id="29" creationId="{3932A6DE-C03D-ECA6-45E7-CCFACD30AA8D}"/>
          </ac:spMkLst>
        </pc:spChg>
        <pc:picChg chg="add mod">
          <ac:chgData name="Angela Giaquinto" userId="81bc5b76-bf0c-4f82-9644-48bbf98316c9" providerId="ADAL" clId="{84EE4FBC-969E-46EF-B37A-027353CB3366}" dt="2024-01-10T21:43:08.924" v="212" actId="962"/>
          <ac:picMkLst>
            <pc:docMk/>
            <pc:sldMk cId="1686037047" sldId="2147140235"/>
            <ac:picMk id="3" creationId="{C7CC557C-273F-EB73-D4E7-0BA42E6F191C}"/>
          </ac:picMkLst>
        </pc:picChg>
        <pc:picChg chg="del">
          <ac:chgData name="Angela Giaquinto" userId="81bc5b76-bf0c-4f82-9644-48bbf98316c9" providerId="ADAL" clId="{84EE4FBC-969E-46EF-B37A-027353CB3366}" dt="2024-01-09T16:30:06.674" v="64" actId="478"/>
          <ac:picMkLst>
            <pc:docMk/>
            <pc:sldMk cId="1686037047" sldId="2147140235"/>
            <ac:picMk id="6" creationId="{B61A5299-BACF-D16D-0C34-2B43CD7FF7DE}"/>
          </ac:picMkLst>
        </pc:picChg>
      </pc:sldChg>
      <pc:sldChg chg="addSp delSp modSp mod">
        <pc:chgData name="Angela Giaquinto" userId="81bc5b76-bf0c-4f82-9644-48bbf98316c9" providerId="ADAL" clId="{84EE4FBC-969E-46EF-B37A-027353CB3366}" dt="2024-01-10T21:43:18.759" v="215" actId="962"/>
        <pc:sldMkLst>
          <pc:docMk/>
          <pc:sldMk cId="4142477769" sldId="2147140236"/>
        </pc:sldMkLst>
        <pc:spChg chg="add del mod">
          <ac:chgData name="Angela Giaquinto" userId="81bc5b76-bf0c-4f82-9644-48bbf98316c9" providerId="ADAL" clId="{84EE4FBC-969E-46EF-B37A-027353CB3366}" dt="2024-01-09T16:29:57.520" v="58" actId="478"/>
          <ac:spMkLst>
            <pc:docMk/>
            <pc:sldMk cId="4142477769" sldId="2147140236"/>
            <ac:spMk id="4" creationId="{791DE709-8598-E7CC-4487-1F3A652122C3}"/>
          </ac:spMkLst>
        </pc:spChg>
        <pc:spChg chg="del">
          <ac:chgData name="Angela Giaquinto" userId="81bc5b76-bf0c-4f82-9644-48bbf98316c9" providerId="ADAL" clId="{84EE4FBC-969E-46EF-B37A-027353CB3366}" dt="2024-01-09T16:29:58.430" v="59" actId="478"/>
          <ac:spMkLst>
            <pc:docMk/>
            <pc:sldMk cId="4142477769" sldId="2147140236"/>
            <ac:spMk id="5" creationId="{6E659EA0-A8BF-E749-85D9-A2F18F8D1CF1}"/>
          </ac:spMkLst>
        </pc:spChg>
        <pc:spChg chg="add del mod">
          <ac:chgData name="Angela Giaquinto" userId="81bc5b76-bf0c-4f82-9644-48bbf98316c9" providerId="ADAL" clId="{84EE4FBC-969E-46EF-B37A-027353CB3366}" dt="2024-01-09T16:29:59.795" v="61" actId="478"/>
          <ac:spMkLst>
            <pc:docMk/>
            <pc:sldMk cId="4142477769" sldId="2147140236"/>
            <ac:spMk id="7" creationId="{7BA732F0-F976-C41E-097D-EC6581CF1D73}"/>
          </ac:spMkLst>
        </pc:spChg>
        <pc:spChg chg="del">
          <ac:chgData name="Angela Giaquinto" userId="81bc5b76-bf0c-4f82-9644-48bbf98316c9" providerId="ADAL" clId="{84EE4FBC-969E-46EF-B37A-027353CB3366}" dt="2024-01-09T16:30:01.576" v="62" actId="478"/>
          <ac:spMkLst>
            <pc:docMk/>
            <pc:sldMk cId="4142477769" sldId="2147140236"/>
            <ac:spMk id="25" creationId="{C4A6D3D8-1201-8ECE-3268-751B6F3F5900}"/>
          </ac:spMkLst>
        </pc:spChg>
        <pc:spChg chg="del">
          <ac:chgData name="Angela Giaquinto" userId="81bc5b76-bf0c-4f82-9644-48bbf98316c9" providerId="ADAL" clId="{84EE4FBC-969E-46EF-B37A-027353CB3366}" dt="2024-01-09T16:29:56.724" v="57" actId="478"/>
          <ac:spMkLst>
            <pc:docMk/>
            <pc:sldMk cId="4142477769" sldId="2147140236"/>
            <ac:spMk id="29" creationId="{3932A6DE-C03D-ECA6-45E7-CCFACD30AA8D}"/>
          </ac:spMkLst>
        </pc:spChg>
        <pc:picChg chg="del">
          <ac:chgData name="Angela Giaquinto" userId="81bc5b76-bf0c-4f82-9644-48bbf98316c9" providerId="ADAL" clId="{84EE4FBC-969E-46EF-B37A-027353CB3366}" dt="2024-01-09T16:29:54.872" v="56" actId="478"/>
          <ac:picMkLst>
            <pc:docMk/>
            <pc:sldMk cId="4142477769" sldId="2147140236"/>
            <ac:picMk id="3" creationId="{42640631-3BBA-7CE6-5BD3-EFD522C5571C}"/>
          </ac:picMkLst>
        </pc:picChg>
        <pc:picChg chg="add mod">
          <ac:chgData name="Angela Giaquinto" userId="81bc5b76-bf0c-4f82-9644-48bbf98316c9" providerId="ADAL" clId="{84EE4FBC-969E-46EF-B37A-027353CB3366}" dt="2024-01-10T21:43:18.759" v="215" actId="962"/>
          <ac:picMkLst>
            <pc:docMk/>
            <pc:sldMk cId="4142477769" sldId="2147140236"/>
            <ac:picMk id="3" creationId="{6DA3D154-5FFE-A3D0-DAEB-9EF47BE935A1}"/>
          </ac:picMkLst>
        </pc:picChg>
      </pc:sldChg>
      <pc:sldChg chg="addSp delSp modSp mod">
        <pc:chgData name="Angela Giaquinto" userId="81bc5b76-bf0c-4f82-9644-48bbf98316c9" providerId="ADAL" clId="{84EE4FBC-969E-46EF-B37A-027353CB3366}" dt="2024-01-10T21:40:21.454" v="167" actId="27614"/>
        <pc:sldMkLst>
          <pc:docMk/>
          <pc:sldMk cId="2600781773" sldId="2147140238"/>
        </pc:sldMkLst>
        <pc:spChg chg="del">
          <ac:chgData name="Angela Giaquinto" userId="81bc5b76-bf0c-4f82-9644-48bbf98316c9" providerId="ADAL" clId="{84EE4FBC-969E-46EF-B37A-027353CB3366}" dt="2024-01-09T16:29:07.069" v="35" actId="478"/>
          <ac:spMkLst>
            <pc:docMk/>
            <pc:sldMk cId="2600781773" sldId="2147140238"/>
            <ac:spMk id="2" creationId="{CD4268BD-9129-9107-BC31-FFDAAE0A3840}"/>
          </ac:spMkLst>
        </pc:spChg>
        <pc:spChg chg="del">
          <ac:chgData name="Angela Giaquinto" userId="81bc5b76-bf0c-4f82-9644-48bbf98316c9" providerId="ADAL" clId="{84EE4FBC-969E-46EF-B37A-027353CB3366}" dt="2024-01-09T16:29:02.183" v="32" actId="478"/>
          <ac:spMkLst>
            <pc:docMk/>
            <pc:sldMk cId="2600781773" sldId="2147140238"/>
            <ac:spMk id="4" creationId="{2F07D607-65C7-1DE0-CF7E-29ADCAB5C4F5}"/>
          </ac:spMkLst>
        </pc:spChg>
        <pc:spChg chg="add del mod">
          <ac:chgData name="Angela Giaquinto" userId="81bc5b76-bf0c-4f82-9644-48bbf98316c9" providerId="ADAL" clId="{84EE4FBC-969E-46EF-B37A-027353CB3366}" dt="2024-01-09T16:29:03.961" v="34" actId="478"/>
          <ac:spMkLst>
            <pc:docMk/>
            <pc:sldMk cId="2600781773" sldId="2147140238"/>
            <ac:spMk id="5" creationId="{6ACC9994-F864-9B23-0CF4-FDB79B8EB381}"/>
          </ac:spMkLst>
        </pc:spChg>
        <pc:spChg chg="del">
          <ac:chgData name="Angela Giaquinto" userId="81bc5b76-bf0c-4f82-9644-48bbf98316c9" providerId="ADAL" clId="{84EE4FBC-969E-46EF-B37A-027353CB3366}" dt="2024-01-09T16:29:12.638" v="38" actId="478"/>
          <ac:spMkLst>
            <pc:docMk/>
            <pc:sldMk cId="2600781773" sldId="2147140238"/>
            <ac:spMk id="7" creationId="{EDB61424-9E8A-2693-86B6-1FC659B78912}"/>
          </ac:spMkLst>
        </pc:spChg>
        <pc:spChg chg="add del mod">
          <ac:chgData name="Angela Giaquinto" userId="81bc5b76-bf0c-4f82-9644-48bbf98316c9" providerId="ADAL" clId="{84EE4FBC-969E-46EF-B37A-027353CB3366}" dt="2024-01-09T16:29:11.350" v="37" actId="478"/>
          <ac:spMkLst>
            <pc:docMk/>
            <pc:sldMk cId="2600781773" sldId="2147140238"/>
            <ac:spMk id="8" creationId="{C24836AE-46DF-221E-D254-439DBB8C90A9}"/>
          </ac:spMkLst>
        </pc:spChg>
        <pc:spChg chg="add del mod">
          <ac:chgData name="Angela Giaquinto" userId="81bc5b76-bf0c-4f82-9644-48bbf98316c9" providerId="ADAL" clId="{84EE4FBC-969E-46EF-B37A-027353CB3366}" dt="2024-01-09T16:29:09.953" v="36" actId="478"/>
          <ac:spMkLst>
            <pc:docMk/>
            <pc:sldMk cId="2600781773" sldId="2147140238"/>
            <ac:spMk id="10" creationId="{C87938AB-E592-8E8D-FCBB-7198DE9990A3}"/>
          </ac:spMkLst>
        </pc:spChg>
        <pc:picChg chg="add mod">
          <ac:chgData name="Angela Giaquinto" userId="81bc5b76-bf0c-4f82-9644-48bbf98316c9" providerId="ADAL" clId="{84EE4FBC-969E-46EF-B37A-027353CB3366}" dt="2024-01-10T21:40:21.454" v="167" actId="27614"/>
          <ac:picMkLst>
            <pc:docMk/>
            <pc:sldMk cId="2600781773" sldId="2147140238"/>
            <ac:picMk id="3" creationId="{40930679-1479-171A-4876-AF5DE5140BB0}"/>
          </ac:picMkLst>
        </pc:picChg>
        <pc:picChg chg="del">
          <ac:chgData name="Angela Giaquinto" userId="81bc5b76-bf0c-4f82-9644-48bbf98316c9" providerId="ADAL" clId="{84EE4FBC-969E-46EF-B37A-027353CB3366}" dt="2024-01-09T16:29:07.069" v="35" actId="478"/>
          <ac:picMkLst>
            <pc:docMk/>
            <pc:sldMk cId="2600781773" sldId="2147140238"/>
            <ac:picMk id="12" creationId="{9B495FF9-6A8E-7C61-CC14-C58F5160998F}"/>
          </ac:picMkLst>
        </pc:picChg>
      </pc:sldChg>
      <pc:sldChg chg="addSp delSp modSp mod">
        <pc:chgData name="Angela Giaquinto" userId="81bc5b76-bf0c-4f82-9644-48bbf98316c9" providerId="ADAL" clId="{84EE4FBC-969E-46EF-B37A-027353CB3366}" dt="2024-01-10T21:43:30.993" v="218" actId="962"/>
        <pc:sldMkLst>
          <pc:docMk/>
          <pc:sldMk cId="443978466" sldId="2147140239"/>
        </pc:sldMkLst>
        <pc:spChg chg="add del mod">
          <ac:chgData name="Angela Giaquinto" userId="81bc5b76-bf0c-4f82-9644-48bbf98316c9" providerId="ADAL" clId="{84EE4FBC-969E-46EF-B37A-027353CB3366}" dt="2024-01-09T16:29:51.802" v="54" actId="478"/>
          <ac:spMkLst>
            <pc:docMk/>
            <pc:sldMk cId="443978466" sldId="2147140239"/>
            <ac:spMk id="3" creationId="{FA20D753-9137-4E26-9AC0-7CC2E623B597}"/>
          </ac:spMkLst>
        </pc:spChg>
        <pc:spChg chg="del">
          <ac:chgData name="Angela Giaquinto" userId="81bc5b76-bf0c-4f82-9644-48bbf98316c9" providerId="ADAL" clId="{84EE4FBC-969E-46EF-B37A-027353CB3366}" dt="2024-01-09T16:29:48.103" v="52" actId="478"/>
          <ac:spMkLst>
            <pc:docMk/>
            <pc:sldMk cId="443978466" sldId="2147140239"/>
            <ac:spMk id="4" creationId="{CFF670D7-8248-5EB0-1DD1-EB6DCE84F398}"/>
          </ac:spMkLst>
        </pc:spChg>
        <pc:spChg chg="del">
          <ac:chgData name="Angela Giaquinto" userId="81bc5b76-bf0c-4f82-9644-48bbf98316c9" providerId="ADAL" clId="{84EE4FBC-969E-46EF-B37A-027353CB3366}" dt="2024-01-09T16:29:47.120" v="51" actId="478"/>
          <ac:spMkLst>
            <pc:docMk/>
            <pc:sldMk cId="443978466" sldId="2147140239"/>
            <ac:spMk id="5" creationId="{8DBCFC9B-A3C2-FC50-3088-DB466EE9168E}"/>
          </ac:spMkLst>
        </pc:spChg>
        <pc:spChg chg="del">
          <ac:chgData name="Angela Giaquinto" userId="81bc5b76-bf0c-4f82-9644-48bbf98316c9" providerId="ADAL" clId="{84EE4FBC-969E-46EF-B37A-027353CB3366}" dt="2024-01-09T16:29:53.413" v="55" actId="478"/>
          <ac:spMkLst>
            <pc:docMk/>
            <pc:sldMk cId="443978466" sldId="2147140239"/>
            <ac:spMk id="8" creationId="{E060856B-34D1-B892-D9ED-66D1CE1123E5}"/>
          </ac:spMkLst>
        </pc:spChg>
        <pc:picChg chg="add mod">
          <ac:chgData name="Angela Giaquinto" userId="81bc5b76-bf0c-4f82-9644-48bbf98316c9" providerId="ADAL" clId="{84EE4FBC-969E-46EF-B37A-027353CB3366}" dt="2024-01-10T21:43:30.993" v="218" actId="962"/>
          <ac:picMkLst>
            <pc:docMk/>
            <pc:sldMk cId="443978466" sldId="2147140239"/>
            <ac:picMk id="3" creationId="{DB6F017E-6575-80DF-6561-4E808C4FF04B}"/>
          </ac:picMkLst>
        </pc:picChg>
        <pc:picChg chg="del">
          <ac:chgData name="Angela Giaquinto" userId="81bc5b76-bf0c-4f82-9644-48bbf98316c9" providerId="ADAL" clId="{84EE4FBC-969E-46EF-B37A-027353CB3366}" dt="2024-01-09T16:29:45.776" v="50" actId="478"/>
          <ac:picMkLst>
            <pc:docMk/>
            <pc:sldMk cId="443978466" sldId="2147140239"/>
            <ac:picMk id="7" creationId="{D0FDDADB-9FBB-76A0-95B1-9EED52087049}"/>
          </ac:picMkLst>
        </pc:picChg>
      </pc:sldChg>
      <pc:sldChg chg="addSp modSp new mod modNotesTx">
        <pc:chgData name="Angela Giaquinto" userId="81bc5b76-bf0c-4f82-9644-48bbf98316c9" providerId="ADAL" clId="{84EE4FBC-969E-46EF-B37A-027353CB3366}" dt="2024-01-10T21:42:58.744" v="209" actId="962"/>
        <pc:sldMkLst>
          <pc:docMk/>
          <pc:sldMk cId="660449423" sldId="2147140240"/>
        </pc:sldMkLst>
        <pc:picChg chg="add mod">
          <ac:chgData name="Angela Giaquinto" userId="81bc5b76-bf0c-4f82-9644-48bbf98316c9" providerId="ADAL" clId="{84EE4FBC-969E-46EF-B37A-027353CB3366}" dt="2024-01-10T21:42:58.744" v="209" actId="962"/>
          <ac:picMkLst>
            <pc:docMk/>
            <pc:sldMk cId="660449423" sldId="2147140240"/>
            <ac:picMk id="3" creationId="{9783AB50-A380-2FBF-02FF-025940F7742C}"/>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08D738-8366-954A-A454-968E837854FF}" type="datetimeFigureOut">
              <a:rPr lang="en-US" smtClean="0"/>
              <a:t>1/19/2024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E35197-6DA9-744D-98ED-310B7A3B435B}" type="slidenum">
              <a:rPr lang="en-US" smtClean="0"/>
              <a:t>‹#›</a:t>
            </a:fld>
            <a:endParaRPr lang="en-US"/>
          </a:p>
        </p:txBody>
      </p:sp>
    </p:spTree>
    <p:extLst>
      <p:ext uri="{BB962C8B-B14F-4D97-AF65-F5344CB8AC3E}">
        <p14:creationId xmlns:p14="http://schemas.microsoft.com/office/powerpoint/2010/main" val="5526411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ea typeface="ＭＳ Ｐゴシック" pitchFamily="34" charset="-128"/>
                <a:cs typeface="Arial" panose="020B0604020202020204" pitchFamily="34" charset="0"/>
              </a:rPr>
              <a:t>In 2024, a little over 2 million new cancer cases are expected to be diagnosed in the United States. Prostate cancer is the</a:t>
            </a:r>
            <a:r>
              <a:rPr lang="en-US" baseline="0" dirty="0">
                <a:latin typeface="Arial" panose="020B0604020202020204" pitchFamily="34" charset="0"/>
                <a:ea typeface="ＭＳ Ｐゴシック" pitchFamily="34" charset="-128"/>
                <a:cs typeface="Arial" panose="020B0604020202020204" pitchFamily="34" charset="0"/>
              </a:rPr>
              <a:t> most common cancer among males </a:t>
            </a:r>
            <a:r>
              <a:rPr lang="en-US" dirty="0">
                <a:latin typeface="Arial" panose="020B0604020202020204" pitchFamily="34" charset="0"/>
                <a:ea typeface="ＭＳ Ｐゴシック" pitchFamily="34" charset="-128"/>
                <a:cs typeface="Arial" panose="020B0604020202020204" pitchFamily="34" charset="0"/>
              </a:rPr>
              <a:t>(29%), followed by lung (11%) and colorectal (8%) cancers. Among</a:t>
            </a:r>
            <a:r>
              <a:rPr lang="en-US" baseline="0" dirty="0">
                <a:latin typeface="Arial" panose="020B0604020202020204" pitchFamily="34" charset="0"/>
                <a:ea typeface="ＭＳ Ｐゴシック" pitchFamily="34" charset="-128"/>
                <a:cs typeface="Arial" panose="020B0604020202020204" pitchFamily="34" charset="0"/>
              </a:rPr>
              <a:t> </a:t>
            </a:r>
            <a:r>
              <a:rPr lang="en-US" dirty="0">
                <a:latin typeface="Arial" panose="020B0604020202020204" pitchFamily="34" charset="0"/>
                <a:ea typeface="ＭＳ Ｐゴシック" pitchFamily="34" charset="-128"/>
                <a:cs typeface="Arial" panose="020B0604020202020204" pitchFamily="34" charset="0"/>
              </a:rPr>
              <a:t>females, breast (32%), lung (12%), and colorectal (7%) cancers are the most common. </a:t>
            </a:r>
          </a:p>
          <a:p>
            <a:endParaRPr lang="en-US" dirty="0"/>
          </a:p>
        </p:txBody>
      </p:sp>
      <p:sp>
        <p:nvSpPr>
          <p:cNvPr id="4" name="Slide Number Placeholder 3"/>
          <p:cNvSpPr>
            <a:spLocks noGrp="1"/>
          </p:cNvSpPr>
          <p:nvPr>
            <p:ph type="sldNum" sz="quarter" idx="5"/>
          </p:nvPr>
        </p:nvSpPr>
        <p:spPr/>
        <p:txBody>
          <a:bodyPr/>
          <a:lstStyle/>
          <a:p>
            <a:fld id="{85E35197-6DA9-744D-98ED-310B7A3B435B}" type="slidenum">
              <a:rPr lang="en-US" smtClean="0"/>
              <a:t>2</a:t>
            </a:fld>
            <a:endParaRPr lang="en-US"/>
          </a:p>
        </p:txBody>
      </p:sp>
    </p:spTree>
    <p:extLst>
      <p:ext uri="{BB962C8B-B14F-4D97-AF65-F5344CB8AC3E}">
        <p14:creationId xmlns:p14="http://schemas.microsoft.com/office/powerpoint/2010/main" val="14451934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ea typeface="ＭＳ Ｐゴシック" pitchFamily="34" charset="-128"/>
                <a:cs typeface="Arial" panose="020B0604020202020204" pitchFamily="34" charset="0"/>
              </a:rPr>
              <a:t>In 2024, 611,720 deaths from cancer are expected in the United States. </a:t>
            </a:r>
            <a:r>
              <a:rPr lang="en-US" dirty="0">
                <a:latin typeface="Arial" pitchFamily="34" charset="0"/>
                <a:ea typeface="ＭＳ Ｐゴシック" pitchFamily="34" charset="-128"/>
              </a:rPr>
              <a:t>Lung cancer is the</a:t>
            </a:r>
            <a:r>
              <a:rPr lang="en-US" baseline="0" dirty="0">
                <a:latin typeface="Arial" pitchFamily="34" charset="0"/>
                <a:ea typeface="ＭＳ Ｐゴシック" pitchFamily="34" charset="-128"/>
              </a:rPr>
              <a:t> leading cause of cancer death</a:t>
            </a:r>
            <a:r>
              <a:rPr lang="en-US" dirty="0">
                <a:latin typeface="Arial" pitchFamily="34" charset="0"/>
                <a:ea typeface="ＭＳ Ｐゴシック" pitchFamily="34" charset="-128"/>
              </a:rPr>
              <a:t> among males (20%), followed by prostate (11%) and colorectal (9%)</a:t>
            </a:r>
            <a:r>
              <a:rPr lang="en-US" baseline="0" dirty="0">
                <a:latin typeface="Arial" pitchFamily="34" charset="0"/>
                <a:ea typeface="ＭＳ Ｐゴシック" pitchFamily="34" charset="-128"/>
              </a:rPr>
              <a:t> </a:t>
            </a:r>
            <a:r>
              <a:rPr lang="en-US" dirty="0">
                <a:latin typeface="Arial" pitchFamily="34" charset="0"/>
                <a:ea typeface="ＭＳ Ｐゴシック" pitchFamily="34" charset="-128"/>
              </a:rPr>
              <a:t>cancers. Among</a:t>
            </a:r>
            <a:r>
              <a:rPr lang="en-US" baseline="0" dirty="0">
                <a:latin typeface="Arial" pitchFamily="34" charset="0"/>
                <a:ea typeface="ＭＳ Ｐゴシック" pitchFamily="34" charset="-128"/>
              </a:rPr>
              <a:t> females</a:t>
            </a:r>
            <a:r>
              <a:rPr lang="en-US" dirty="0">
                <a:latin typeface="Arial" pitchFamily="34" charset="0"/>
                <a:ea typeface="ＭＳ Ｐゴシック" pitchFamily="34" charset="-128"/>
              </a:rPr>
              <a:t>, lung (21%), breast (15%), and colorectal (8%) cancers are the leading causes of cancer death. </a:t>
            </a:r>
            <a:endParaRPr lang="en-US" dirty="0"/>
          </a:p>
        </p:txBody>
      </p:sp>
      <p:sp>
        <p:nvSpPr>
          <p:cNvPr id="4" name="Slide Number Placeholder 3"/>
          <p:cNvSpPr>
            <a:spLocks noGrp="1"/>
          </p:cNvSpPr>
          <p:nvPr>
            <p:ph type="sldNum" sz="quarter" idx="5"/>
          </p:nvPr>
        </p:nvSpPr>
        <p:spPr/>
        <p:txBody>
          <a:bodyPr/>
          <a:lstStyle/>
          <a:p>
            <a:fld id="{85E35197-6DA9-744D-98ED-310B7A3B435B}" type="slidenum">
              <a:rPr lang="en-US" smtClean="0"/>
              <a:t>11</a:t>
            </a:fld>
            <a:endParaRPr lang="en-US"/>
          </a:p>
        </p:txBody>
      </p:sp>
    </p:spTree>
    <p:extLst>
      <p:ext uri="{BB962C8B-B14F-4D97-AF65-F5344CB8AC3E}">
        <p14:creationId xmlns:p14="http://schemas.microsoft.com/office/powerpoint/2010/main" val="27999167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baseline="0" dirty="0">
                <a:latin typeface="Arial" panose="020B0604020202020204" pitchFamily="34" charset="0"/>
                <a:ea typeface="ＭＳ Ｐゴシック" pitchFamily="34" charset="-128"/>
                <a:cs typeface="Arial" panose="020B0604020202020204" pitchFamily="34" charset="0"/>
              </a:rPr>
              <a:t>This slide shows trends in cancer death rates by sex. </a:t>
            </a:r>
            <a:r>
              <a:rPr lang="en-US" i="0" dirty="0">
                <a:latin typeface="Arial" panose="020B0604020202020204" pitchFamily="34" charset="0"/>
                <a:ea typeface="ＭＳ Ｐゴシック" pitchFamily="34" charset="-128"/>
                <a:cs typeface="Arial" panose="020B0604020202020204" pitchFamily="34" charset="0"/>
              </a:rPr>
              <a:t>The cancer</a:t>
            </a:r>
            <a:r>
              <a:rPr lang="en-US" i="0" baseline="0" dirty="0">
                <a:latin typeface="Arial" panose="020B0604020202020204" pitchFamily="34" charset="0"/>
                <a:ea typeface="ＭＳ Ｐゴシック" pitchFamily="34" charset="-128"/>
                <a:cs typeface="Arial" panose="020B0604020202020204" pitchFamily="34" charset="0"/>
              </a:rPr>
              <a:t> death rate in males and females combined has declined by 33% since its peak in </a:t>
            </a:r>
            <a:r>
              <a:rPr lang="en-US" b="0" i="0" baseline="0" dirty="0">
                <a:latin typeface="Arial" panose="020B0604020202020204" pitchFamily="34" charset="0"/>
                <a:ea typeface="ＭＳ Ｐゴシック" pitchFamily="34" charset="-128"/>
                <a:cs typeface="Arial" panose="020B0604020202020204" pitchFamily="34" charset="0"/>
              </a:rPr>
              <a:t>1991.  </a:t>
            </a:r>
            <a:endParaRPr lang="en-US"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85E35197-6DA9-744D-98ED-310B7A3B435B}" type="slidenum">
              <a:rPr lang="en-US" smtClean="0"/>
              <a:t>12</a:t>
            </a:fld>
            <a:endParaRPr lang="en-US"/>
          </a:p>
        </p:txBody>
      </p:sp>
    </p:spTree>
    <p:extLst>
      <p:ext uri="{BB962C8B-B14F-4D97-AF65-F5344CB8AC3E}">
        <p14:creationId xmlns:p14="http://schemas.microsoft.com/office/powerpoint/2010/main" val="21839829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As a result of continuous declines in cancer mortality since 1991, there were an estimated 4.1 million fewer cancer deaths through 2021 than would have been expected if the death rate remained at its peak. </a:t>
            </a:r>
            <a:r>
              <a:rPr lang="en-US" i="0" baseline="0" dirty="0">
                <a:latin typeface="Arial" panose="020B0604020202020204" pitchFamily="34" charset="0"/>
                <a:cs typeface="Arial" panose="020B0604020202020204" pitchFamily="34" charset="0"/>
              </a:rPr>
              <a:t>This graph shows the number of averted cancer deaths in men on the left and women on the right. The blue line represents the actual number of cancer deaths recorded each year, and the red line represents the number of cancer deaths that would have been expected if cancer death rates had remained at their peak.</a:t>
            </a:r>
            <a:endParaRPr lang="en-US" i="0"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85E35197-6DA9-744D-98ED-310B7A3B435B}" type="slidenum">
              <a:rPr lang="en-US" smtClean="0"/>
              <a:t>13</a:t>
            </a:fld>
            <a:endParaRPr lang="en-US"/>
          </a:p>
        </p:txBody>
      </p:sp>
    </p:spTree>
    <p:extLst>
      <p:ext uri="{BB962C8B-B14F-4D97-AF65-F5344CB8AC3E}">
        <p14:creationId xmlns:p14="http://schemas.microsoft.com/office/powerpoint/2010/main" val="33336943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latin typeface="Arial" pitchFamily="34" charset="0"/>
                <a:ea typeface="ＭＳ Ｐゴシック" pitchFamily="34" charset="-128"/>
                <a:cs typeface="Times New Roman" pitchFamily="18" charset="0"/>
              </a:rPr>
              <a:t>This figure shows long-term trends in cancer death rates in males by cancer type. </a:t>
            </a:r>
            <a:endParaRPr lang="en-US" dirty="0"/>
          </a:p>
        </p:txBody>
      </p:sp>
      <p:sp>
        <p:nvSpPr>
          <p:cNvPr id="4" name="Slide Number Placeholder 3"/>
          <p:cNvSpPr>
            <a:spLocks noGrp="1"/>
          </p:cNvSpPr>
          <p:nvPr>
            <p:ph type="sldNum" sz="quarter" idx="5"/>
          </p:nvPr>
        </p:nvSpPr>
        <p:spPr/>
        <p:txBody>
          <a:bodyPr/>
          <a:lstStyle/>
          <a:p>
            <a:fld id="{85E35197-6DA9-744D-98ED-310B7A3B435B}" type="slidenum">
              <a:rPr lang="en-US" smtClean="0"/>
              <a:t>14</a:t>
            </a:fld>
            <a:endParaRPr lang="en-US"/>
          </a:p>
        </p:txBody>
      </p:sp>
    </p:spTree>
    <p:extLst>
      <p:ext uri="{BB962C8B-B14F-4D97-AF65-F5344CB8AC3E}">
        <p14:creationId xmlns:p14="http://schemas.microsoft.com/office/powerpoint/2010/main" val="5647527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latin typeface="Arial" pitchFamily="34" charset="0"/>
                <a:ea typeface="ＭＳ Ｐゴシック" pitchFamily="34" charset="-128"/>
                <a:cs typeface="Times New Roman" pitchFamily="18" charset="0"/>
              </a:rPr>
              <a:t>This figure shows long-term trends in cancer death rates for females by cancer type. </a:t>
            </a:r>
            <a:endParaRPr lang="en-US" dirty="0"/>
          </a:p>
        </p:txBody>
      </p:sp>
      <p:sp>
        <p:nvSpPr>
          <p:cNvPr id="4" name="Slide Number Placeholder 3"/>
          <p:cNvSpPr>
            <a:spLocks noGrp="1"/>
          </p:cNvSpPr>
          <p:nvPr>
            <p:ph type="sldNum" sz="quarter" idx="5"/>
          </p:nvPr>
        </p:nvSpPr>
        <p:spPr/>
        <p:txBody>
          <a:bodyPr/>
          <a:lstStyle/>
          <a:p>
            <a:fld id="{85E35197-6DA9-744D-98ED-310B7A3B435B}" type="slidenum">
              <a:rPr lang="en-US" smtClean="0"/>
              <a:t>15</a:t>
            </a:fld>
            <a:endParaRPr lang="en-US"/>
          </a:p>
        </p:txBody>
      </p:sp>
    </p:spTree>
    <p:extLst>
      <p:ext uri="{BB962C8B-B14F-4D97-AF65-F5344CB8AC3E}">
        <p14:creationId xmlns:p14="http://schemas.microsoft.com/office/powerpoint/2010/main" val="40358575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This slide shows cancer incidence rates for all cancers combined by race and ethnicity and sex. The highest rates are in American Indian and Alaska Native people for both men and women. </a:t>
            </a:r>
          </a:p>
        </p:txBody>
      </p:sp>
      <p:sp>
        <p:nvSpPr>
          <p:cNvPr id="4" name="Slide Number Placeholder 3"/>
          <p:cNvSpPr>
            <a:spLocks noGrp="1"/>
          </p:cNvSpPr>
          <p:nvPr>
            <p:ph type="sldNum" sz="quarter" idx="5"/>
          </p:nvPr>
        </p:nvSpPr>
        <p:spPr/>
        <p:txBody>
          <a:bodyPr/>
          <a:lstStyle/>
          <a:p>
            <a:fld id="{85E35197-6DA9-744D-98ED-310B7A3B435B}" type="slidenum">
              <a:rPr lang="en-US" smtClean="0"/>
              <a:t>16</a:t>
            </a:fld>
            <a:endParaRPr lang="en-US"/>
          </a:p>
        </p:txBody>
      </p:sp>
    </p:spTree>
    <p:extLst>
      <p:ext uri="{BB962C8B-B14F-4D97-AF65-F5344CB8AC3E}">
        <p14:creationId xmlns:p14="http://schemas.microsoft.com/office/powerpoint/2010/main" val="7354726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Uterine corpus cancer is one of the few cancers with increasing mortality, with the death rate increasing by 1.7% per year from 2012 through 2021. Steeper trends in Black women have exacerbated an already wide disparity; currently the death rate is two times higher in Black women (9.1 per 100,000) than in White women (4.6 per 100,000).</a:t>
            </a:r>
          </a:p>
        </p:txBody>
      </p:sp>
      <p:sp>
        <p:nvSpPr>
          <p:cNvPr id="4" name="Slide Number Placeholder 3"/>
          <p:cNvSpPr>
            <a:spLocks noGrp="1"/>
          </p:cNvSpPr>
          <p:nvPr>
            <p:ph type="sldNum" sz="quarter" idx="5"/>
          </p:nvPr>
        </p:nvSpPr>
        <p:spPr/>
        <p:txBody>
          <a:bodyPr/>
          <a:lstStyle/>
          <a:p>
            <a:fld id="{85E35197-6DA9-744D-98ED-310B7A3B435B}" type="slidenum">
              <a:rPr lang="en-US" smtClean="0"/>
              <a:t>17</a:t>
            </a:fld>
            <a:endParaRPr lang="en-US"/>
          </a:p>
        </p:txBody>
      </p:sp>
    </p:spTree>
    <p:extLst>
      <p:ext uri="{BB962C8B-B14F-4D97-AF65-F5344CB8AC3E}">
        <p14:creationId xmlns:p14="http://schemas.microsoft.com/office/powerpoint/2010/main" val="6534565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solidFill>
                  <a:schemeClr val="tx1"/>
                </a:solidFill>
                <a:latin typeface="Arial" panose="020B0604020202020204" pitchFamily="34" charset="0"/>
                <a:cs typeface="Arial" panose="020B0604020202020204" pitchFamily="34" charset="0"/>
              </a:rPr>
              <a:t>This slide shows cancer incidence rates in children and adolescents by cancer type according to the International Classification of Childhood Cancers (ICCC).</a:t>
            </a:r>
            <a:endParaRPr lang="en-US" dirty="0"/>
          </a:p>
          <a:p>
            <a:endParaRPr lang="en-US" dirty="0"/>
          </a:p>
        </p:txBody>
      </p:sp>
      <p:sp>
        <p:nvSpPr>
          <p:cNvPr id="4" name="Slide Number Placeholder 3"/>
          <p:cNvSpPr>
            <a:spLocks noGrp="1"/>
          </p:cNvSpPr>
          <p:nvPr>
            <p:ph type="sldNum" sz="quarter" idx="5"/>
          </p:nvPr>
        </p:nvSpPr>
        <p:spPr/>
        <p:txBody>
          <a:bodyPr/>
          <a:lstStyle/>
          <a:p>
            <a:fld id="{85E35197-6DA9-744D-98ED-310B7A3B435B}" type="slidenum">
              <a:rPr lang="en-US" smtClean="0"/>
              <a:t>18</a:t>
            </a:fld>
            <a:endParaRPr lang="en-US"/>
          </a:p>
        </p:txBody>
      </p:sp>
    </p:spTree>
    <p:extLst>
      <p:ext uri="{BB962C8B-B14F-4D97-AF65-F5344CB8AC3E}">
        <p14:creationId xmlns:p14="http://schemas.microsoft.com/office/powerpoint/2010/main" val="42155652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This slide shows 5-year relative survival for children, ages 0-14 years in red, and adolescents, ages 15-19 years shown in blue, for major cancers. </a:t>
            </a:r>
          </a:p>
        </p:txBody>
      </p:sp>
      <p:sp>
        <p:nvSpPr>
          <p:cNvPr id="4" name="Slide Number Placeholder 3"/>
          <p:cNvSpPr>
            <a:spLocks noGrp="1"/>
          </p:cNvSpPr>
          <p:nvPr>
            <p:ph type="sldNum" sz="quarter" idx="5"/>
          </p:nvPr>
        </p:nvSpPr>
        <p:spPr/>
        <p:txBody>
          <a:bodyPr/>
          <a:lstStyle/>
          <a:p>
            <a:fld id="{85E35197-6DA9-744D-98ED-310B7A3B435B}" type="slidenum">
              <a:rPr lang="en-US" smtClean="0"/>
              <a:t>19</a:t>
            </a:fld>
            <a:endParaRPr lang="en-US"/>
          </a:p>
        </p:txBody>
      </p:sp>
    </p:spTree>
    <p:extLst>
      <p:ext uri="{BB962C8B-B14F-4D97-AF65-F5344CB8AC3E}">
        <p14:creationId xmlns:p14="http://schemas.microsoft.com/office/powerpoint/2010/main" val="14345289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This slide shows the prevalence of cancer risk factors by sexual orientation and sex. Smoking prevalence is notably high among bisexual individuals, suggesting higher cancer rates, although cancer data by sexual orientation is currently unavailable.</a:t>
            </a:r>
          </a:p>
        </p:txBody>
      </p:sp>
      <p:sp>
        <p:nvSpPr>
          <p:cNvPr id="4" name="Slide Number Placeholder 3"/>
          <p:cNvSpPr>
            <a:spLocks noGrp="1"/>
          </p:cNvSpPr>
          <p:nvPr>
            <p:ph type="sldNum" sz="quarter" idx="5"/>
          </p:nvPr>
        </p:nvSpPr>
        <p:spPr/>
        <p:txBody>
          <a:bodyPr/>
          <a:lstStyle/>
          <a:p>
            <a:fld id="{85E35197-6DA9-744D-98ED-310B7A3B435B}" type="slidenum">
              <a:rPr lang="en-US" smtClean="0"/>
              <a:t>20</a:t>
            </a:fld>
            <a:endParaRPr lang="en-US"/>
          </a:p>
        </p:txBody>
      </p:sp>
    </p:spTree>
    <p:extLst>
      <p:ext uri="{BB962C8B-B14F-4D97-AF65-F5344CB8AC3E}">
        <p14:creationId xmlns:p14="http://schemas.microsoft.com/office/powerpoint/2010/main" val="13335937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Arial" panose="020B0604020202020204" pitchFamily="34" charset="0"/>
                <a:ea typeface="ＭＳ Ｐゴシック" pitchFamily="34" charset="-128"/>
                <a:cs typeface="Arial" panose="020B0604020202020204" pitchFamily="34" charset="0"/>
              </a:rPr>
              <a:t>This slide shows long-term trends in cancer incidence rates for all sites combined by sex from 1975</a:t>
            </a:r>
            <a:r>
              <a:rPr lang="en-US" sz="1200" baseline="0" dirty="0">
                <a:solidFill>
                  <a:schemeClr val="tx1"/>
                </a:solidFill>
                <a:latin typeface="Arial" panose="020B0604020202020204" pitchFamily="34" charset="0"/>
                <a:ea typeface="ＭＳ Ｐゴシック" pitchFamily="34" charset="-128"/>
                <a:cs typeface="Arial" panose="020B0604020202020204" pitchFamily="34" charset="0"/>
              </a:rPr>
              <a:t> to </a:t>
            </a:r>
            <a:r>
              <a:rPr lang="en-US" sz="1200" dirty="0">
                <a:solidFill>
                  <a:schemeClr val="tx1"/>
                </a:solidFill>
                <a:latin typeface="Arial" panose="020B0604020202020204" pitchFamily="34" charset="0"/>
                <a:ea typeface="ＭＳ Ｐゴシック" pitchFamily="34" charset="-128"/>
                <a:cs typeface="Arial" panose="020B0604020202020204" pitchFamily="34" charset="0"/>
              </a:rPr>
              <a:t>2020. Cancer incidence trends reflect patterns in the prevalence of cancer risk factors, as well as changes in medical practices, such as cancer screening. Cancer incidence rates for 2020 are 9%-10% lower than those for 2019 because of COVID-19 pandemic disruptions that led to less screening and other elective healthcare visits, and thus less cancer detection. </a:t>
            </a:r>
          </a:p>
        </p:txBody>
      </p:sp>
      <p:sp>
        <p:nvSpPr>
          <p:cNvPr id="4" name="Slide Number Placeholder 3"/>
          <p:cNvSpPr>
            <a:spLocks noGrp="1"/>
          </p:cNvSpPr>
          <p:nvPr>
            <p:ph type="sldNum" sz="quarter" idx="5"/>
          </p:nvPr>
        </p:nvSpPr>
        <p:spPr/>
        <p:txBody>
          <a:bodyPr/>
          <a:lstStyle/>
          <a:p>
            <a:fld id="{85E35197-6DA9-744D-98ED-310B7A3B435B}" type="slidenum">
              <a:rPr lang="en-US" smtClean="0"/>
              <a:t>3</a:t>
            </a:fld>
            <a:endParaRPr lang="en-US"/>
          </a:p>
        </p:txBody>
      </p:sp>
    </p:spTree>
    <p:extLst>
      <p:ext uri="{BB962C8B-B14F-4D97-AF65-F5344CB8AC3E}">
        <p14:creationId xmlns:p14="http://schemas.microsoft.com/office/powerpoint/2010/main" val="23168282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This slide shows the percent of middle and high school students that currently use cigarette or e-cigarettes by gender identity on the left and sexual orientation on the right. Transgender youth are much more likely to smoke cigarettes than those who are cisgender, and lesbian, gay, or bisexual youth are much more likely than heterosexual youth, suggesting higher </a:t>
            </a:r>
            <a:r>
              <a:rPr lang="en-US">
                <a:latin typeface="Arial" panose="020B0604020202020204" pitchFamily="34" charset="0"/>
                <a:cs typeface="Arial" panose="020B0604020202020204" pitchFamily="34" charset="0"/>
              </a:rPr>
              <a:t>cancer risk.</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85E35197-6DA9-744D-98ED-310B7A3B435B}" type="slidenum">
              <a:rPr lang="en-US" smtClean="0"/>
              <a:t>21</a:t>
            </a:fld>
            <a:endParaRPr lang="en-US"/>
          </a:p>
        </p:txBody>
      </p:sp>
    </p:spTree>
    <p:extLst>
      <p:ext uri="{BB962C8B-B14F-4D97-AF65-F5344CB8AC3E}">
        <p14:creationId xmlns:p14="http://schemas.microsoft.com/office/powerpoint/2010/main" val="33541773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baseline="0" dirty="0">
                <a:latin typeface="Arial" panose="020B0604020202020204" pitchFamily="34" charset="0"/>
                <a:cs typeface="Arial" panose="020B0604020202020204" pitchFamily="34" charset="0"/>
              </a:rPr>
              <a:t>This slide shows trends in cancer incidence among males in the US by cancer site. Prostate cancer incidence is driven by the use of prostate-specific antigen (PSA) testing to screen for asymptomatic cancer. Rates spiked in the early 1990s because of initial widespread uptake of screening, then dropped by almost 40% from 2007 to 2014 because of a drop in screening precipitated by recommendations by the US Preventive Services Task Force against routine screening for men 75 and older in 2008 and all men in 2012. </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85E35197-6DA9-744D-98ED-310B7A3B435B}" type="slidenum">
              <a:rPr lang="en-US" smtClean="0"/>
              <a:t>4</a:t>
            </a:fld>
            <a:endParaRPr lang="en-US"/>
          </a:p>
        </p:txBody>
      </p:sp>
    </p:spTree>
    <p:extLst>
      <p:ext uri="{BB962C8B-B14F-4D97-AF65-F5344CB8AC3E}">
        <p14:creationId xmlns:p14="http://schemas.microsoft.com/office/powerpoint/2010/main" val="36508043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Arial" panose="020B0604020202020204" pitchFamily="34" charset="0"/>
                <a:ea typeface="ＭＳ Ｐゴシック" pitchFamily="34" charset="-128"/>
                <a:cs typeface="Arial" panose="020B0604020202020204" pitchFamily="34" charset="0"/>
              </a:rPr>
              <a:t>This slide shows trends in cancer incidence among females in the US. Breast cancer has been slowly increasing since the mid-2000s by about 0.5% per year because of increases in obesity (postmenopausal women) and continued declines in the fertility rate.</a:t>
            </a:r>
            <a:endParaRPr lang="en-US" dirty="0"/>
          </a:p>
        </p:txBody>
      </p:sp>
      <p:sp>
        <p:nvSpPr>
          <p:cNvPr id="4" name="Slide Number Placeholder 3"/>
          <p:cNvSpPr>
            <a:spLocks noGrp="1"/>
          </p:cNvSpPr>
          <p:nvPr>
            <p:ph type="sldNum" sz="quarter" idx="5"/>
          </p:nvPr>
        </p:nvSpPr>
        <p:spPr/>
        <p:txBody>
          <a:bodyPr/>
          <a:lstStyle/>
          <a:p>
            <a:fld id="{85E35197-6DA9-744D-98ED-310B7A3B435B}" type="slidenum">
              <a:rPr lang="en-US" smtClean="0"/>
              <a:t>5</a:t>
            </a:fld>
            <a:endParaRPr lang="en-US"/>
          </a:p>
        </p:txBody>
      </p:sp>
    </p:spTree>
    <p:extLst>
      <p:ext uri="{BB962C8B-B14F-4D97-AF65-F5344CB8AC3E}">
        <p14:creationId xmlns:p14="http://schemas.microsoft.com/office/powerpoint/2010/main" val="15023259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This slide shows cancer incidence rates for all cancers combined by race and ethnicity and sex. Among men, cancer rates are highest among Black men while rates in women are highest among American Indian/Alaska Native women. </a:t>
            </a:r>
          </a:p>
        </p:txBody>
      </p:sp>
      <p:sp>
        <p:nvSpPr>
          <p:cNvPr id="4" name="Slide Number Placeholder 3"/>
          <p:cNvSpPr>
            <a:spLocks noGrp="1"/>
          </p:cNvSpPr>
          <p:nvPr>
            <p:ph type="sldNum" sz="quarter" idx="5"/>
          </p:nvPr>
        </p:nvSpPr>
        <p:spPr/>
        <p:txBody>
          <a:bodyPr/>
          <a:lstStyle/>
          <a:p>
            <a:fld id="{85E35197-6DA9-744D-98ED-310B7A3B435B}" type="slidenum">
              <a:rPr lang="en-US" smtClean="0"/>
              <a:t>6</a:t>
            </a:fld>
            <a:endParaRPr lang="en-US"/>
          </a:p>
        </p:txBody>
      </p:sp>
    </p:spTree>
    <p:extLst>
      <p:ext uri="{BB962C8B-B14F-4D97-AF65-F5344CB8AC3E}">
        <p14:creationId xmlns:p14="http://schemas.microsoft.com/office/powerpoint/2010/main" val="34054398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latin typeface="Arial" pitchFamily="34" charset="0"/>
                <a:ea typeface="ＭＳ Ｐゴシック" pitchFamily="34" charset="-128"/>
                <a:cs typeface="Times New Roman" pitchFamily="18" charset="0"/>
              </a:rPr>
              <a:t>This slide shows the lifetime risk, or likelihood, of an average male in the US developing cancer. One of every two men will develop some type of cancer in his lifetime. </a:t>
            </a:r>
          </a:p>
          <a:p>
            <a:endParaRPr lang="en-US" dirty="0"/>
          </a:p>
        </p:txBody>
      </p:sp>
      <p:sp>
        <p:nvSpPr>
          <p:cNvPr id="4" name="Slide Number Placeholder 3"/>
          <p:cNvSpPr>
            <a:spLocks noGrp="1"/>
          </p:cNvSpPr>
          <p:nvPr>
            <p:ph type="sldNum" sz="quarter" idx="5"/>
          </p:nvPr>
        </p:nvSpPr>
        <p:spPr/>
        <p:txBody>
          <a:bodyPr/>
          <a:lstStyle/>
          <a:p>
            <a:fld id="{85E35197-6DA9-744D-98ED-310B7A3B435B}" type="slidenum">
              <a:rPr lang="en-US" smtClean="0"/>
              <a:t>7</a:t>
            </a:fld>
            <a:endParaRPr lang="en-US"/>
          </a:p>
        </p:txBody>
      </p:sp>
    </p:spTree>
    <p:extLst>
      <p:ext uri="{BB962C8B-B14F-4D97-AF65-F5344CB8AC3E}">
        <p14:creationId xmlns:p14="http://schemas.microsoft.com/office/powerpoint/2010/main" val="8069076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latin typeface="Arial" pitchFamily="34" charset="0"/>
                <a:ea typeface="ＭＳ Ｐゴシック" pitchFamily="34" charset="-128"/>
                <a:cs typeface="Times New Roman" pitchFamily="18" charset="0"/>
              </a:rPr>
              <a:t>This slide shows the lifetime risk, or likelihood, of an average female in the US developing cancer. One of every three women will develop some type of cancer in her lifetime. </a:t>
            </a:r>
          </a:p>
          <a:p>
            <a:endParaRPr lang="en-US" dirty="0"/>
          </a:p>
        </p:txBody>
      </p:sp>
      <p:sp>
        <p:nvSpPr>
          <p:cNvPr id="4" name="Slide Number Placeholder 3"/>
          <p:cNvSpPr>
            <a:spLocks noGrp="1"/>
          </p:cNvSpPr>
          <p:nvPr>
            <p:ph type="sldNum" sz="quarter" idx="5"/>
          </p:nvPr>
        </p:nvSpPr>
        <p:spPr/>
        <p:txBody>
          <a:bodyPr/>
          <a:lstStyle/>
          <a:p>
            <a:fld id="{85E35197-6DA9-744D-98ED-310B7A3B435B}" type="slidenum">
              <a:rPr lang="en-US" smtClean="0"/>
              <a:t>8</a:t>
            </a:fld>
            <a:endParaRPr lang="en-US"/>
          </a:p>
        </p:txBody>
      </p:sp>
    </p:spTree>
    <p:extLst>
      <p:ext uri="{BB962C8B-B14F-4D97-AF65-F5344CB8AC3E}">
        <p14:creationId xmlns:p14="http://schemas.microsoft.com/office/powerpoint/2010/main" val="35530196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itchFamily="34" charset="0"/>
                <a:ea typeface="ＭＳ Ｐゴシック" pitchFamily="34" charset="-128"/>
                <a:cs typeface="Times New Roman" pitchFamily="18" charset="0"/>
              </a:rPr>
              <a:t>This table shows the 5-year relative survival rate by cancer site. There have been notable improvements in survival</a:t>
            </a:r>
            <a:r>
              <a:rPr lang="en-US" baseline="0" dirty="0">
                <a:latin typeface="Arial" pitchFamily="34" charset="0"/>
                <a:ea typeface="ＭＳ Ｐゴシック" pitchFamily="34" charset="-128"/>
                <a:cs typeface="Times New Roman" pitchFamily="18" charset="0"/>
              </a:rPr>
              <a:t> for most cancer types due to </a:t>
            </a:r>
            <a:r>
              <a:rPr lang="en-US" dirty="0">
                <a:latin typeface="Arial" pitchFamily="34" charset="0"/>
                <a:ea typeface="ＭＳ Ｐゴシック" pitchFamily="34" charset="-128"/>
                <a:cs typeface="Times New Roman" pitchFamily="18" charset="0"/>
              </a:rPr>
              <a:t>earlier detection and/or advances in treatment. Overall cancer survival has increased from 49% in the mid-1970s to 69% for diagnoses during 2013-2019. </a:t>
            </a:r>
            <a:endParaRPr lang="en-US" baseline="0" dirty="0">
              <a:latin typeface="Arial" pitchFamily="34" charset="0"/>
              <a:ea typeface="ＭＳ Ｐゴシック" pitchFamily="34" charset="-128"/>
              <a:cs typeface="Times New Roman" pitchFamily="18" charset="0"/>
            </a:endParaRPr>
          </a:p>
          <a:p>
            <a:endParaRPr lang="en-US" dirty="0"/>
          </a:p>
        </p:txBody>
      </p:sp>
      <p:sp>
        <p:nvSpPr>
          <p:cNvPr id="4" name="Slide Number Placeholder 3"/>
          <p:cNvSpPr>
            <a:spLocks noGrp="1"/>
          </p:cNvSpPr>
          <p:nvPr>
            <p:ph type="sldNum" sz="quarter" idx="5"/>
          </p:nvPr>
        </p:nvSpPr>
        <p:spPr/>
        <p:txBody>
          <a:bodyPr/>
          <a:lstStyle/>
          <a:p>
            <a:fld id="{85E35197-6DA9-744D-98ED-310B7A3B435B}" type="slidenum">
              <a:rPr lang="en-US" smtClean="0"/>
              <a:t>9</a:t>
            </a:fld>
            <a:endParaRPr lang="en-US"/>
          </a:p>
        </p:txBody>
      </p:sp>
    </p:spTree>
    <p:extLst>
      <p:ext uri="{BB962C8B-B14F-4D97-AF65-F5344CB8AC3E}">
        <p14:creationId xmlns:p14="http://schemas.microsoft.com/office/powerpoint/2010/main" val="41732732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Survival is lower in Black people compared to White people for almost every cancer type; for example, the 5-year relative survival rate for uterine corpus cancer is 63% in Black women versus 84% in White women, largely due to later stage diagnosis, more aggressive disease, and less access to </a:t>
            </a:r>
            <a:r>
              <a:rPr lang="en-US">
                <a:latin typeface="Arial" panose="020B0604020202020204" pitchFamily="34" charset="0"/>
                <a:cs typeface="Arial" panose="020B0604020202020204" pitchFamily="34" charset="0"/>
              </a:rPr>
              <a:t>high-quality treatment.</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85E35197-6DA9-744D-98ED-310B7A3B435B}" type="slidenum">
              <a:rPr lang="en-US" smtClean="0"/>
              <a:t>10</a:t>
            </a:fld>
            <a:endParaRPr lang="en-US"/>
          </a:p>
        </p:txBody>
      </p:sp>
    </p:spTree>
    <p:extLst>
      <p:ext uri="{BB962C8B-B14F-4D97-AF65-F5344CB8AC3E}">
        <p14:creationId xmlns:p14="http://schemas.microsoft.com/office/powerpoint/2010/main" val="40477602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Date Placeholder 3">
            <a:extLst>
              <a:ext uri="{FF2B5EF4-FFF2-40B4-BE49-F238E27FC236}">
                <a16:creationId xmlns:a16="http://schemas.microsoft.com/office/drawing/2014/main" id="{4867BA4F-DA96-3ABE-4BF2-217170BE10E4}"/>
              </a:ext>
            </a:extLst>
          </p:cNvPr>
          <p:cNvSpPr>
            <a:spLocks noGrp="1"/>
          </p:cNvSpPr>
          <p:nvPr>
            <p:ph type="dt" sz="half" idx="2"/>
          </p:nvPr>
        </p:nvSpPr>
        <p:spPr>
          <a:xfrm>
            <a:off x="11423056" y="210312"/>
            <a:ext cx="531877" cy="245764"/>
          </a:xfrm>
          <a:prstGeom prst="rect">
            <a:avLst/>
          </a:prstGeom>
        </p:spPr>
        <p:txBody>
          <a:bodyPr wrap="square" lIns="0" tIns="0" rIns="0" bIns="0" anchor="t" anchorCtr="0">
            <a:noAutofit/>
          </a:bodyPr>
          <a:lstStyle>
            <a:lvl1pPr algn="r">
              <a:defRPr sz="800" baseline="0">
                <a:latin typeface="Poppins" pitchFamily="2" charset="77"/>
                <a:cs typeface="Poppins" pitchFamily="2" charset="77"/>
              </a:defRPr>
            </a:lvl1pPr>
          </a:lstStyle>
          <a:p>
            <a:fld id="{B07D23A7-7402-0843-A222-AAEABEA1D2C1}" type="datetime1">
              <a:rPr lang="en-US" smtClean="0"/>
              <a:t>1/19/2024</a:t>
            </a:fld>
            <a:endParaRPr lang="en-US"/>
          </a:p>
        </p:txBody>
      </p:sp>
      <p:sp>
        <p:nvSpPr>
          <p:cNvPr id="4" name="Date Placeholder 3">
            <a:extLst>
              <a:ext uri="{FF2B5EF4-FFF2-40B4-BE49-F238E27FC236}">
                <a16:creationId xmlns:a16="http://schemas.microsoft.com/office/drawing/2014/main" id="{CF5072A1-7430-CFDE-CD3D-4BEF079920FA}"/>
              </a:ext>
            </a:extLst>
          </p:cNvPr>
          <p:cNvSpPr txBox="1">
            <a:spLocks/>
          </p:cNvSpPr>
          <p:nvPr userDrawn="1"/>
        </p:nvSpPr>
        <p:spPr>
          <a:xfrm>
            <a:off x="340925" y="6442147"/>
            <a:ext cx="531877" cy="245764"/>
          </a:xfrm>
          <a:prstGeom prst="rect">
            <a:avLst/>
          </a:prstGeom>
        </p:spPr>
        <p:txBody>
          <a:bodyPr wrap="square" lIns="0" tIns="0" rIns="0" bIns="0" anchor="b" anchorCtr="0">
            <a:noAutofit/>
          </a:bodyPr>
          <a:lstStyle>
            <a:defPPr>
              <a:defRPr lang="en-US"/>
            </a:defPPr>
            <a:lvl1pPr marL="0" algn="l" defTabSz="457200" rtl="0" eaLnBrk="1" latinLnBrk="0" hangingPunct="1">
              <a:defRPr sz="800" kern="1200" baseline="0">
                <a:solidFill>
                  <a:schemeClr val="tx1"/>
                </a:solidFill>
                <a:latin typeface="Poppins" pitchFamily="2" charset="77"/>
                <a:ea typeface="+mn-ea"/>
                <a:cs typeface="Poppins" pitchFamily="2" charset="77"/>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07D23A7-7402-0843-A222-AAEABEA1D2C1}" type="datetime1">
              <a:rPr lang="en-US" smtClean="0"/>
              <a:pPr/>
              <a:t>1/19/2024</a:t>
            </a:fld>
            <a:endParaRPr lang="en-US"/>
          </a:p>
        </p:txBody>
      </p:sp>
      <p:sp>
        <p:nvSpPr>
          <p:cNvPr id="5" name="Footer Placeholder 4">
            <a:extLst>
              <a:ext uri="{FF2B5EF4-FFF2-40B4-BE49-F238E27FC236}">
                <a16:creationId xmlns:a16="http://schemas.microsoft.com/office/drawing/2014/main" id="{E80FEC61-668B-BEFC-7816-6F692C3F74FD}"/>
              </a:ext>
            </a:extLst>
          </p:cNvPr>
          <p:cNvSpPr>
            <a:spLocks noGrp="1"/>
          </p:cNvSpPr>
          <p:nvPr>
            <p:ph type="ftr" sz="quarter" idx="3"/>
          </p:nvPr>
        </p:nvSpPr>
        <p:spPr>
          <a:xfrm>
            <a:off x="4038600" y="6554428"/>
            <a:ext cx="4114800" cy="123111"/>
          </a:xfrm>
          <a:prstGeom prst="rect">
            <a:avLst/>
          </a:prstGeom>
        </p:spPr>
        <p:txBody>
          <a:bodyPr lIns="0" tIns="0" rIns="0" bIns="0">
            <a:spAutoFit/>
          </a:bodyPr>
          <a:lstStyle>
            <a:lvl1pPr algn="ctr">
              <a:defRPr sz="800" baseline="0">
                <a:latin typeface="Poppins" pitchFamily="2" charset="77"/>
              </a:defRPr>
            </a:lvl1pPr>
          </a:lstStyle>
          <a:p>
            <a:endParaRPr lang="en-US"/>
          </a:p>
        </p:txBody>
      </p:sp>
      <p:sp>
        <p:nvSpPr>
          <p:cNvPr id="6" name="Slide Number Placeholder 5">
            <a:extLst>
              <a:ext uri="{FF2B5EF4-FFF2-40B4-BE49-F238E27FC236}">
                <a16:creationId xmlns:a16="http://schemas.microsoft.com/office/drawing/2014/main" id="{463C3998-6B48-F13B-1C6B-36E923152C70}"/>
              </a:ext>
            </a:extLst>
          </p:cNvPr>
          <p:cNvSpPr>
            <a:spLocks noGrp="1"/>
          </p:cNvSpPr>
          <p:nvPr>
            <p:ph type="sldNum" sz="quarter" idx="4"/>
          </p:nvPr>
        </p:nvSpPr>
        <p:spPr>
          <a:xfrm>
            <a:off x="11507724" y="6554428"/>
            <a:ext cx="531876" cy="123111"/>
          </a:xfrm>
          <a:prstGeom prst="rect">
            <a:avLst/>
          </a:prstGeom>
        </p:spPr>
        <p:txBody>
          <a:bodyPr wrap="square" lIns="0" tIns="0" rIns="0" bIns="0">
            <a:spAutoFit/>
          </a:bodyPr>
          <a:lstStyle>
            <a:lvl1pPr algn="r">
              <a:defRPr sz="800" baseline="0">
                <a:latin typeface="Poppins" pitchFamily="2" charset="77"/>
              </a:defRPr>
            </a:lvl1pPr>
          </a:lstStyle>
          <a:p>
            <a:fld id="{9091AC62-753B-3240-A76B-ED140B7F97AA}" type="slidenum">
              <a:rPr lang="en-US" smtClean="0"/>
              <a:pPr/>
              <a:t>‹#›</a:t>
            </a:fld>
            <a:endParaRPr lang="en-US"/>
          </a:p>
        </p:txBody>
      </p:sp>
    </p:spTree>
    <p:extLst>
      <p:ext uri="{BB962C8B-B14F-4D97-AF65-F5344CB8AC3E}">
        <p14:creationId xmlns:p14="http://schemas.microsoft.com/office/powerpoint/2010/main" val="31260004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7130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Blue Trapezoid">
    <p:spTree>
      <p:nvGrpSpPr>
        <p:cNvPr id="1" name=""/>
        <p:cNvGrpSpPr/>
        <p:nvPr/>
      </p:nvGrpSpPr>
      <p:grpSpPr>
        <a:xfrm>
          <a:off x="0" y="0"/>
          <a:ext cx="0" cy="0"/>
          <a:chOff x="0" y="0"/>
          <a:chExt cx="0" cy="0"/>
        </a:xfrm>
      </p:grpSpPr>
      <p:sp>
        <p:nvSpPr>
          <p:cNvPr id="2" name="Title 1"/>
          <p:cNvSpPr>
            <a:spLocks noGrp="1"/>
          </p:cNvSpPr>
          <p:nvPr>
            <p:ph type="title"/>
          </p:nvPr>
        </p:nvSpPr>
        <p:spPr>
          <a:xfrm>
            <a:off x="667512" y="4028302"/>
            <a:ext cx="9061704" cy="2377440"/>
          </a:xfrm>
          <a:prstGeom prst="rect">
            <a:avLst/>
          </a:prstGeom>
        </p:spPr>
        <p:txBody>
          <a:bodyPr lIns="0" tIns="0" rIns="0" bIns="0" anchor="t" anchorCtr="0">
            <a:normAutofit/>
          </a:bodyPr>
          <a:lstStyle/>
          <a:p>
            <a:r>
              <a:rPr lang="en-US"/>
              <a:t>Click to edit Master title style</a:t>
            </a:r>
          </a:p>
        </p:txBody>
      </p:sp>
      <p:sp>
        <p:nvSpPr>
          <p:cNvPr id="3" name="Content Placeholder 2"/>
          <p:cNvSpPr>
            <a:spLocks noGrp="1"/>
          </p:cNvSpPr>
          <p:nvPr>
            <p:ph idx="1"/>
          </p:nvPr>
        </p:nvSpPr>
        <p:spPr>
          <a:xfrm>
            <a:off x="667512" y="3429000"/>
            <a:ext cx="9961085" cy="406567"/>
          </a:xfrm>
          <a:prstGeom prst="rect">
            <a:avLst/>
          </a:prstGeom>
        </p:spPr>
        <p:txBody>
          <a:bodyPr lIns="0" tIns="0" rIns="0" bIns="0" anchor="b" anchorCtr="0"/>
          <a:lstStyle/>
          <a:p>
            <a:pPr lvl="0"/>
            <a:r>
              <a:rPr lang="en-US"/>
              <a:t>Click to edit Master text styles</a:t>
            </a:r>
          </a:p>
        </p:txBody>
      </p:sp>
      <p:sp>
        <p:nvSpPr>
          <p:cNvPr id="18" name="Slide Number Placeholder 5">
            <a:extLst>
              <a:ext uri="{FF2B5EF4-FFF2-40B4-BE49-F238E27FC236}">
                <a16:creationId xmlns:a16="http://schemas.microsoft.com/office/drawing/2014/main" id="{3C0BEFA7-FBE0-1806-1EEE-9962E131CAD9}"/>
              </a:ext>
            </a:extLst>
          </p:cNvPr>
          <p:cNvSpPr>
            <a:spLocks noGrp="1"/>
          </p:cNvSpPr>
          <p:nvPr>
            <p:ph type="sldNum" sz="quarter" idx="4"/>
          </p:nvPr>
        </p:nvSpPr>
        <p:spPr>
          <a:xfrm>
            <a:off x="11507724" y="6554428"/>
            <a:ext cx="531876" cy="123111"/>
          </a:xfrm>
          <a:prstGeom prst="rect">
            <a:avLst/>
          </a:prstGeom>
        </p:spPr>
        <p:txBody>
          <a:bodyPr wrap="square" lIns="0" tIns="0" rIns="0" bIns="0">
            <a:spAutoFit/>
          </a:bodyPr>
          <a:lstStyle>
            <a:lvl1pPr algn="r">
              <a:defRPr sz="800" baseline="0">
                <a:latin typeface="Poppins" pitchFamily="2" charset="77"/>
              </a:defRPr>
            </a:lvl1pPr>
          </a:lstStyle>
          <a:p>
            <a:fld id="{9091AC62-753B-3240-A76B-ED140B7F97AA}" type="slidenum">
              <a:rPr lang="en-US" smtClean="0"/>
              <a:pPr/>
              <a:t>‹#›</a:t>
            </a:fld>
            <a:endParaRPr lang="en-US"/>
          </a:p>
        </p:txBody>
      </p:sp>
    </p:spTree>
    <p:extLst>
      <p:ext uri="{BB962C8B-B14F-4D97-AF65-F5344CB8AC3E}">
        <p14:creationId xmlns:p14="http://schemas.microsoft.com/office/powerpoint/2010/main" val="20814015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_Title Blue Trapezoi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67512" y="4028302"/>
            <a:ext cx="9061704" cy="2377440"/>
          </a:xfrm>
          <a:prstGeom prst="rect">
            <a:avLst/>
          </a:prstGeom>
        </p:spPr>
        <p:txBody>
          <a:bodyPr lIns="0" tIns="0" rIns="0" bIns="0" anchor="t" anchorCtr="0">
            <a:normAutofit/>
          </a:bodyPr>
          <a:lstStyle/>
          <a:p>
            <a:r>
              <a:rPr lang="en-US"/>
              <a:t>Topic</a:t>
            </a:r>
          </a:p>
        </p:txBody>
      </p:sp>
      <p:sp>
        <p:nvSpPr>
          <p:cNvPr id="3" name="Content Placeholder 2"/>
          <p:cNvSpPr>
            <a:spLocks noGrp="1"/>
          </p:cNvSpPr>
          <p:nvPr>
            <p:ph idx="1" hasCustomPrompt="1"/>
          </p:nvPr>
        </p:nvSpPr>
        <p:spPr>
          <a:xfrm>
            <a:off x="667512" y="3429000"/>
            <a:ext cx="9961085" cy="406567"/>
          </a:xfrm>
          <a:prstGeom prst="rect">
            <a:avLst/>
          </a:prstGeom>
        </p:spPr>
        <p:txBody>
          <a:bodyPr lIns="0" tIns="0" rIns="0" bIns="0" anchor="b" anchorCtr="0"/>
          <a:lstStyle>
            <a:lvl1pPr>
              <a:defRPr b="0"/>
            </a:lvl1pPr>
          </a:lstStyle>
          <a:p>
            <a:pPr lvl="0"/>
            <a:r>
              <a:rPr lang="en-US"/>
              <a:t>Subhead</a:t>
            </a:r>
          </a:p>
        </p:txBody>
      </p:sp>
      <p:sp>
        <p:nvSpPr>
          <p:cNvPr id="18" name="Slide Number Placeholder 5">
            <a:extLst>
              <a:ext uri="{FF2B5EF4-FFF2-40B4-BE49-F238E27FC236}">
                <a16:creationId xmlns:a16="http://schemas.microsoft.com/office/drawing/2014/main" id="{3C0BEFA7-FBE0-1806-1EEE-9962E131CAD9}"/>
              </a:ext>
            </a:extLst>
          </p:cNvPr>
          <p:cNvSpPr>
            <a:spLocks noGrp="1"/>
          </p:cNvSpPr>
          <p:nvPr>
            <p:ph type="sldNum" sz="quarter" idx="4"/>
          </p:nvPr>
        </p:nvSpPr>
        <p:spPr>
          <a:xfrm>
            <a:off x="11507724" y="6554428"/>
            <a:ext cx="531876" cy="123111"/>
          </a:xfrm>
          <a:prstGeom prst="rect">
            <a:avLst/>
          </a:prstGeom>
        </p:spPr>
        <p:txBody>
          <a:bodyPr wrap="square" lIns="0" tIns="0" rIns="0" bIns="0">
            <a:spAutoFit/>
          </a:bodyPr>
          <a:lstStyle>
            <a:lvl1pPr algn="r">
              <a:defRPr sz="800" baseline="0">
                <a:latin typeface="Poppins" pitchFamily="2" charset="77"/>
              </a:defRPr>
            </a:lvl1pPr>
          </a:lstStyle>
          <a:p>
            <a:fld id="{9091AC62-753B-3240-A76B-ED140B7F97AA}" type="slidenum">
              <a:rPr lang="en-US" smtClean="0"/>
              <a:pPr/>
              <a:t>‹#›</a:t>
            </a:fld>
            <a:endParaRPr lang="en-US"/>
          </a:p>
        </p:txBody>
      </p:sp>
    </p:spTree>
    <p:extLst>
      <p:ext uri="{BB962C8B-B14F-4D97-AF65-F5344CB8AC3E}">
        <p14:creationId xmlns:p14="http://schemas.microsoft.com/office/powerpoint/2010/main" val="12178006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Blue Background with hashta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8368" y="2514600"/>
            <a:ext cx="10761810" cy="1828800"/>
          </a:xfrm>
          <a:prstGeom prst="rect">
            <a:avLst/>
          </a:prstGeom>
        </p:spPr>
        <p:txBody>
          <a:bodyPr lIns="0" tIns="0" rIns="0" bIns="0" anchor="ctr" anchorCtr="0"/>
          <a:lstStyle>
            <a:lvl1pPr>
              <a:lnSpc>
                <a:spcPct val="85000"/>
              </a:lnSpc>
              <a:defRPr sz="8800"/>
            </a:lvl1pPr>
          </a:lstStyle>
          <a:p>
            <a:r>
              <a:rPr lang="en-US"/>
              <a:t>Title</a:t>
            </a:r>
          </a:p>
        </p:txBody>
      </p:sp>
      <p:sp>
        <p:nvSpPr>
          <p:cNvPr id="10" name="Slide Number Placeholder 5">
            <a:extLst>
              <a:ext uri="{FF2B5EF4-FFF2-40B4-BE49-F238E27FC236}">
                <a16:creationId xmlns:a16="http://schemas.microsoft.com/office/drawing/2014/main" id="{970B109D-99A2-9F12-D38D-E4E232F09C29}"/>
              </a:ext>
            </a:extLst>
          </p:cNvPr>
          <p:cNvSpPr>
            <a:spLocks noGrp="1"/>
          </p:cNvSpPr>
          <p:nvPr>
            <p:ph type="sldNum" sz="quarter" idx="4"/>
          </p:nvPr>
        </p:nvSpPr>
        <p:spPr>
          <a:xfrm>
            <a:off x="11507724" y="6554428"/>
            <a:ext cx="531876" cy="123111"/>
          </a:xfrm>
          <a:prstGeom prst="rect">
            <a:avLst/>
          </a:prstGeom>
        </p:spPr>
        <p:txBody>
          <a:bodyPr wrap="square" lIns="0" tIns="0" rIns="0" bIns="0">
            <a:spAutoFit/>
          </a:bodyPr>
          <a:lstStyle>
            <a:lvl1pPr algn="r">
              <a:defRPr sz="800" baseline="0">
                <a:solidFill>
                  <a:schemeClr val="bg1"/>
                </a:solidFill>
                <a:latin typeface="Poppins" pitchFamily="2" charset="77"/>
              </a:defRPr>
            </a:lvl1pPr>
          </a:lstStyle>
          <a:p>
            <a:fld id="{9091AC62-753B-3240-A76B-ED140B7F97AA}" type="slidenum">
              <a:rPr lang="en-US" smtClean="0"/>
              <a:pPr/>
              <a:t>‹#›</a:t>
            </a:fld>
            <a:endParaRPr lang="en-US"/>
          </a:p>
        </p:txBody>
      </p:sp>
    </p:spTree>
    <p:extLst>
      <p:ext uri="{BB962C8B-B14F-4D97-AF65-F5344CB8AC3E}">
        <p14:creationId xmlns:p14="http://schemas.microsoft.com/office/powerpoint/2010/main" val="31243123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ue Trapezoid with Red Bar">
    <p:spTree>
      <p:nvGrpSpPr>
        <p:cNvPr id="1" name=""/>
        <p:cNvGrpSpPr/>
        <p:nvPr/>
      </p:nvGrpSpPr>
      <p:grpSpPr>
        <a:xfrm>
          <a:off x="0" y="0"/>
          <a:ext cx="0" cy="0"/>
          <a:chOff x="0" y="0"/>
          <a:chExt cx="0" cy="0"/>
        </a:xfrm>
      </p:grpSpPr>
      <p:sp>
        <p:nvSpPr>
          <p:cNvPr id="2" name="Title 1"/>
          <p:cNvSpPr>
            <a:spLocks noGrp="1"/>
          </p:cNvSpPr>
          <p:nvPr>
            <p:ph type="title"/>
          </p:nvPr>
        </p:nvSpPr>
        <p:spPr>
          <a:xfrm>
            <a:off x="658368" y="2189579"/>
            <a:ext cx="7257288" cy="2545342"/>
          </a:xfrm>
          <a:prstGeom prst="rect">
            <a:avLst/>
          </a:prstGeom>
        </p:spPr>
        <p:txBody>
          <a:bodyPr lIns="0" tIns="0" rIns="0" bIns="0" anchor="ctr" anchorCtr="0"/>
          <a:lstStyle>
            <a:lvl1pPr>
              <a:lnSpc>
                <a:spcPct val="90000"/>
              </a:lnSpc>
              <a:defRPr sz="6600"/>
            </a:lvl1pPr>
          </a:lstStyle>
          <a:p>
            <a:r>
              <a:rPr lang="en-US"/>
              <a:t>Click to edit Master title style</a:t>
            </a:r>
          </a:p>
        </p:txBody>
      </p:sp>
      <p:sp>
        <p:nvSpPr>
          <p:cNvPr id="10" name="Slide Number Placeholder 5">
            <a:extLst>
              <a:ext uri="{FF2B5EF4-FFF2-40B4-BE49-F238E27FC236}">
                <a16:creationId xmlns:a16="http://schemas.microsoft.com/office/drawing/2014/main" id="{970B109D-99A2-9F12-D38D-E4E232F09C29}"/>
              </a:ext>
            </a:extLst>
          </p:cNvPr>
          <p:cNvSpPr>
            <a:spLocks noGrp="1"/>
          </p:cNvSpPr>
          <p:nvPr>
            <p:ph type="sldNum" sz="quarter" idx="4"/>
          </p:nvPr>
        </p:nvSpPr>
        <p:spPr>
          <a:xfrm>
            <a:off x="11507724" y="6554428"/>
            <a:ext cx="531876" cy="123111"/>
          </a:xfrm>
          <a:prstGeom prst="rect">
            <a:avLst/>
          </a:prstGeom>
        </p:spPr>
        <p:txBody>
          <a:bodyPr wrap="square" lIns="0" tIns="0" rIns="0" bIns="0">
            <a:spAutoFit/>
          </a:bodyPr>
          <a:lstStyle>
            <a:lvl1pPr algn="r">
              <a:defRPr sz="800" baseline="0">
                <a:solidFill>
                  <a:schemeClr val="bg1"/>
                </a:solidFill>
                <a:latin typeface="Poppins" pitchFamily="2" charset="77"/>
              </a:defRPr>
            </a:lvl1pPr>
          </a:lstStyle>
          <a:p>
            <a:fld id="{9091AC62-753B-3240-A76B-ED140B7F97AA}" type="slidenum">
              <a:rPr lang="en-US" smtClean="0"/>
              <a:pPr/>
              <a:t>‹#›</a:t>
            </a:fld>
            <a:endParaRPr lang="en-US"/>
          </a:p>
        </p:txBody>
      </p:sp>
      <p:sp>
        <p:nvSpPr>
          <p:cNvPr id="3" name="Text Placeholder 14">
            <a:extLst>
              <a:ext uri="{FF2B5EF4-FFF2-40B4-BE49-F238E27FC236}">
                <a16:creationId xmlns:a16="http://schemas.microsoft.com/office/drawing/2014/main" id="{007E5E71-70DE-D23F-0C01-801E25E36C7B}"/>
              </a:ext>
            </a:extLst>
          </p:cNvPr>
          <p:cNvSpPr>
            <a:spLocks noGrp="1"/>
          </p:cNvSpPr>
          <p:nvPr>
            <p:ph type="body" sz="quarter" idx="14" hasCustomPrompt="1"/>
          </p:nvPr>
        </p:nvSpPr>
        <p:spPr>
          <a:xfrm>
            <a:off x="7524531" y="5418408"/>
            <a:ext cx="4346042" cy="932516"/>
          </a:xfrm>
          <a:prstGeom prst="rect">
            <a:avLst/>
          </a:prstGeom>
        </p:spPr>
        <p:txBody>
          <a:bodyPr anchor="ctr" anchorCtr="0"/>
          <a:lstStyle>
            <a:lvl1pPr algn="r">
              <a:lnSpc>
                <a:spcPct val="95000"/>
              </a:lnSpc>
              <a:defRPr sz="2800"/>
            </a:lvl1pPr>
          </a:lstStyle>
          <a:p>
            <a:pPr lvl="0"/>
            <a:r>
              <a:rPr lang="en-US"/>
              <a:t>Month Day Year</a:t>
            </a:r>
          </a:p>
        </p:txBody>
      </p:sp>
    </p:spTree>
    <p:extLst>
      <p:ext uri="{BB962C8B-B14F-4D97-AF65-F5344CB8AC3E}">
        <p14:creationId xmlns:p14="http://schemas.microsoft.com/office/powerpoint/2010/main" val="41908125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7931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9262" y="520534"/>
            <a:ext cx="9917251" cy="517946"/>
          </a:xfrm>
          <a:prstGeom prst="rect">
            <a:avLst/>
          </a:prstGeom>
        </p:spPr>
        <p:txBody>
          <a:bodyPr>
            <a:noAutofit/>
          </a:bodyPr>
          <a:lstStyle>
            <a:lvl1pPr>
              <a:defRPr sz="3200"/>
            </a:lvl1pPr>
          </a:lstStyle>
          <a:p>
            <a:r>
              <a:rPr lang="en-US"/>
              <a:t>Click to edit Master title style</a:t>
            </a:r>
          </a:p>
        </p:txBody>
      </p:sp>
      <p:sp>
        <p:nvSpPr>
          <p:cNvPr id="3" name="Content Placeholder 2"/>
          <p:cNvSpPr>
            <a:spLocks noGrp="1"/>
          </p:cNvSpPr>
          <p:nvPr>
            <p:ph idx="1"/>
          </p:nvPr>
        </p:nvSpPr>
        <p:spPr>
          <a:xfrm>
            <a:off x="449262" y="1181892"/>
            <a:ext cx="10515600" cy="5174457"/>
          </a:xfrm>
          <a:prstGeom prst="rect">
            <a:avLst/>
          </a:prstGeo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7">
            <a:extLst>
              <a:ext uri="{FF2B5EF4-FFF2-40B4-BE49-F238E27FC236}">
                <a16:creationId xmlns:a16="http://schemas.microsoft.com/office/drawing/2014/main" id="{F77C23AB-5DEF-E2BF-8048-747F0264AF9D}"/>
              </a:ext>
            </a:extLst>
          </p:cNvPr>
          <p:cNvSpPr>
            <a:spLocks noGrp="1"/>
          </p:cNvSpPr>
          <p:nvPr>
            <p:ph type="body" sz="quarter" idx="13" hasCustomPrompt="1"/>
          </p:nvPr>
        </p:nvSpPr>
        <p:spPr>
          <a:xfrm>
            <a:off x="449262" y="233710"/>
            <a:ext cx="9917251" cy="251703"/>
          </a:xfrm>
          <a:prstGeom prst="rect">
            <a:avLst/>
          </a:prstGeom>
        </p:spPr>
        <p:txBody>
          <a:bodyPr anchor="ctr" anchorCtr="0">
            <a:normAutofit/>
          </a:bodyPr>
          <a:lstStyle>
            <a:lvl1pPr marL="0" indent="0">
              <a:buNone/>
              <a:defRPr sz="1200" b="1" cap="none" spc="0" baseline="0">
                <a:solidFill>
                  <a:srgbClr val="FF0000"/>
                </a:solidFill>
              </a:defRPr>
            </a:lvl1pPr>
          </a:lstStyle>
          <a:p>
            <a:pPr lvl="0"/>
            <a:r>
              <a:rPr lang="en-US"/>
              <a:t>Section title</a:t>
            </a:r>
          </a:p>
        </p:txBody>
      </p:sp>
      <p:sp>
        <p:nvSpPr>
          <p:cNvPr id="4" name="Date Placeholder 3">
            <a:extLst>
              <a:ext uri="{FF2B5EF4-FFF2-40B4-BE49-F238E27FC236}">
                <a16:creationId xmlns:a16="http://schemas.microsoft.com/office/drawing/2014/main" id="{B0F77E77-7F55-E0AD-418E-F5AE7A5BDEA2}"/>
              </a:ext>
            </a:extLst>
          </p:cNvPr>
          <p:cNvSpPr>
            <a:spLocks noGrp="1"/>
          </p:cNvSpPr>
          <p:nvPr>
            <p:ph type="dt" sz="half" idx="2"/>
          </p:nvPr>
        </p:nvSpPr>
        <p:spPr>
          <a:xfrm>
            <a:off x="340925" y="6442147"/>
            <a:ext cx="531877" cy="245764"/>
          </a:xfrm>
          <a:prstGeom prst="rect">
            <a:avLst/>
          </a:prstGeom>
        </p:spPr>
        <p:txBody>
          <a:bodyPr wrap="square" lIns="0" tIns="0" rIns="0" bIns="0" anchor="b" anchorCtr="0">
            <a:noAutofit/>
          </a:bodyPr>
          <a:lstStyle>
            <a:lvl1pPr algn="l">
              <a:defRPr sz="800" baseline="0">
                <a:latin typeface="Poppins" pitchFamily="2" charset="77"/>
                <a:cs typeface="Poppins" pitchFamily="2" charset="77"/>
              </a:defRPr>
            </a:lvl1pPr>
          </a:lstStyle>
          <a:p>
            <a:fld id="{B07D23A7-7402-0843-A222-AAEABEA1D2C1}" type="datetime1">
              <a:rPr lang="en-US" smtClean="0"/>
              <a:pPr/>
              <a:t>1/19/2024</a:t>
            </a:fld>
            <a:endParaRPr lang="en-US"/>
          </a:p>
        </p:txBody>
      </p:sp>
      <p:sp>
        <p:nvSpPr>
          <p:cNvPr id="5" name="Footer Placeholder 4">
            <a:extLst>
              <a:ext uri="{FF2B5EF4-FFF2-40B4-BE49-F238E27FC236}">
                <a16:creationId xmlns:a16="http://schemas.microsoft.com/office/drawing/2014/main" id="{9D04F08D-F0A3-7C0B-6646-B61AC67063F1}"/>
              </a:ext>
            </a:extLst>
          </p:cNvPr>
          <p:cNvSpPr>
            <a:spLocks noGrp="1"/>
          </p:cNvSpPr>
          <p:nvPr>
            <p:ph type="ftr" sz="quarter" idx="3"/>
          </p:nvPr>
        </p:nvSpPr>
        <p:spPr>
          <a:xfrm>
            <a:off x="4038600" y="6554428"/>
            <a:ext cx="4114800" cy="123111"/>
          </a:xfrm>
          <a:prstGeom prst="rect">
            <a:avLst/>
          </a:prstGeom>
        </p:spPr>
        <p:txBody>
          <a:bodyPr lIns="0" tIns="0" rIns="0" bIns="0">
            <a:spAutoFit/>
          </a:bodyPr>
          <a:lstStyle>
            <a:lvl1pPr algn="ctr">
              <a:defRPr sz="800" baseline="0">
                <a:latin typeface="Poppins" pitchFamily="2" charset="77"/>
              </a:defRPr>
            </a:lvl1pPr>
          </a:lstStyle>
          <a:p>
            <a:endParaRPr lang="en-US"/>
          </a:p>
        </p:txBody>
      </p:sp>
      <p:sp>
        <p:nvSpPr>
          <p:cNvPr id="8" name="Slide Number Placeholder 5">
            <a:extLst>
              <a:ext uri="{FF2B5EF4-FFF2-40B4-BE49-F238E27FC236}">
                <a16:creationId xmlns:a16="http://schemas.microsoft.com/office/drawing/2014/main" id="{8105C037-C732-348F-5FEB-7CAA718F2E87}"/>
              </a:ext>
            </a:extLst>
          </p:cNvPr>
          <p:cNvSpPr>
            <a:spLocks noGrp="1"/>
          </p:cNvSpPr>
          <p:nvPr>
            <p:ph type="sldNum" sz="quarter" idx="4"/>
          </p:nvPr>
        </p:nvSpPr>
        <p:spPr>
          <a:xfrm>
            <a:off x="11507724" y="6554428"/>
            <a:ext cx="531876" cy="123111"/>
          </a:xfrm>
          <a:prstGeom prst="rect">
            <a:avLst/>
          </a:prstGeom>
        </p:spPr>
        <p:txBody>
          <a:bodyPr wrap="square" lIns="0" tIns="0" rIns="0" bIns="0">
            <a:spAutoFit/>
          </a:bodyPr>
          <a:lstStyle>
            <a:lvl1pPr algn="r">
              <a:defRPr sz="800" baseline="0">
                <a:latin typeface="Poppins" pitchFamily="2" charset="77"/>
              </a:defRPr>
            </a:lvl1pPr>
          </a:lstStyle>
          <a:p>
            <a:fld id="{9091AC62-753B-3240-A76B-ED140B7F97AA}" type="slidenum">
              <a:rPr lang="en-US" smtClean="0"/>
              <a:pPr/>
              <a:t>‹#›</a:t>
            </a:fld>
            <a:endParaRPr lang="en-US"/>
          </a:p>
        </p:txBody>
      </p:sp>
    </p:spTree>
    <p:extLst>
      <p:ext uri="{BB962C8B-B14F-4D97-AF65-F5344CB8AC3E}">
        <p14:creationId xmlns:p14="http://schemas.microsoft.com/office/powerpoint/2010/main" val="1367036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9262" y="520534"/>
            <a:ext cx="9917251" cy="517946"/>
          </a:xfrm>
          <a:prstGeom prst="rect">
            <a:avLst/>
          </a:prstGeom>
        </p:spPr>
        <p:txBody>
          <a:bodyPr>
            <a:noAutofit/>
          </a:bodyPr>
          <a:lstStyle>
            <a:lvl1pPr>
              <a:defRPr sz="3200"/>
            </a:lvl1pPr>
          </a:lstStyle>
          <a:p>
            <a:r>
              <a:rPr lang="en-US"/>
              <a:t>Click to edit Master title style</a:t>
            </a:r>
          </a:p>
        </p:txBody>
      </p:sp>
      <p:sp>
        <p:nvSpPr>
          <p:cNvPr id="3" name="Content Placeholder 2"/>
          <p:cNvSpPr>
            <a:spLocks noGrp="1"/>
          </p:cNvSpPr>
          <p:nvPr>
            <p:ph idx="1"/>
          </p:nvPr>
        </p:nvSpPr>
        <p:spPr>
          <a:xfrm>
            <a:off x="449262" y="1181892"/>
            <a:ext cx="10515600" cy="5174457"/>
          </a:xfrm>
          <a:prstGeom prst="rect">
            <a:avLst/>
          </a:prstGeo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7">
            <a:extLst>
              <a:ext uri="{FF2B5EF4-FFF2-40B4-BE49-F238E27FC236}">
                <a16:creationId xmlns:a16="http://schemas.microsoft.com/office/drawing/2014/main" id="{F77C23AB-5DEF-E2BF-8048-747F0264AF9D}"/>
              </a:ext>
            </a:extLst>
          </p:cNvPr>
          <p:cNvSpPr>
            <a:spLocks noGrp="1"/>
          </p:cNvSpPr>
          <p:nvPr>
            <p:ph type="body" sz="quarter" idx="13" hasCustomPrompt="1"/>
          </p:nvPr>
        </p:nvSpPr>
        <p:spPr>
          <a:xfrm>
            <a:off x="449262" y="233710"/>
            <a:ext cx="9917251" cy="251703"/>
          </a:xfrm>
          <a:prstGeom prst="rect">
            <a:avLst/>
          </a:prstGeom>
        </p:spPr>
        <p:txBody>
          <a:bodyPr anchor="ctr" anchorCtr="0">
            <a:normAutofit/>
          </a:bodyPr>
          <a:lstStyle>
            <a:lvl1pPr marL="0" indent="0">
              <a:buNone/>
              <a:defRPr sz="1200" b="1" cap="none" spc="0" baseline="0">
                <a:solidFill>
                  <a:srgbClr val="FF0000"/>
                </a:solidFill>
              </a:defRPr>
            </a:lvl1pPr>
          </a:lstStyle>
          <a:p>
            <a:pPr lvl="0"/>
            <a:r>
              <a:rPr lang="en-US"/>
              <a:t>Section title</a:t>
            </a:r>
          </a:p>
        </p:txBody>
      </p:sp>
      <p:sp>
        <p:nvSpPr>
          <p:cNvPr id="4" name="Date Placeholder 3">
            <a:extLst>
              <a:ext uri="{FF2B5EF4-FFF2-40B4-BE49-F238E27FC236}">
                <a16:creationId xmlns:a16="http://schemas.microsoft.com/office/drawing/2014/main" id="{B0F77E77-7F55-E0AD-418E-F5AE7A5BDEA2}"/>
              </a:ext>
            </a:extLst>
          </p:cNvPr>
          <p:cNvSpPr>
            <a:spLocks noGrp="1"/>
          </p:cNvSpPr>
          <p:nvPr>
            <p:ph type="dt" sz="half" idx="2"/>
          </p:nvPr>
        </p:nvSpPr>
        <p:spPr>
          <a:xfrm>
            <a:off x="340925" y="6442147"/>
            <a:ext cx="531877" cy="245764"/>
          </a:xfrm>
          <a:prstGeom prst="rect">
            <a:avLst/>
          </a:prstGeom>
        </p:spPr>
        <p:txBody>
          <a:bodyPr wrap="square" lIns="0" tIns="0" rIns="0" bIns="0" anchor="b" anchorCtr="0">
            <a:noAutofit/>
          </a:bodyPr>
          <a:lstStyle>
            <a:lvl1pPr algn="l">
              <a:defRPr sz="800" baseline="0">
                <a:latin typeface="Poppins" pitchFamily="2" charset="77"/>
                <a:cs typeface="Poppins" pitchFamily="2" charset="77"/>
              </a:defRPr>
            </a:lvl1pPr>
          </a:lstStyle>
          <a:p>
            <a:fld id="{B07D23A7-7402-0843-A222-AAEABEA1D2C1}" type="datetime1">
              <a:rPr lang="en-US" smtClean="0"/>
              <a:pPr/>
              <a:t>1/19/2024</a:t>
            </a:fld>
            <a:endParaRPr lang="en-US"/>
          </a:p>
        </p:txBody>
      </p:sp>
      <p:sp>
        <p:nvSpPr>
          <p:cNvPr id="5" name="Footer Placeholder 4">
            <a:extLst>
              <a:ext uri="{FF2B5EF4-FFF2-40B4-BE49-F238E27FC236}">
                <a16:creationId xmlns:a16="http://schemas.microsoft.com/office/drawing/2014/main" id="{9D04F08D-F0A3-7C0B-6646-B61AC67063F1}"/>
              </a:ext>
            </a:extLst>
          </p:cNvPr>
          <p:cNvSpPr>
            <a:spLocks noGrp="1"/>
          </p:cNvSpPr>
          <p:nvPr>
            <p:ph type="ftr" sz="quarter" idx="3"/>
          </p:nvPr>
        </p:nvSpPr>
        <p:spPr>
          <a:xfrm>
            <a:off x="4038600" y="6554428"/>
            <a:ext cx="4114800" cy="123111"/>
          </a:xfrm>
          <a:prstGeom prst="rect">
            <a:avLst/>
          </a:prstGeom>
        </p:spPr>
        <p:txBody>
          <a:bodyPr lIns="0" tIns="0" rIns="0" bIns="0">
            <a:spAutoFit/>
          </a:bodyPr>
          <a:lstStyle>
            <a:lvl1pPr algn="ctr">
              <a:defRPr sz="800" baseline="0">
                <a:latin typeface="Poppins" pitchFamily="2" charset="77"/>
              </a:defRPr>
            </a:lvl1pPr>
          </a:lstStyle>
          <a:p>
            <a:endParaRPr lang="en-US"/>
          </a:p>
        </p:txBody>
      </p:sp>
      <p:sp>
        <p:nvSpPr>
          <p:cNvPr id="8" name="Slide Number Placeholder 5">
            <a:extLst>
              <a:ext uri="{FF2B5EF4-FFF2-40B4-BE49-F238E27FC236}">
                <a16:creationId xmlns:a16="http://schemas.microsoft.com/office/drawing/2014/main" id="{8105C037-C732-348F-5FEB-7CAA718F2E87}"/>
              </a:ext>
            </a:extLst>
          </p:cNvPr>
          <p:cNvSpPr>
            <a:spLocks noGrp="1"/>
          </p:cNvSpPr>
          <p:nvPr>
            <p:ph type="sldNum" sz="quarter" idx="4"/>
          </p:nvPr>
        </p:nvSpPr>
        <p:spPr>
          <a:xfrm>
            <a:off x="11507724" y="6554428"/>
            <a:ext cx="531876" cy="123111"/>
          </a:xfrm>
          <a:prstGeom prst="rect">
            <a:avLst/>
          </a:prstGeom>
        </p:spPr>
        <p:txBody>
          <a:bodyPr wrap="square" lIns="0" tIns="0" rIns="0" bIns="0">
            <a:spAutoFit/>
          </a:bodyPr>
          <a:lstStyle>
            <a:lvl1pPr algn="r">
              <a:defRPr sz="800" baseline="0">
                <a:latin typeface="Poppins" pitchFamily="2" charset="77"/>
              </a:defRPr>
            </a:lvl1pPr>
          </a:lstStyle>
          <a:p>
            <a:fld id="{9091AC62-753B-3240-A76B-ED140B7F97AA}" type="slidenum">
              <a:rPr lang="en-US" smtClean="0"/>
              <a:pPr/>
              <a:t>‹#›</a:t>
            </a:fld>
            <a:endParaRPr lang="en-US"/>
          </a:p>
        </p:txBody>
      </p:sp>
    </p:spTree>
    <p:extLst>
      <p:ext uri="{BB962C8B-B14F-4D97-AF65-F5344CB8AC3E}">
        <p14:creationId xmlns:p14="http://schemas.microsoft.com/office/powerpoint/2010/main" val="3595457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3">
            <a:extLst>
              <a:ext uri="{FF2B5EF4-FFF2-40B4-BE49-F238E27FC236}">
                <a16:creationId xmlns:a16="http://schemas.microsoft.com/office/drawing/2014/main" id="{F382D47E-95D3-FDCE-44B7-97C29FEB877B}"/>
              </a:ext>
            </a:extLst>
          </p:cNvPr>
          <p:cNvSpPr>
            <a:spLocks noGrp="1"/>
          </p:cNvSpPr>
          <p:nvPr>
            <p:ph type="dt" sz="half" idx="2"/>
          </p:nvPr>
        </p:nvSpPr>
        <p:spPr>
          <a:xfrm>
            <a:off x="340925" y="6442147"/>
            <a:ext cx="531877" cy="245764"/>
          </a:xfrm>
          <a:prstGeom prst="rect">
            <a:avLst/>
          </a:prstGeom>
        </p:spPr>
        <p:txBody>
          <a:bodyPr wrap="square" lIns="0" tIns="0" rIns="0" bIns="0" anchor="b" anchorCtr="0">
            <a:noAutofit/>
          </a:bodyPr>
          <a:lstStyle>
            <a:lvl1pPr algn="l">
              <a:defRPr sz="800" baseline="0">
                <a:latin typeface="Poppins" pitchFamily="2" charset="77"/>
                <a:cs typeface="Poppins" pitchFamily="2" charset="77"/>
              </a:defRPr>
            </a:lvl1pPr>
          </a:lstStyle>
          <a:p>
            <a:fld id="{B07D23A7-7402-0843-A222-AAEABEA1D2C1}" type="datetime1">
              <a:rPr lang="en-US" smtClean="0"/>
              <a:pPr/>
              <a:t>1/19/2024</a:t>
            </a:fld>
            <a:endParaRPr lang="en-US"/>
          </a:p>
        </p:txBody>
      </p:sp>
      <p:sp>
        <p:nvSpPr>
          <p:cNvPr id="8" name="Footer Placeholder 4">
            <a:extLst>
              <a:ext uri="{FF2B5EF4-FFF2-40B4-BE49-F238E27FC236}">
                <a16:creationId xmlns:a16="http://schemas.microsoft.com/office/drawing/2014/main" id="{C2207690-6C75-9A2A-F859-395D092B722E}"/>
              </a:ext>
            </a:extLst>
          </p:cNvPr>
          <p:cNvSpPr>
            <a:spLocks noGrp="1"/>
          </p:cNvSpPr>
          <p:nvPr>
            <p:ph type="ftr" sz="quarter" idx="3"/>
          </p:nvPr>
        </p:nvSpPr>
        <p:spPr>
          <a:xfrm>
            <a:off x="4038600" y="6554428"/>
            <a:ext cx="4114800" cy="123111"/>
          </a:xfrm>
          <a:prstGeom prst="rect">
            <a:avLst/>
          </a:prstGeom>
        </p:spPr>
        <p:txBody>
          <a:bodyPr lIns="0" tIns="0" rIns="0" bIns="0">
            <a:spAutoFit/>
          </a:bodyPr>
          <a:lstStyle>
            <a:lvl1pPr algn="ctr">
              <a:defRPr sz="800" baseline="0">
                <a:latin typeface="Poppins" pitchFamily="2" charset="77"/>
              </a:defRPr>
            </a:lvl1pPr>
          </a:lstStyle>
          <a:p>
            <a:endParaRPr lang="en-US"/>
          </a:p>
        </p:txBody>
      </p:sp>
      <p:sp>
        <p:nvSpPr>
          <p:cNvPr id="9" name="Slide Number Placeholder 5">
            <a:extLst>
              <a:ext uri="{FF2B5EF4-FFF2-40B4-BE49-F238E27FC236}">
                <a16:creationId xmlns:a16="http://schemas.microsoft.com/office/drawing/2014/main" id="{3BC15E7C-B97F-E61B-7F5A-0A3E140D72A5}"/>
              </a:ext>
            </a:extLst>
          </p:cNvPr>
          <p:cNvSpPr>
            <a:spLocks noGrp="1"/>
          </p:cNvSpPr>
          <p:nvPr>
            <p:ph type="sldNum" sz="quarter" idx="4"/>
          </p:nvPr>
        </p:nvSpPr>
        <p:spPr>
          <a:xfrm>
            <a:off x="11507724" y="6554428"/>
            <a:ext cx="531876" cy="123111"/>
          </a:xfrm>
          <a:prstGeom prst="rect">
            <a:avLst/>
          </a:prstGeom>
        </p:spPr>
        <p:txBody>
          <a:bodyPr wrap="square" lIns="0" tIns="0" rIns="0" bIns="0">
            <a:spAutoFit/>
          </a:bodyPr>
          <a:lstStyle>
            <a:lvl1pPr algn="r">
              <a:defRPr sz="800" baseline="0">
                <a:latin typeface="Poppins" pitchFamily="2" charset="77"/>
              </a:defRPr>
            </a:lvl1pPr>
          </a:lstStyle>
          <a:p>
            <a:fld id="{9091AC62-753B-3240-A76B-ED140B7F97AA}" type="slidenum">
              <a:rPr lang="en-US" smtClean="0"/>
              <a:pPr/>
              <a:t>‹#›</a:t>
            </a:fld>
            <a:endParaRPr lang="en-US"/>
          </a:p>
        </p:txBody>
      </p:sp>
    </p:spTree>
    <p:extLst>
      <p:ext uri="{BB962C8B-B14F-4D97-AF65-F5344CB8AC3E}">
        <p14:creationId xmlns:p14="http://schemas.microsoft.com/office/powerpoint/2010/main" val="106125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a:extLst>
              <a:ext uri="{FF2B5EF4-FFF2-40B4-BE49-F238E27FC236}">
                <a16:creationId xmlns:a16="http://schemas.microsoft.com/office/drawing/2014/main" id="{8FE7CE25-74C9-201A-6392-0CA6C2958FA4}"/>
              </a:ext>
            </a:extLst>
          </p:cNvPr>
          <p:cNvSpPr>
            <a:spLocks noGrp="1"/>
          </p:cNvSpPr>
          <p:nvPr>
            <p:ph type="dt" sz="half" idx="10"/>
          </p:nvPr>
        </p:nvSpPr>
        <p:spPr>
          <a:xfrm>
            <a:off x="340925" y="6442147"/>
            <a:ext cx="531877" cy="245764"/>
          </a:xfrm>
          <a:prstGeom prst="rect">
            <a:avLst/>
          </a:prstGeom>
        </p:spPr>
        <p:txBody>
          <a:bodyPr wrap="square" lIns="0" tIns="0" rIns="0" bIns="0" anchor="b" anchorCtr="0">
            <a:noAutofit/>
          </a:bodyPr>
          <a:lstStyle>
            <a:lvl1pPr algn="l">
              <a:defRPr sz="800" baseline="0">
                <a:latin typeface="Poppins" pitchFamily="2" charset="77"/>
                <a:cs typeface="Poppins" pitchFamily="2" charset="77"/>
              </a:defRPr>
            </a:lvl1pPr>
          </a:lstStyle>
          <a:p>
            <a:fld id="{B07D23A7-7402-0843-A222-AAEABEA1D2C1}" type="datetime1">
              <a:rPr lang="en-US" smtClean="0"/>
              <a:pPr/>
              <a:t>1/19/2024</a:t>
            </a:fld>
            <a:endParaRPr lang="en-US"/>
          </a:p>
        </p:txBody>
      </p:sp>
      <p:sp>
        <p:nvSpPr>
          <p:cNvPr id="9" name="Footer Placeholder 4">
            <a:extLst>
              <a:ext uri="{FF2B5EF4-FFF2-40B4-BE49-F238E27FC236}">
                <a16:creationId xmlns:a16="http://schemas.microsoft.com/office/drawing/2014/main" id="{6D572ACC-9D25-3E37-6FFB-314C997C530C}"/>
              </a:ext>
            </a:extLst>
          </p:cNvPr>
          <p:cNvSpPr>
            <a:spLocks noGrp="1"/>
          </p:cNvSpPr>
          <p:nvPr>
            <p:ph type="ftr" sz="quarter" idx="3"/>
          </p:nvPr>
        </p:nvSpPr>
        <p:spPr>
          <a:xfrm>
            <a:off x="4038600" y="6554428"/>
            <a:ext cx="4114800" cy="123111"/>
          </a:xfrm>
          <a:prstGeom prst="rect">
            <a:avLst/>
          </a:prstGeom>
        </p:spPr>
        <p:txBody>
          <a:bodyPr lIns="0" tIns="0" rIns="0" bIns="0">
            <a:spAutoFit/>
          </a:bodyPr>
          <a:lstStyle>
            <a:lvl1pPr algn="ctr">
              <a:defRPr sz="800" baseline="0">
                <a:latin typeface="Poppins" pitchFamily="2" charset="77"/>
              </a:defRPr>
            </a:lvl1pPr>
          </a:lstStyle>
          <a:p>
            <a:endParaRPr lang="en-US"/>
          </a:p>
        </p:txBody>
      </p:sp>
      <p:sp>
        <p:nvSpPr>
          <p:cNvPr id="10" name="Slide Number Placeholder 5">
            <a:extLst>
              <a:ext uri="{FF2B5EF4-FFF2-40B4-BE49-F238E27FC236}">
                <a16:creationId xmlns:a16="http://schemas.microsoft.com/office/drawing/2014/main" id="{70B98D91-B106-4193-681B-1D762203C236}"/>
              </a:ext>
            </a:extLst>
          </p:cNvPr>
          <p:cNvSpPr>
            <a:spLocks noGrp="1"/>
          </p:cNvSpPr>
          <p:nvPr>
            <p:ph type="sldNum" sz="quarter" idx="4"/>
          </p:nvPr>
        </p:nvSpPr>
        <p:spPr>
          <a:xfrm>
            <a:off x="11507724" y="6554428"/>
            <a:ext cx="531876" cy="123111"/>
          </a:xfrm>
          <a:prstGeom prst="rect">
            <a:avLst/>
          </a:prstGeom>
        </p:spPr>
        <p:txBody>
          <a:bodyPr wrap="square" lIns="0" tIns="0" rIns="0" bIns="0">
            <a:spAutoFit/>
          </a:bodyPr>
          <a:lstStyle>
            <a:lvl1pPr algn="r">
              <a:defRPr sz="800" baseline="0">
                <a:latin typeface="Poppins" pitchFamily="2" charset="77"/>
              </a:defRPr>
            </a:lvl1pPr>
          </a:lstStyle>
          <a:p>
            <a:fld id="{9091AC62-753B-3240-A76B-ED140B7F97AA}" type="slidenum">
              <a:rPr lang="en-US" smtClean="0"/>
              <a:pPr/>
              <a:t>‹#›</a:t>
            </a:fld>
            <a:endParaRPr lang="en-US"/>
          </a:p>
        </p:txBody>
      </p:sp>
    </p:spTree>
    <p:extLst>
      <p:ext uri="{BB962C8B-B14F-4D97-AF65-F5344CB8AC3E}">
        <p14:creationId xmlns:p14="http://schemas.microsoft.com/office/powerpoint/2010/main" val="25518214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a:extLst>
              <a:ext uri="{FF2B5EF4-FFF2-40B4-BE49-F238E27FC236}">
                <a16:creationId xmlns:a16="http://schemas.microsoft.com/office/drawing/2014/main" id="{C1B1879A-D671-5B7C-5C68-D19470641060}"/>
              </a:ext>
            </a:extLst>
          </p:cNvPr>
          <p:cNvSpPr>
            <a:spLocks noGrp="1"/>
          </p:cNvSpPr>
          <p:nvPr>
            <p:ph type="dt" sz="half" idx="10"/>
          </p:nvPr>
        </p:nvSpPr>
        <p:spPr>
          <a:xfrm>
            <a:off x="340925" y="6442147"/>
            <a:ext cx="531877" cy="245764"/>
          </a:xfrm>
          <a:prstGeom prst="rect">
            <a:avLst/>
          </a:prstGeom>
        </p:spPr>
        <p:txBody>
          <a:bodyPr wrap="square" lIns="0" tIns="0" rIns="0" bIns="0" anchor="b" anchorCtr="0">
            <a:noAutofit/>
          </a:bodyPr>
          <a:lstStyle>
            <a:lvl1pPr algn="l">
              <a:defRPr sz="800" baseline="0">
                <a:latin typeface="Poppins" pitchFamily="2" charset="77"/>
                <a:cs typeface="Poppins" pitchFamily="2" charset="77"/>
              </a:defRPr>
            </a:lvl1pPr>
          </a:lstStyle>
          <a:p>
            <a:fld id="{B07D23A7-7402-0843-A222-AAEABEA1D2C1}" type="datetime1">
              <a:rPr lang="en-US" smtClean="0"/>
              <a:pPr/>
              <a:t>1/19/2024</a:t>
            </a:fld>
            <a:endParaRPr lang="en-US"/>
          </a:p>
        </p:txBody>
      </p:sp>
      <p:sp>
        <p:nvSpPr>
          <p:cNvPr id="11" name="Footer Placeholder 4">
            <a:extLst>
              <a:ext uri="{FF2B5EF4-FFF2-40B4-BE49-F238E27FC236}">
                <a16:creationId xmlns:a16="http://schemas.microsoft.com/office/drawing/2014/main" id="{4DDE9C31-EDC9-CB69-9BA3-43C9D0A2F1B9}"/>
              </a:ext>
            </a:extLst>
          </p:cNvPr>
          <p:cNvSpPr>
            <a:spLocks noGrp="1"/>
          </p:cNvSpPr>
          <p:nvPr>
            <p:ph type="ftr" sz="quarter" idx="11"/>
          </p:nvPr>
        </p:nvSpPr>
        <p:spPr>
          <a:xfrm>
            <a:off x="4038600" y="6554428"/>
            <a:ext cx="4114800" cy="123111"/>
          </a:xfrm>
          <a:prstGeom prst="rect">
            <a:avLst/>
          </a:prstGeom>
        </p:spPr>
        <p:txBody>
          <a:bodyPr lIns="0" tIns="0" rIns="0" bIns="0">
            <a:spAutoFit/>
          </a:bodyPr>
          <a:lstStyle>
            <a:lvl1pPr algn="ctr">
              <a:defRPr sz="800" baseline="0">
                <a:latin typeface="Poppins" pitchFamily="2" charset="77"/>
              </a:defRPr>
            </a:lvl1pPr>
          </a:lstStyle>
          <a:p>
            <a:endParaRPr lang="en-US"/>
          </a:p>
        </p:txBody>
      </p:sp>
      <p:sp>
        <p:nvSpPr>
          <p:cNvPr id="12" name="Slide Number Placeholder 5">
            <a:extLst>
              <a:ext uri="{FF2B5EF4-FFF2-40B4-BE49-F238E27FC236}">
                <a16:creationId xmlns:a16="http://schemas.microsoft.com/office/drawing/2014/main" id="{3A24E6C5-BD43-A761-ED7A-C98AE1463C82}"/>
              </a:ext>
            </a:extLst>
          </p:cNvPr>
          <p:cNvSpPr>
            <a:spLocks noGrp="1"/>
          </p:cNvSpPr>
          <p:nvPr>
            <p:ph type="sldNum" sz="quarter" idx="12"/>
          </p:nvPr>
        </p:nvSpPr>
        <p:spPr>
          <a:xfrm>
            <a:off x="11507724" y="6554428"/>
            <a:ext cx="531876" cy="123111"/>
          </a:xfrm>
          <a:prstGeom prst="rect">
            <a:avLst/>
          </a:prstGeom>
        </p:spPr>
        <p:txBody>
          <a:bodyPr wrap="square" lIns="0" tIns="0" rIns="0" bIns="0">
            <a:spAutoFit/>
          </a:bodyPr>
          <a:lstStyle>
            <a:lvl1pPr algn="r">
              <a:defRPr sz="800" baseline="0">
                <a:latin typeface="Poppins" pitchFamily="2" charset="77"/>
              </a:defRPr>
            </a:lvl1pPr>
          </a:lstStyle>
          <a:p>
            <a:fld id="{9091AC62-753B-3240-A76B-ED140B7F97AA}" type="slidenum">
              <a:rPr lang="en-US" smtClean="0"/>
              <a:pPr/>
              <a:t>‹#›</a:t>
            </a:fld>
            <a:endParaRPr lang="en-US"/>
          </a:p>
        </p:txBody>
      </p:sp>
    </p:spTree>
    <p:extLst>
      <p:ext uri="{BB962C8B-B14F-4D97-AF65-F5344CB8AC3E}">
        <p14:creationId xmlns:p14="http://schemas.microsoft.com/office/powerpoint/2010/main" val="1921602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49262" y="285135"/>
            <a:ext cx="10515600" cy="674604"/>
          </a:xfrm>
          <a:prstGeom prst="rect">
            <a:avLst/>
          </a:prstGeom>
        </p:spPr>
        <p:txBody>
          <a:bodyPr/>
          <a:lstStyle/>
          <a:p>
            <a:r>
              <a:rPr lang="en-US"/>
              <a:t>Click to edit Master title style</a:t>
            </a:r>
          </a:p>
        </p:txBody>
      </p:sp>
      <p:sp>
        <p:nvSpPr>
          <p:cNvPr id="3" name="Date Placeholder 3">
            <a:extLst>
              <a:ext uri="{FF2B5EF4-FFF2-40B4-BE49-F238E27FC236}">
                <a16:creationId xmlns:a16="http://schemas.microsoft.com/office/drawing/2014/main" id="{1211C4B1-A3B8-9456-472A-9140FD9BC1F9}"/>
              </a:ext>
            </a:extLst>
          </p:cNvPr>
          <p:cNvSpPr>
            <a:spLocks noGrp="1"/>
          </p:cNvSpPr>
          <p:nvPr>
            <p:ph type="dt" sz="half" idx="2"/>
          </p:nvPr>
        </p:nvSpPr>
        <p:spPr>
          <a:xfrm>
            <a:off x="340925" y="6442147"/>
            <a:ext cx="531877" cy="245764"/>
          </a:xfrm>
          <a:prstGeom prst="rect">
            <a:avLst/>
          </a:prstGeom>
        </p:spPr>
        <p:txBody>
          <a:bodyPr wrap="square" lIns="0" tIns="0" rIns="0" bIns="0" anchor="b" anchorCtr="0">
            <a:noAutofit/>
          </a:bodyPr>
          <a:lstStyle>
            <a:lvl1pPr algn="l">
              <a:defRPr sz="800" baseline="0">
                <a:latin typeface="Poppins" pitchFamily="2" charset="77"/>
                <a:cs typeface="Poppins" pitchFamily="2" charset="77"/>
              </a:defRPr>
            </a:lvl1pPr>
          </a:lstStyle>
          <a:p>
            <a:fld id="{B07D23A7-7402-0843-A222-AAEABEA1D2C1}" type="datetime1">
              <a:rPr lang="en-US" smtClean="0"/>
              <a:pPr/>
              <a:t>1/19/2024</a:t>
            </a:fld>
            <a:endParaRPr lang="en-US"/>
          </a:p>
        </p:txBody>
      </p:sp>
      <p:sp>
        <p:nvSpPr>
          <p:cNvPr id="4" name="Footer Placeholder 4">
            <a:extLst>
              <a:ext uri="{FF2B5EF4-FFF2-40B4-BE49-F238E27FC236}">
                <a16:creationId xmlns:a16="http://schemas.microsoft.com/office/drawing/2014/main" id="{F81DBAD7-D081-8C62-E9AF-23C583D0146F}"/>
              </a:ext>
            </a:extLst>
          </p:cNvPr>
          <p:cNvSpPr>
            <a:spLocks noGrp="1"/>
          </p:cNvSpPr>
          <p:nvPr>
            <p:ph type="ftr" sz="quarter" idx="3"/>
          </p:nvPr>
        </p:nvSpPr>
        <p:spPr>
          <a:xfrm>
            <a:off x="4038600" y="6554428"/>
            <a:ext cx="4114800" cy="123111"/>
          </a:xfrm>
          <a:prstGeom prst="rect">
            <a:avLst/>
          </a:prstGeom>
        </p:spPr>
        <p:txBody>
          <a:bodyPr lIns="0" tIns="0" rIns="0" bIns="0">
            <a:spAutoFit/>
          </a:bodyPr>
          <a:lstStyle>
            <a:lvl1pPr algn="ctr">
              <a:defRPr sz="800" baseline="0">
                <a:latin typeface="Poppins" pitchFamily="2" charset="77"/>
              </a:defRPr>
            </a:lvl1pPr>
          </a:lstStyle>
          <a:p>
            <a:endParaRPr lang="en-US"/>
          </a:p>
        </p:txBody>
      </p:sp>
      <p:sp>
        <p:nvSpPr>
          <p:cNvPr id="6" name="Slide Number Placeholder 5">
            <a:extLst>
              <a:ext uri="{FF2B5EF4-FFF2-40B4-BE49-F238E27FC236}">
                <a16:creationId xmlns:a16="http://schemas.microsoft.com/office/drawing/2014/main" id="{C79A3358-8A45-96CB-B004-3449C30C57D8}"/>
              </a:ext>
            </a:extLst>
          </p:cNvPr>
          <p:cNvSpPr>
            <a:spLocks noGrp="1"/>
          </p:cNvSpPr>
          <p:nvPr>
            <p:ph type="sldNum" sz="quarter" idx="4"/>
          </p:nvPr>
        </p:nvSpPr>
        <p:spPr>
          <a:xfrm>
            <a:off x="11507724" y="6554428"/>
            <a:ext cx="531876" cy="123111"/>
          </a:xfrm>
          <a:prstGeom prst="rect">
            <a:avLst/>
          </a:prstGeom>
        </p:spPr>
        <p:txBody>
          <a:bodyPr wrap="square" lIns="0" tIns="0" rIns="0" bIns="0">
            <a:spAutoFit/>
          </a:bodyPr>
          <a:lstStyle>
            <a:lvl1pPr algn="r">
              <a:defRPr sz="800" baseline="0">
                <a:latin typeface="Poppins" pitchFamily="2" charset="77"/>
              </a:defRPr>
            </a:lvl1pPr>
          </a:lstStyle>
          <a:p>
            <a:fld id="{9091AC62-753B-3240-A76B-ED140B7F97AA}" type="slidenum">
              <a:rPr lang="en-US" smtClean="0"/>
              <a:pPr/>
              <a:t>‹#›</a:t>
            </a:fld>
            <a:endParaRPr lang="en-US"/>
          </a:p>
        </p:txBody>
      </p:sp>
    </p:spTree>
    <p:extLst>
      <p:ext uri="{BB962C8B-B14F-4D97-AF65-F5344CB8AC3E}">
        <p14:creationId xmlns:p14="http://schemas.microsoft.com/office/powerpoint/2010/main" val="3488676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F79FA3E8-B57C-DBEA-A2CF-D83F4D6BBB23}"/>
              </a:ext>
            </a:extLst>
          </p:cNvPr>
          <p:cNvSpPr>
            <a:spLocks noGrp="1"/>
          </p:cNvSpPr>
          <p:nvPr>
            <p:ph type="dt" sz="half" idx="2"/>
          </p:nvPr>
        </p:nvSpPr>
        <p:spPr>
          <a:xfrm>
            <a:off x="340925" y="6442147"/>
            <a:ext cx="531877" cy="245764"/>
          </a:xfrm>
          <a:prstGeom prst="rect">
            <a:avLst/>
          </a:prstGeom>
        </p:spPr>
        <p:txBody>
          <a:bodyPr wrap="square" lIns="0" tIns="0" rIns="0" bIns="0" anchor="b" anchorCtr="0">
            <a:noAutofit/>
          </a:bodyPr>
          <a:lstStyle>
            <a:lvl1pPr algn="l">
              <a:defRPr sz="800" baseline="0">
                <a:latin typeface="Poppins" pitchFamily="2" charset="77"/>
                <a:cs typeface="Poppins" pitchFamily="2" charset="77"/>
              </a:defRPr>
            </a:lvl1pPr>
          </a:lstStyle>
          <a:p>
            <a:fld id="{B07D23A7-7402-0843-A222-AAEABEA1D2C1}" type="datetime1">
              <a:rPr lang="en-US" smtClean="0"/>
              <a:pPr/>
              <a:t>1/19/2024</a:t>
            </a:fld>
            <a:endParaRPr lang="en-US"/>
          </a:p>
        </p:txBody>
      </p:sp>
      <p:sp>
        <p:nvSpPr>
          <p:cNvPr id="6" name="Footer Placeholder 4">
            <a:extLst>
              <a:ext uri="{FF2B5EF4-FFF2-40B4-BE49-F238E27FC236}">
                <a16:creationId xmlns:a16="http://schemas.microsoft.com/office/drawing/2014/main" id="{D0E8FE62-83AB-498D-536A-5FB3B3029EFE}"/>
              </a:ext>
            </a:extLst>
          </p:cNvPr>
          <p:cNvSpPr>
            <a:spLocks noGrp="1"/>
          </p:cNvSpPr>
          <p:nvPr>
            <p:ph type="ftr" sz="quarter" idx="3"/>
          </p:nvPr>
        </p:nvSpPr>
        <p:spPr>
          <a:xfrm>
            <a:off x="4038600" y="6554428"/>
            <a:ext cx="4114800" cy="123111"/>
          </a:xfrm>
          <a:prstGeom prst="rect">
            <a:avLst/>
          </a:prstGeom>
        </p:spPr>
        <p:txBody>
          <a:bodyPr lIns="0" tIns="0" rIns="0" bIns="0">
            <a:spAutoFit/>
          </a:bodyPr>
          <a:lstStyle>
            <a:lvl1pPr algn="ctr">
              <a:defRPr sz="800" baseline="0">
                <a:latin typeface="Poppins" pitchFamily="2" charset="77"/>
              </a:defRPr>
            </a:lvl1pPr>
          </a:lstStyle>
          <a:p>
            <a:endParaRPr lang="en-US"/>
          </a:p>
        </p:txBody>
      </p:sp>
      <p:sp>
        <p:nvSpPr>
          <p:cNvPr id="7" name="Slide Number Placeholder 5">
            <a:extLst>
              <a:ext uri="{FF2B5EF4-FFF2-40B4-BE49-F238E27FC236}">
                <a16:creationId xmlns:a16="http://schemas.microsoft.com/office/drawing/2014/main" id="{4656BEF1-A295-DF03-A208-09A0808C7165}"/>
              </a:ext>
            </a:extLst>
          </p:cNvPr>
          <p:cNvSpPr>
            <a:spLocks noGrp="1"/>
          </p:cNvSpPr>
          <p:nvPr>
            <p:ph type="sldNum" sz="quarter" idx="4"/>
          </p:nvPr>
        </p:nvSpPr>
        <p:spPr>
          <a:xfrm>
            <a:off x="11507724" y="6554428"/>
            <a:ext cx="531876" cy="123111"/>
          </a:xfrm>
          <a:prstGeom prst="rect">
            <a:avLst/>
          </a:prstGeom>
        </p:spPr>
        <p:txBody>
          <a:bodyPr wrap="square" lIns="0" tIns="0" rIns="0" bIns="0">
            <a:spAutoFit/>
          </a:bodyPr>
          <a:lstStyle>
            <a:lvl1pPr algn="r">
              <a:defRPr sz="800" baseline="0">
                <a:latin typeface="Poppins" pitchFamily="2" charset="77"/>
              </a:defRPr>
            </a:lvl1pPr>
          </a:lstStyle>
          <a:p>
            <a:fld id="{9091AC62-753B-3240-A76B-ED140B7F97AA}" type="slidenum">
              <a:rPr lang="en-US" smtClean="0"/>
              <a:pPr/>
              <a:t>‹#›</a:t>
            </a:fld>
            <a:endParaRPr lang="en-US"/>
          </a:p>
        </p:txBody>
      </p:sp>
    </p:spTree>
    <p:extLst>
      <p:ext uri="{BB962C8B-B14F-4D97-AF65-F5344CB8AC3E}">
        <p14:creationId xmlns:p14="http://schemas.microsoft.com/office/powerpoint/2010/main" val="25832035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3">
            <a:extLst>
              <a:ext uri="{FF2B5EF4-FFF2-40B4-BE49-F238E27FC236}">
                <a16:creationId xmlns:a16="http://schemas.microsoft.com/office/drawing/2014/main" id="{C8697413-B616-6BD8-58F1-C795C1319AEF}"/>
              </a:ext>
            </a:extLst>
          </p:cNvPr>
          <p:cNvSpPr>
            <a:spLocks noGrp="1"/>
          </p:cNvSpPr>
          <p:nvPr>
            <p:ph type="dt" sz="half" idx="13"/>
          </p:nvPr>
        </p:nvSpPr>
        <p:spPr>
          <a:xfrm>
            <a:off x="340925" y="6442147"/>
            <a:ext cx="531877" cy="245764"/>
          </a:xfrm>
          <a:prstGeom prst="rect">
            <a:avLst/>
          </a:prstGeom>
        </p:spPr>
        <p:txBody>
          <a:bodyPr wrap="square" lIns="0" tIns="0" rIns="0" bIns="0" anchor="b" anchorCtr="0">
            <a:noAutofit/>
          </a:bodyPr>
          <a:lstStyle>
            <a:lvl1pPr algn="l">
              <a:defRPr sz="800" baseline="0">
                <a:latin typeface="Poppins" pitchFamily="2" charset="77"/>
                <a:cs typeface="Poppins" pitchFamily="2" charset="77"/>
              </a:defRPr>
            </a:lvl1pPr>
          </a:lstStyle>
          <a:p>
            <a:fld id="{B07D23A7-7402-0843-A222-AAEABEA1D2C1}" type="datetime1">
              <a:rPr lang="en-US" smtClean="0"/>
              <a:pPr/>
              <a:t>1/19/2024</a:t>
            </a:fld>
            <a:endParaRPr lang="en-US"/>
          </a:p>
        </p:txBody>
      </p:sp>
      <p:sp>
        <p:nvSpPr>
          <p:cNvPr id="9" name="Footer Placeholder 4">
            <a:extLst>
              <a:ext uri="{FF2B5EF4-FFF2-40B4-BE49-F238E27FC236}">
                <a16:creationId xmlns:a16="http://schemas.microsoft.com/office/drawing/2014/main" id="{3A51CD68-50C8-3D1A-2D9D-BD2D36BCF6BC}"/>
              </a:ext>
            </a:extLst>
          </p:cNvPr>
          <p:cNvSpPr>
            <a:spLocks noGrp="1"/>
          </p:cNvSpPr>
          <p:nvPr>
            <p:ph type="ftr" sz="quarter" idx="3"/>
          </p:nvPr>
        </p:nvSpPr>
        <p:spPr>
          <a:xfrm>
            <a:off x="4038600" y="6554428"/>
            <a:ext cx="4114800" cy="123111"/>
          </a:xfrm>
          <a:prstGeom prst="rect">
            <a:avLst/>
          </a:prstGeom>
        </p:spPr>
        <p:txBody>
          <a:bodyPr lIns="0" tIns="0" rIns="0" bIns="0">
            <a:spAutoFit/>
          </a:bodyPr>
          <a:lstStyle>
            <a:lvl1pPr algn="ctr">
              <a:defRPr sz="800" baseline="0">
                <a:latin typeface="Poppins" pitchFamily="2" charset="77"/>
              </a:defRPr>
            </a:lvl1pPr>
          </a:lstStyle>
          <a:p>
            <a:endParaRPr lang="en-US"/>
          </a:p>
        </p:txBody>
      </p:sp>
      <p:sp>
        <p:nvSpPr>
          <p:cNvPr id="10" name="Slide Number Placeholder 5">
            <a:extLst>
              <a:ext uri="{FF2B5EF4-FFF2-40B4-BE49-F238E27FC236}">
                <a16:creationId xmlns:a16="http://schemas.microsoft.com/office/drawing/2014/main" id="{33E85010-627D-719E-4B4A-767AC63AD575}"/>
              </a:ext>
            </a:extLst>
          </p:cNvPr>
          <p:cNvSpPr>
            <a:spLocks noGrp="1"/>
          </p:cNvSpPr>
          <p:nvPr>
            <p:ph type="sldNum" sz="quarter" idx="4"/>
          </p:nvPr>
        </p:nvSpPr>
        <p:spPr>
          <a:xfrm>
            <a:off x="11507724" y="6554428"/>
            <a:ext cx="531876" cy="123111"/>
          </a:xfrm>
          <a:prstGeom prst="rect">
            <a:avLst/>
          </a:prstGeom>
        </p:spPr>
        <p:txBody>
          <a:bodyPr wrap="square" lIns="0" tIns="0" rIns="0" bIns="0">
            <a:spAutoFit/>
          </a:bodyPr>
          <a:lstStyle>
            <a:lvl1pPr algn="r">
              <a:defRPr sz="800" baseline="0">
                <a:latin typeface="Poppins" pitchFamily="2" charset="77"/>
              </a:defRPr>
            </a:lvl1pPr>
          </a:lstStyle>
          <a:p>
            <a:fld id="{9091AC62-753B-3240-A76B-ED140B7F97AA}" type="slidenum">
              <a:rPr lang="en-US" smtClean="0"/>
              <a:pPr/>
              <a:t>‹#›</a:t>
            </a:fld>
            <a:endParaRPr lang="en-US"/>
          </a:p>
        </p:txBody>
      </p:sp>
    </p:spTree>
    <p:extLst>
      <p:ext uri="{BB962C8B-B14F-4D97-AF65-F5344CB8AC3E}">
        <p14:creationId xmlns:p14="http://schemas.microsoft.com/office/powerpoint/2010/main" val="8512959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3">
            <a:extLst>
              <a:ext uri="{FF2B5EF4-FFF2-40B4-BE49-F238E27FC236}">
                <a16:creationId xmlns:a16="http://schemas.microsoft.com/office/drawing/2014/main" id="{FDEAB0DA-654B-229E-60DC-AA9A1BA97A1C}"/>
              </a:ext>
            </a:extLst>
          </p:cNvPr>
          <p:cNvSpPr>
            <a:spLocks noGrp="1"/>
          </p:cNvSpPr>
          <p:nvPr>
            <p:ph type="dt" sz="half" idx="13"/>
          </p:nvPr>
        </p:nvSpPr>
        <p:spPr>
          <a:xfrm>
            <a:off x="340925" y="6442147"/>
            <a:ext cx="531877" cy="245764"/>
          </a:xfrm>
          <a:prstGeom prst="rect">
            <a:avLst/>
          </a:prstGeom>
        </p:spPr>
        <p:txBody>
          <a:bodyPr wrap="square" lIns="0" tIns="0" rIns="0" bIns="0" anchor="b" anchorCtr="0">
            <a:noAutofit/>
          </a:bodyPr>
          <a:lstStyle>
            <a:lvl1pPr algn="l">
              <a:defRPr sz="800" baseline="0">
                <a:latin typeface="Poppins" pitchFamily="2" charset="77"/>
                <a:cs typeface="Poppins" pitchFamily="2" charset="77"/>
              </a:defRPr>
            </a:lvl1pPr>
          </a:lstStyle>
          <a:p>
            <a:fld id="{B07D23A7-7402-0843-A222-AAEABEA1D2C1}" type="datetime1">
              <a:rPr lang="en-US" smtClean="0"/>
              <a:pPr/>
              <a:t>1/19/2024</a:t>
            </a:fld>
            <a:endParaRPr lang="en-US"/>
          </a:p>
        </p:txBody>
      </p:sp>
      <p:sp>
        <p:nvSpPr>
          <p:cNvPr id="9" name="Footer Placeholder 4">
            <a:extLst>
              <a:ext uri="{FF2B5EF4-FFF2-40B4-BE49-F238E27FC236}">
                <a16:creationId xmlns:a16="http://schemas.microsoft.com/office/drawing/2014/main" id="{7CA2245D-81EB-239B-8B09-38D8C6D44964}"/>
              </a:ext>
            </a:extLst>
          </p:cNvPr>
          <p:cNvSpPr>
            <a:spLocks noGrp="1"/>
          </p:cNvSpPr>
          <p:nvPr>
            <p:ph type="ftr" sz="quarter" idx="3"/>
          </p:nvPr>
        </p:nvSpPr>
        <p:spPr>
          <a:xfrm>
            <a:off x="4038600" y="6554428"/>
            <a:ext cx="4114800" cy="123111"/>
          </a:xfrm>
          <a:prstGeom prst="rect">
            <a:avLst/>
          </a:prstGeom>
        </p:spPr>
        <p:txBody>
          <a:bodyPr lIns="0" tIns="0" rIns="0" bIns="0">
            <a:spAutoFit/>
          </a:bodyPr>
          <a:lstStyle>
            <a:lvl1pPr algn="ctr">
              <a:defRPr sz="800" baseline="0">
                <a:latin typeface="Poppins" pitchFamily="2" charset="77"/>
              </a:defRPr>
            </a:lvl1pPr>
          </a:lstStyle>
          <a:p>
            <a:endParaRPr lang="en-US"/>
          </a:p>
        </p:txBody>
      </p:sp>
      <p:sp>
        <p:nvSpPr>
          <p:cNvPr id="10" name="Slide Number Placeholder 5">
            <a:extLst>
              <a:ext uri="{FF2B5EF4-FFF2-40B4-BE49-F238E27FC236}">
                <a16:creationId xmlns:a16="http://schemas.microsoft.com/office/drawing/2014/main" id="{DFBD8997-F3DD-47CB-9342-366983D032AD}"/>
              </a:ext>
            </a:extLst>
          </p:cNvPr>
          <p:cNvSpPr>
            <a:spLocks noGrp="1"/>
          </p:cNvSpPr>
          <p:nvPr>
            <p:ph type="sldNum" sz="quarter" idx="4"/>
          </p:nvPr>
        </p:nvSpPr>
        <p:spPr>
          <a:xfrm>
            <a:off x="11507724" y="6554428"/>
            <a:ext cx="531876" cy="123111"/>
          </a:xfrm>
          <a:prstGeom prst="rect">
            <a:avLst/>
          </a:prstGeom>
        </p:spPr>
        <p:txBody>
          <a:bodyPr wrap="square" lIns="0" tIns="0" rIns="0" bIns="0">
            <a:spAutoFit/>
          </a:bodyPr>
          <a:lstStyle>
            <a:lvl1pPr algn="r">
              <a:defRPr sz="800" baseline="0">
                <a:latin typeface="Poppins" pitchFamily="2" charset="77"/>
              </a:defRPr>
            </a:lvl1pPr>
          </a:lstStyle>
          <a:p>
            <a:fld id="{9091AC62-753B-3240-A76B-ED140B7F97AA}" type="slidenum">
              <a:rPr lang="en-US" smtClean="0"/>
              <a:pPr/>
              <a:t>‹#›</a:t>
            </a:fld>
            <a:endParaRPr lang="en-US"/>
          </a:p>
        </p:txBody>
      </p:sp>
    </p:spTree>
    <p:extLst>
      <p:ext uri="{BB962C8B-B14F-4D97-AF65-F5344CB8AC3E}">
        <p14:creationId xmlns:p14="http://schemas.microsoft.com/office/powerpoint/2010/main" val="3126674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5" Type="http://schemas.openxmlformats.org/officeDocument/2006/relationships/image" Target="../media/image3.png"/><Relationship Id="rId4" Type="http://schemas.openxmlformats.org/officeDocument/2006/relationships/image" Target="../media/image2.emf"/></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theme" Target="../theme/theme4.xml"/><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5.emf"/></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49262" y="378361"/>
            <a:ext cx="10515600" cy="67460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49262" y="1102660"/>
            <a:ext cx="10515600" cy="545176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a:extLst>
              <a:ext uri="{FF2B5EF4-FFF2-40B4-BE49-F238E27FC236}">
                <a16:creationId xmlns:a16="http://schemas.microsoft.com/office/drawing/2014/main" id="{DDD206C3-883E-C743-9F2B-0580515B3881}"/>
              </a:ext>
            </a:extLst>
          </p:cNvPr>
          <p:cNvSpPr>
            <a:spLocks noGrp="1"/>
          </p:cNvSpPr>
          <p:nvPr>
            <p:ph type="sldNum" sz="quarter" idx="4"/>
          </p:nvPr>
        </p:nvSpPr>
        <p:spPr>
          <a:xfrm>
            <a:off x="11507724" y="6554428"/>
            <a:ext cx="531876" cy="123111"/>
          </a:xfrm>
          <a:prstGeom prst="rect">
            <a:avLst/>
          </a:prstGeom>
        </p:spPr>
        <p:txBody>
          <a:bodyPr wrap="square" lIns="0" tIns="0" rIns="0" bIns="0">
            <a:spAutoFit/>
          </a:bodyPr>
          <a:lstStyle>
            <a:lvl1pPr algn="r">
              <a:defRPr sz="800" baseline="0">
                <a:latin typeface="Poppins" pitchFamily="2" charset="77"/>
              </a:defRPr>
            </a:lvl1pPr>
          </a:lstStyle>
          <a:p>
            <a:fld id="{9091AC62-753B-3240-A76B-ED140B7F97AA}" type="slidenum">
              <a:rPr lang="en-US" smtClean="0"/>
              <a:pPr/>
              <a:t>‹#›</a:t>
            </a:fld>
            <a:endParaRPr lang="en-US"/>
          </a:p>
        </p:txBody>
      </p:sp>
      <p:pic>
        <p:nvPicPr>
          <p:cNvPr id="10" name="Picture 9" descr="Logo, company name&#10;&#10;Description automatically generated">
            <a:extLst>
              <a:ext uri="{FF2B5EF4-FFF2-40B4-BE49-F238E27FC236}">
                <a16:creationId xmlns:a16="http://schemas.microsoft.com/office/drawing/2014/main" id="{87DB7C8E-6B11-EDDA-374C-1A69972E3109}"/>
              </a:ext>
            </a:extLst>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10720813" y="180461"/>
            <a:ext cx="1218562" cy="674603"/>
          </a:xfrm>
          <a:prstGeom prst="rect">
            <a:avLst/>
          </a:prstGeom>
        </p:spPr>
      </p:pic>
    </p:spTree>
    <p:extLst>
      <p:ext uri="{BB962C8B-B14F-4D97-AF65-F5344CB8AC3E}">
        <p14:creationId xmlns:p14="http://schemas.microsoft.com/office/powerpoint/2010/main" val="2442754637"/>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3" r:id="rId10"/>
  </p:sldLayoutIdLst>
  <p:txStyles>
    <p:titleStyle>
      <a:lvl1pPr algn="l" defTabSz="914400" rtl="0" eaLnBrk="1" latinLnBrk="0" hangingPunct="1">
        <a:lnSpc>
          <a:spcPct val="90000"/>
        </a:lnSpc>
        <a:spcBef>
          <a:spcPct val="0"/>
        </a:spcBef>
        <a:buNone/>
        <a:defRPr sz="3600" b="1" kern="1200">
          <a:solidFill>
            <a:srgbClr val="2746F8"/>
          </a:solidFill>
          <a:latin typeface="Poppins" pitchFamily="2" charset="77"/>
          <a:ea typeface="+mj-ea"/>
          <a:cs typeface="Poppins" pitchFamily="2" charset="77"/>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panose="020B05030304030202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81FD3FA-CC17-DA76-51A6-81D8556C29FD}"/>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5505" b="26667"/>
          <a:stretch/>
        </p:blipFill>
        <p:spPr>
          <a:xfrm>
            <a:off x="0" y="1828800"/>
            <a:ext cx="11520758" cy="5029200"/>
          </a:xfrm>
          <a:prstGeom prst="rect">
            <a:avLst/>
          </a:prstGeom>
        </p:spPr>
      </p:pic>
      <p:pic>
        <p:nvPicPr>
          <p:cNvPr id="4" name="Picture 3" descr="Logo, company name&#10;&#10;Description automatically generated">
            <a:extLst>
              <a:ext uri="{FF2B5EF4-FFF2-40B4-BE49-F238E27FC236}">
                <a16:creationId xmlns:a16="http://schemas.microsoft.com/office/drawing/2014/main" id="{FFA0BAC4-078D-A045-B1B7-94387C49FCF0}"/>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91990" y="504496"/>
            <a:ext cx="1594760" cy="882869"/>
          </a:xfrm>
          <a:prstGeom prst="rect">
            <a:avLst/>
          </a:prstGeom>
        </p:spPr>
      </p:pic>
    </p:spTree>
    <p:extLst>
      <p:ext uri="{BB962C8B-B14F-4D97-AF65-F5344CB8AC3E}">
        <p14:creationId xmlns:p14="http://schemas.microsoft.com/office/powerpoint/2010/main" val="1134419688"/>
      </p:ext>
    </p:extLst>
  </p:cSld>
  <p:clrMap bg1="lt1" tx1="dk1" bg2="lt2" tx2="dk2" accent1="accent1" accent2="accent2" accent3="accent3" accent4="accent4" accent5="accent5" accent6="accent6" hlink="hlink" folHlink="folHlink"/>
  <p:sldLayoutIdLst>
    <p:sldLayoutId id="2147483754" r:id="rId1"/>
    <p:sldLayoutId id="2147483780" r:id="rId2"/>
  </p:sldLayoutIdLst>
  <p:hf hdr="0"/>
  <p:txStyles>
    <p:titleStyle>
      <a:lvl1pPr algn="l" defTabSz="914400" rtl="0" eaLnBrk="1" latinLnBrk="0" hangingPunct="1">
        <a:lnSpc>
          <a:spcPct val="90000"/>
        </a:lnSpc>
        <a:spcBef>
          <a:spcPct val="0"/>
        </a:spcBef>
        <a:buNone/>
        <a:defRPr sz="8000" b="1" kern="1200">
          <a:solidFill>
            <a:schemeClr val="bg1"/>
          </a:solidFill>
          <a:latin typeface="Poppins" pitchFamily="2" charset="77"/>
          <a:ea typeface="+mj-ea"/>
          <a:cs typeface="Poppins" pitchFamily="2" charset="77"/>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bg1"/>
          </a:solidFill>
          <a:latin typeface="Poppins" pitchFamily="2" charset="77"/>
          <a:ea typeface="+mn-ea"/>
          <a:cs typeface="Poppins" pitchFamily="2" charset="77"/>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chemeClr val="tx1"/>
          </a:solidFill>
          <a:latin typeface="Source Sans Pro" panose="020B0503030403020204" pitchFamily="34"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Source Sans Pro" panose="020B0503030403020204" pitchFamily="34"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Source Sans Pro" panose="020B0503030403020204" pitchFamily="34"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Source Sans Pro" panose="020B05030304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2746F8"/>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15859F-205F-C242-911F-CC938AC200CB}" type="datetime1">
              <a:rPr lang="en-US" smtClean="0"/>
              <a:t>1/19/2024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91AC62-753B-3240-A76B-ED140B7F97AA}" type="slidenum">
              <a:rPr lang="en-US" smtClean="0"/>
              <a:t>‹#›</a:t>
            </a:fld>
            <a:endParaRPr lang="en-US"/>
          </a:p>
        </p:txBody>
      </p:sp>
    </p:spTree>
    <p:extLst>
      <p:ext uri="{BB962C8B-B14F-4D97-AF65-F5344CB8AC3E}">
        <p14:creationId xmlns:p14="http://schemas.microsoft.com/office/powerpoint/2010/main" val="3058017559"/>
      </p:ext>
    </p:extLst>
  </p:cSld>
  <p:clrMap bg1="lt1" tx1="dk1" bg2="lt2" tx2="dk2" accent1="accent1" accent2="accent2" accent3="accent3" accent4="accent4" accent5="accent5" accent6="accent6" hlink="hlink" folHlink="folHlink"/>
  <p:sldLayoutIdLst>
    <p:sldLayoutId id="2147483737" r:id="rId1"/>
  </p:sldLayoutIdLst>
  <p:hf hdr="0"/>
  <p:txStyles>
    <p:titleStyle>
      <a:lvl1pPr algn="l" defTabSz="914400" rtl="0" eaLnBrk="1" latinLnBrk="0" hangingPunct="1">
        <a:lnSpc>
          <a:spcPct val="90000"/>
        </a:lnSpc>
        <a:spcBef>
          <a:spcPct val="0"/>
        </a:spcBef>
        <a:buNone/>
        <a:defRPr sz="8000" b="1" kern="1200">
          <a:solidFill>
            <a:schemeClr val="bg1"/>
          </a:solidFill>
          <a:latin typeface="Poppins" pitchFamily="2" charset="77"/>
          <a:ea typeface="+mj-ea"/>
          <a:cs typeface="Poppins" pitchFamily="2" charset="77"/>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bg1"/>
          </a:solidFill>
          <a:latin typeface="Poppins" pitchFamily="2" charset="77"/>
          <a:ea typeface="+mn-ea"/>
          <a:cs typeface="Poppins" pitchFamily="2" charset="77"/>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chemeClr val="tx1"/>
          </a:solidFill>
          <a:latin typeface="Source Sans Pro" panose="020B0503030403020204" pitchFamily="34"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Source Sans Pro" panose="020B0503030403020204" pitchFamily="34"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Source Sans Pro" panose="020B0503030403020204" pitchFamily="34"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Source Sans Pro" panose="020B05030304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15859F-205F-C242-911F-CC938AC200CB}" type="datetime1">
              <a:rPr lang="en-US" smtClean="0"/>
              <a:t>1/19/2024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91AC62-753B-3240-A76B-ED140B7F97AA}" type="slidenum">
              <a:rPr lang="en-US" smtClean="0"/>
              <a:t>‹#›</a:t>
            </a:fld>
            <a:endParaRPr lang="en-US"/>
          </a:p>
        </p:txBody>
      </p:sp>
      <p:sp>
        <p:nvSpPr>
          <p:cNvPr id="3" name="Rectangle 2">
            <a:extLst>
              <a:ext uri="{FF2B5EF4-FFF2-40B4-BE49-F238E27FC236}">
                <a16:creationId xmlns:a16="http://schemas.microsoft.com/office/drawing/2014/main" id="{92E5E3A3-6002-961E-CB68-A8504C562332}"/>
              </a:ext>
            </a:extLst>
          </p:cNvPr>
          <p:cNvSpPr/>
          <p:nvPr userDrawn="1"/>
        </p:nvSpPr>
        <p:spPr>
          <a:xfrm>
            <a:off x="0" y="0"/>
            <a:ext cx="12191999" cy="6901760"/>
          </a:xfrm>
          <a:prstGeom prst="rect">
            <a:avLst/>
          </a:prstGeom>
          <a:solidFill>
            <a:srgbClr val="2746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062A1D9C-B515-9781-AB3E-7FCBB99C11F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r="63741"/>
          <a:stretch/>
        </p:blipFill>
        <p:spPr>
          <a:xfrm>
            <a:off x="7728112" y="0"/>
            <a:ext cx="4463887" cy="6924911"/>
          </a:xfrm>
          <a:prstGeom prst="rect">
            <a:avLst/>
          </a:prstGeom>
        </p:spPr>
      </p:pic>
      <p:pic>
        <p:nvPicPr>
          <p:cNvPr id="8" name="Picture 7">
            <a:extLst>
              <a:ext uri="{FF2B5EF4-FFF2-40B4-BE49-F238E27FC236}">
                <a16:creationId xmlns:a16="http://schemas.microsoft.com/office/drawing/2014/main" id="{8F1A5137-0C23-D927-BDE3-6E12581C4863}"/>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20386"/>
          <a:stretch/>
        </p:blipFill>
        <p:spPr>
          <a:xfrm rot="10800000">
            <a:off x="6944810" y="5410707"/>
            <a:ext cx="5247189" cy="959827"/>
          </a:xfrm>
          <a:prstGeom prst="rect">
            <a:avLst/>
          </a:prstGeom>
        </p:spPr>
      </p:pic>
      <p:pic>
        <p:nvPicPr>
          <p:cNvPr id="9" name="Picture 8">
            <a:extLst>
              <a:ext uri="{FF2B5EF4-FFF2-40B4-BE49-F238E27FC236}">
                <a16:creationId xmlns:a16="http://schemas.microsoft.com/office/drawing/2014/main" id="{9DD34CCB-D151-C632-571E-FC8BBFF7AE63}"/>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9641840" y="2851939"/>
            <a:ext cx="2084733" cy="1154120"/>
          </a:xfrm>
          <a:prstGeom prst="rect">
            <a:avLst/>
          </a:prstGeom>
        </p:spPr>
      </p:pic>
    </p:spTree>
    <p:extLst>
      <p:ext uri="{BB962C8B-B14F-4D97-AF65-F5344CB8AC3E}">
        <p14:creationId xmlns:p14="http://schemas.microsoft.com/office/powerpoint/2010/main" val="2792262636"/>
      </p:ext>
    </p:extLst>
  </p:cSld>
  <p:clrMap bg1="lt1" tx1="dk1" bg2="lt2" tx2="dk2" accent1="accent1" accent2="accent2" accent3="accent3" accent4="accent4" accent5="accent5" accent6="accent6" hlink="hlink" folHlink="folHlink"/>
  <p:sldLayoutIdLst>
    <p:sldLayoutId id="2147483692" r:id="rId1"/>
  </p:sldLayoutIdLst>
  <p:hf hdr="0"/>
  <p:txStyles>
    <p:titleStyle>
      <a:lvl1pPr algn="l" defTabSz="914400" rtl="0" eaLnBrk="1" latinLnBrk="0" hangingPunct="1">
        <a:lnSpc>
          <a:spcPct val="90000"/>
        </a:lnSpc>
        <a:spcBef>
          <a:spcPct val="0"/>
        </a:spcBef>
        <a:buNone/>
        <a:defRPr sz="8000" b="1" kern="1200">
          <a:solidFill>
            <a:schemeClr val="bg1"/>
          </a:solidFill>
          <a:latin typeface="Poppins" pitchFamily="2" charset="77"/>
          <a:ea typeface="+mj-ea"/>
          <a:cs typeface="Poppins" pitchFamily="2" charset="77"/>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bg1"/>
          </a:solidFill>
          <a:latin typeface="Poppins" pitchFamily="2" charset="77"/>
          <a:ea typeface="+mn-ea"/>
          <a:cs typeface="Poppins" pitchFamily="2" charset="77"/>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chemeClr val="tx1"/>
          </a:solidFill>
          <a:latin typeface="Source Sans Pro" panose="020B0503030403020204" pitchFamily="34"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Source Sans Pro" panose="020B0503030403020204" pitchFamily="34"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Source Sans Pro" panose="020B0503030403020204" pitchFamily="34"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Source Sans Pro" panose="020B05030304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Logo, company name&#10;&#10;Description automatically generated">
            <a:extLst>
              <a:ext uri="{FF2B5EF4-FFF2-40B4-BE49-F238E27FC236}">
                <a16:creationId xmlns:a16="http://schemas.microsoft.com/office/drawing/2014/main" id="{F31C1FC3-FF75-5152-DFCB-49328D8EEF59}"/>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084553" y="340143"/>
            <a:ext cx="779588" cy="431585"/>
          </a:xfrm>
          <a:prstGeom prst="rect">
            <a:avLst/>
          </a:prstGeom>
        </p:spPr>
      </p:pic>
    </p:spTree>
    <p:extLst>
      <p:ext uri="{BB962C8B-B14F-4D97-AF65-F5344CB8AC3E}">
        <p14:creationId xmlns:p14="http://schemas.microsoft.com/office/powerpoint/2010/main" val="2694515427"/>
      </p:ext>
    </p:extLst>
  </p:cSld>
  <p:clrMap bg1="lt1" tx1="dk1" bg2="lt2" tx2="dk2" accent1="accent1" accent2="accent2" accent3="accent3" accent4="accent4" accent5="accent5" accent6="accent6" hlink="hlink" folHlink="folHlink"/>
  <p:sldLayoutIdLst>
    <p:sldLayoutId id="2147483811" r:id="rId1"/>
    <p:sldLayoutId id="2147483812"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TIF"/><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16.T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TI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T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TI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TI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TI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TI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TI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TIF"/><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5.TI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T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TI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TI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T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T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T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T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T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T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T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82F1928-2EFE-0A32-A858-869FE0E7D1D7}"/>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91AC62-753B-3240-A76B-ED140B7F97AA}" type="slidenum">
              <a:rPr kumimoji="0" lang="en-US" sz="800" b="0" i="0" u="none" strike="noStrike" kern="1200" cap="none" spc="0" normalizeH="0" baseline="0" noProof="0" smtClean="0">
                <a:ln>
                  <a:noFill/>
                </a:ln>
                <a:solidFill>
                  <a:prstClr val="white"/>
                </a:solidFill>
                <a:effectLst/>
                <a:uLnTx/>
                <a:uFillTx/>
                <a:latin typeface="Poppins" pitchFamily="2" charset="77"/>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800" b="0" i="0" u="none" strike="noStrike" kern="1200" cap="none" spc="0" normalizeH="0" baseline="0" noProof="0">
              <a:ln>
                <a:noFill/>
              </a:ln>
              <a:solidFill>
                <a:prstClr val="white"/>
              </a:solidFill>
              <a:effectLst/>
              <a:uLnTx/>
              <a:uFillTx/>
              <a:latin typeface="Poppins" pitchFamily="2" charset="77"/>
              <a:ea typeface="+mn-ea"/>
              <a:cs typeface="+mn-cs"/>
            </a:endParaRPr>
          </a:p>
        </p:txBody>
      </p:sp>
      <p:pic>
        <p:nvPicPr>
          <p:cNvPr id="8" name="Picture 7" descr="A blue and red rectangle with white text&#10;&#10;Description automatically generated">
            <a:extLst>
              <a:ext uri="{FF2B5EF4-FFF2-40B4-BE49-F238E27FC236}">
                <a16:creationId xmlns:a16="http://schemas.microsoft.com/office/drawing/2014/main" id="{D322B90C-0724-B92B-7D9F-7172AF3B27DB}"/>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186440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aph of a number of people&#10;&#10;Description automatically generated">
            <a:extLst>
              <a:ext uri="{FF2B5EF4-FFF2-40B4-BE49-F238E27FC236}">
                <a16:creationId xmlns:a16="http://schemas.microsoft.com/office/drawing/2014/main" id="{5CC10652-2FB8-520A-59AD-EE33B36A025F}"/>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4217887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and person silhouettes with numbers and words&#10;&#10;Description automatically generated with medium confidence">
            <a:extLst>
              <a:ext uri="{FF2B5EF4-FFF2-40B4-BE49-F238E27FC236}">
                <a16:creationId xmlns:a16="http://schemas.microsoft.com/office/drawing/2014/main" id="{509E5DCF-CF05-B05A-8FA1-53B56DBE7EFC}"/>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0493721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aph of death rate&#10;&#10;Description automatically generated">
            <a:extLst>
              <a:ext uri="{FF2B5EF4-FFF2-40B4-BE49-F238E27FC236}">
                <a16:creationId xmlns:a16="http://schemas.microsoft.com/office/drawing/2014/main" id="{D8E31E56-A980-B2B3-9D9D-0878AD0A9651}"/>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7081087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aph of cancer death&#10;&#10;Description automatically generated">
            <a:extLst>
              <a:ext uri="{FF2B5EF4-FFF2-40B4-BE49-F238E27FC236}">
                <a16:creationId xmlns:a16="http://schemas.microsoft.com/office/drawing/2014/main" id="{B59FFF1D-70B1-21E1-3373-7848D8ED8DE4}"/>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1053321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aph showing the number of people in the united states&#10;&#10;Description automatically generated">
            <a:extLst>
              <a:ext uri="{FF2B5EF4-FFF2-40B4-BE49-F238E27FC236}">
                <a16:creationId xmlns:a16="http://schemas.microsoft.com/office/drawing/2014/main" id="{5D3DDAF0-077C-364D-4679-D32F53D64420}"/>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5013684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aph showing the number of women in the world&#10;&#10;Description automatically generated with medium confidence">
            <a:extLst>
              <a:ext uri="{FF2B5EF4-FFF2-40B4-BE49-F238E27FC236}">
                <a16:creationId xmlns:a16="http://schemas.microsoft.com/office/drawing/2014/main" id="{BECDFAD1-E8E4-AF4E-F695-145F4C574B97}"/>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7260003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graph of a person and person&#10;&#10;Description automatically generated">
            <a:extLst>
              <a:ext uri="{FF2B5EF4-FFF2-40B4-BE49-F238E27FC236}">
                <a16:creationId xmlns:a16="http://schemas.microsoft.com/office/drawing/2014/main" id="{B14C189D-DFA4-039C-8142-80CD7C2C052A}"/>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9677240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aph of a number of people&#10;&#10;Description automatically generated">
            <a:extLst>
              <a:ext uri="{FF2B5EF4-FFF2-40B4-BE49-F238E27FC236}">
                <a16:creationId xmlns:a16="http://schemas.microsoft.com/office/drawing/2014/main" id="{209DCAAC-187C-B330-8030-8D61BAE6818F}"/>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0350121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aph with blue and red bars&#10;&#10;Description automatically generated">
            <a:extLst>
              <a:ext uri="{FF2B5EF4-FFF2-40B4-BE49-F238E27FC236}">
                <a16:creationId xmlns:a16="http://schemas.microsoft.com/office/drawing/2014/main" id="{9783AB50-A380-2FBF-02FF-025940F7742C}"/>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6604494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aph of different colored bars&#10;&#10;Description automatically generated">
            <a:extLst>
              <a:ext uri="{FF2B5EF4-FFF2-40B4-BE49-F238E27FC236}">
                <a16:creationId xmlns:a16="http://schemas.microsoft.com/office/drawing/2014/main" id="{C7CC557C-273F-EB73-D4E7-0BA42E6F191C}"/>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6860370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hart of the number of cancer cases&#10;&#10;Description automatically generated">
            <a:extLst>
              <a:ext uri="{FF2B5EF4-FFF2-40B4-BE49-F238E27FC236}">
                <a16:creationId xmlns:a16="http://schemas.microsoft.com/office/drawing/2014/main" id="{B644BE1A-2869-B29A-9AE9-1F927D4B1644}"/>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2932051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aph of people with numbers and text&#10;&#10;Description automatically generated with medium confidence">
            <a:extLst>
              <a:ext uri="{FF2B5EF4-FFF2-40B4-BE49-F238E27FC236}">
                <a16:creationId xmlns:a16="http://schemas.microsoft.com/office/drawing/2014/main" id="{6DA3D154-5FFE-A3D0-DAEB-9EF47BE935A1}"/>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1424777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graph&#10;&#10;Description automatically generated">
            <a:extLst>
              <a:ext uri="{FF2B5EF4-FFF2-40B4-BE49-F238E27FC236}">
                <a16:creationId xmlns:a16="http://schemas.microsoft.com/office/drawing/2014/main" id="{DB6F017E-6575-80DF-6561-4E808C4FF04B}"/>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439784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aph of a number of people&#10;&#10;Description automatically generated">
            <a:extLst>
              <a:ext uri="{FF2B5EF4-FFF2-40B4-BE49-F238E27FC236}">
                <a16:creationId xmlns:a16="http://schemas.microsoft.com/office/drawing/2014/main" id="{C40F0DD0-0554-979D-1218-F177F80CEB0E}"/>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9715442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aph of a number of people&#10;&#10;Description automatically generated">
            <a:extLst>
              <a:ext uri="{FF2B5EF4-FFF2-40B4-BE49-F238E27FC236}">
                <a16:creationId xmlns:a16="http://schemas.microsoft.com/office/drawing/2014/main" id="{41521D2A-EC69-ACB6-185F-A3D27FBDB4EE}"/>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4147834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aph with lines and numbers&#10;&#10;Description automatically generated">
            <a:extLst>
              <a:ext uri="{FF2B5EF4-FFF2-40B4-BE49-F238E27FC236}">
                <a16:creationId xmlns:a16="http://schemas.microsoft.com/office/drawing/2014/main" id="{AD5E1349-DF90-F56B-A78D-6EB7BD13A4BF}"/>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8037519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aph of blue and red bars&#10;&#10;Description automatically generated">
            <a:extLst>
              <a:ext uri="{FF2B5EF4-FFF2-40B4-BE49-F238E27FC236}">
                <a16:creationId xmlns:a16="http://schemas.microsoft.com/office/drawing/2014/main" id="{40930679-1479-171A-4876-AF5DE5140BB0}"/>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6007817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 screen&#10;&#10;Description automatically generated">
            <a:extLst>
              <a:ext uri="{FF2B5EF4-FFF2-40B4-BE49-F238E27FC236}">
                <a16:creationId xmlns:a16="http://schemas.microsoft.com/office/drawing/2014/main" id="{5FAB73B9-3DD8-D762-5858-E4742BAC08D8}"/>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7028481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 screen&#10;&#10;Description automatically generated">
            <a:extLst>
              <a:ext uri="{FF2B5EF4-FFF2-40B4-BE49-F238E27FC236}">
                <a16:creationId xmlns:a16="http://schemas.microsoft.com/office/drawing/2014/main" id="{1CE087B4-FAD5-D616-0E8C-4B60B12C39E5}"/>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7457890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 screen&#10;&#10;Description automatically generated">
            <a:extLst>
              <a:ext uri="{FF2B5EF4-FFF2-40B4-BE49-F238E27FC236}">
                <a16:creationId xmlns:a16="http://schemas.microsoft.com/office/drawing/2014/main" id="{EA7010BD-0116-3C46-9F4B-112D36689903}"/>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59074351"/>
      </p:ext>
    </p:extLst>
  </p:cSld>
  <p:clrMapOvr>
    <a:masterClrMapping/>
  </p:clrMapOvr>
</p:sld>
</file>

<file path=ppt/theme/theme1.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Blue Trapezoid with Logo">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Dark Blue Background Mai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Blue Trapezoid with Red Bar Mai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ACS Conten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2479B47D-C4AD-1F49-9E7F-3FCB57612028}">
  <we:reference id="wa200000729" version="3.19.222.0" store="en-US" storeType="OMEX"/>
  <we:alternateReferences>
    <we:reference id="WA200000729" version="3.19.222.0" store="WA200000729"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2B09572A5A76944878447A7D97D9235" ma:contentTypeVersion="13" ma:contentTypeDescription="Create a new document." ma:contentTypeScope="" ma:versionID="02d02a4631d7c6444b6ae4d2b103f999">
  <xsd:schema xmlns:xsd="http://www.w3.org/2001/XMLSchema" xmlns:xs="http://www.w3.org/2001/XMLSchema" xmlns:p="http://schemas.microsoft.com/office/2006/metadata/properties" xmlns:ns2="e129a00c-9292-4451-9308-ea75f7972fd5" xmlns:ns3="11ef61ff-1dc9-4ca7-b845-84ac7e98c186" targetNamespace="http://schemas.microsoft.com/office/2006/metadata/properties" ma:root="true" ma:fieldsID="9edc90f693ded41e6c1629e44c187ee6" ns2:_="" ns3:_="">
    <xsd:import namespace="e129a00c-9292-4451-9308-ea75f7972fd5"/>
    <xsd:import namespace="11ef61ff-1dc9-4ca7-b845-84ac7e98c18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129a00c-9292-4451-9308-ea75f7972fd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0a09e083-f52d-4221-b916-d53bc4fb30bc"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description="" ma:hidden="true" ma:indexed="true" ma:internalName="MediaServiceObjectDetectorVersions" ma:readOnly="true">
      <xsd:simpleType>
        <xsd:restriction base="dms:Text"/>
      </xsd:simpleType>
    </xsd:element>
    <xsd:element name="MediaServiceLocation" ma:index="19" nillable="true" ma:displayName="Location" ma:description="" ma:indexed="true" ma:internalName="MediaServiceLocation"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1ef61ff-1dc9-4ca7-b845-84ac7e98c186"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de52a891-184f-4c5c-9e97-e37702bf691a}" ma:internalName="TaxCatchAll" ma:showField="CatchAllData" ma:web="11ef61ff-1dc9-4ca7-b845-84ac7e98c18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11ef61ff-1dc9-4ca7-b845-84ac7e98c186" xsi:nil="true"/>
    <lcf76f155ced4ddcb4097134ff3c332f xmlns="e129a00c-9292-4451-9308-ea75f7972fd5">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77B3DE6-5A23-4370-9E3F-8A30581C81A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129a00c-9292-4451-9308-ea75f7972fd5"/>
    <ds:schemaRef ds:uri="11ef61ff-1dc9-4ca7-b845-84ac7e98c18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6F31CB1-1E1F-44FC-A348-C72884688862}">
  <ds:schemaRefs>
    <ds:schemaRef ds:uri="192d728e-33c4-4fd8-b9e7-48d59adc46c1"/>
    <ds:schemaRef ds:uri="989763b0-46e9-4dcd-b481-2c78b97ec33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11ef61ff-1dc9-4ca7-b845-84ac7e98c186"/>
    <ds:schemaRef ds:uri="e129a00c-9292-4451-9308-ea75f7972fd5"/>
  </ds:schemaRefs>
</ds:datastoreItem>
</file>

<file path=customXml/itemProps3.xml><?xml version="1.0" encoding="utf-8"?>
<ds:datastoreItem xmlns:ds="http://schemas.openxmlformats.org/officeDocument/2006/customXml" ds:itemID="{D066842D-EEA6-4732-B27F-1D43F550459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1278</TotalTime>
  <Words>1013</Words>
  <Application>Microsoft Office PowerPoint</Application>
  <PresentationFormat>Widescreen</PresentationFormat>
  <Paragraphs>41</Paragraphs>
  <Slides>21</Slides>
  <Notes>20</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21</vt:i4>
      </vt:variant>
    </vt:vector>
  </HeadingPairs>
  <TitlesOfParts>
    <vt:vector size="31" baseType="lpstr">
      <vt:lpstr>Arial</vt:lpstr>
      <vt:lpstr>Calibri</vt:lpstr>
      <vt:lpstr>Calibri Light</vt:lpstr>
      <vt:lpstr>Poppins</vt:lpstr>
      <vt:lpstr>Source Sans Pro</vt:lpstr>
      <vt:lpstr>3_Office Theme</vt:lpstr>
      <vt:lpstr>1_Blue Trapezoid with Logo</vt:lpstr>
      <vt:lpstr>1_Dark Blue Background Main</vt:lpstr>
      <vt:lpstr>Blue Trapezoid with Red Bar Main</vt:lpstr>
      <vt:lpstr>ACS Content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Malcolm Montgomery</dc:creator>
  <cp:lastModifiedBy>Angela Giaquinto</cp:lastModifiedBy>
  <cp:revision>14</cp:revision>
  <dcterms:created xsi:type="dcterms:W3CDTF">2022-08-10T13:55:04Z</dcterms:created>
  <dcterms:modified xsi:type="dcterms:W3CDTF">2024-01-19T19:05:19Z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0x01010012B09572A5A76944878447A7D97D9235</vt:lpwstr>
  </property>
</Properties>
</file>