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comments/modernComment_1EF_927A8D0F.xml" ContentType="application/vnd.ms-powerpoint.comments+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72" r:id="rId1"/>
  </p:sldMasterIdLst>
  <p:notesMasterIdLst>
    <p:notesMasterId r:id="rId45"/>
  </p:notesMasterIdLst>
  <p:sldIdLst>
    <p:sldId id="467" r:id="rId2"/>
    <p:sldId id="469" r:id="rId3"/>
    <p:sldId id="258" r:id="rId4"/>
    <p:sldId id="260" r:id="rId5"/>
    <p:sldId id="511" r:id="rId6"/>
    <p:sldId id="470" r:id="rId7"/>
    <p:sldId id="471" r:id="rId8"/>
    <p:sldId id="472" r:id="rId9"/>
    <p:sldId id="474" r:id="rId10"/>
    <p:sldId id="509" r:id="rId11"/>
    <p:sldId id="475" r:id="rId12"/>
    <p:sldId id="476" r:id="rId13"/>
    <p:sldId id="477" r:id="rId14"/>
    <p:sldId id="478" r:id="rId15"/>
    <p:sldId id="479" r:id="rId16"/>
    <p:sldId id="480" r:id="rId17"/>
    <p:sldId id="481" r:id="rId18"/>
    <p:sldId id="482" r:id="rId19"/>
    <p:sldId id="510" r:id="rId20"/>
    <p:sldId id="484" r:id="rId21"/>
    <p:sldId id="485" r:id="rId22"/>
    <p:sldId id="487" r:id="rId23"/>
    <p:sldId id="486" r:id="rId24"/>
    <p:sldId id="488" r:id="rId25"/>
    <p:sldId id="489" r:id="rId26"/>
    <p:sldId id="490" r:id="rId27"/>
    <p:sldId id="491" r:id="rId28"/>
    <p:sldId id="492" r:id="rId29"/>
    <p:sldId id="493" r:id="rId30"/>
    <p:sldId id="494" r:id="rId31"/>
    <p:sldId id="495" r:id="rId32"/>
    <p:sldId id="496" r:id="rId33"/>
    <p:sldId id="497" r:id="rId34"/>
    <p:sldId id="506" r:id="rId35"/>
    <p:sldId id="507" r:id="rId36"/>
    <p:sldId id="499" r:id="rId37"/>
    <p:sldId id="500" r:id="rId38"/>
    <p:sldId id="501" r:id="rId39"/>
    <p:sldId id="502" r:id="rId40"/>
    <p:sldId id="503" r:id="rId41"/>
    <p:sldId id="508" r:id="rId42"/>
    <p:sldId id="505" r:id="rId43"/>
    <p:sldId id="504" r:id="rId44"/>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DFB864E2-3C17-E1A5-6188-12F9DB14FFB5}" name="Jessica Star" initials="JS" userId="S::Jessica.Star@cancer.org::84a9c816-24f5-4fa6-bf7d-0887ff5c664c" providerId="AD"/>
</p188: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D2E9A70-E502-4F87-9D99-AF2D0D95FFE4}" v="113" dt="2024-06-24T13:17:29.783"/>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987" autoAdjust="0"/>
    <p:restoredTop sz="94411" autoAdjust="0"/>
  </p:normalViewPr>
  <p:slideViewPr>
    <p:cSldViewPr snapToGrid="0">
      <p:cViewPr varScale="1">
        <p:scale>
          <a:sx n="104" d="100"/>
          <a:sy n="104" d="100"/>
        </p:scale>
        <p:origin x="1062" y="11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viewProps" Target="viewProps.xml"/><Relationship Id="rId50" Type="http://schemas.microsoft.com/office/2016/11/relationships/changesInfo" Target="changesInfos/changesInfo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microsoft.com/office/2018/10/relationships/authors" Target="author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heme" Target="theme/theme1.xml"/><Relationship Id="rId8" Type="http://schemas.openxmlformats.org/officeDocument/2006/relationships/slide" Target="slides/slide7.xml"/><Relationship Id="rId51" Type="http://schemas.microsoft.com/office/2015/10/relationships/revisionInfo" Target="revisionInfo.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essica Star" userId="84a9c816-24f5-4fa6-bf7d-0887ff5c664c" providerId="ADAL" clId="{7D2E9A70-E502-4F87-9D99-AF2D0D95FFE4}"/>
    <pc:docChg chg="undo redo custSel modSld">
      <pc:chgData name="Jessica Star" userId="84a9c816-24f5-4fa6-bf7d-0887ff5c664c" providerId="ADAL" clId="{7D2E9A70-E502-4F87-9D99-AF2D0D95FFE4}" dt="2024-06-24T13:18:17.233" v="1248" actId="1076"/>
      <pc:docMkLst>
        <pc:docMk/>
      </pc:docMkLst>
      <pc:sldChg chg="addSp delSp modSp mod">
        <pc:chgData name="Jessica Star" userId="84a9c816-24f5-4fa6-bf7d-0887ff5c664c" providerId="ADAL" clId="{7D2E9A70-E502-4F87-9D99-AF2D0D95FFE4}" dt="2024-06-11T20:33:41.740" v="1166" actId="478"/>
        <pc:sldMkLst>
          <pc:docMk/>
          <pc:sldMk cId="2847415496" sldId="258"/>
        </pc:sldMkLst>
        <pc:spChg chg="mod">
          <ac:chgData name="Jessica Star" userId="84a9c816-24f5-4fa6-bf7d-0887ff5c664c" providerId="ADAL" clId="{7D2E9A70-E502-4F87-9D99-AF2D0D95FFE4}" dt="2024-06-11T19:18:51.858" v="739" actId="962"/>
          <ac:spMkLst>
            <pc:docMk/>
            <pc:sldMk cId="2847415496" sldId="258"/>
            <ac:spMk id="7" creationId="{BC2BEF2D-70FE-FA2C-C89B-3B95ED29263C}"/>
          </ac:spMkLst>
        </pc:spChg>
        <pc:graphicFrameChg chg="del mod">
          <ac:chgData name="Jessica Star" userId="84a9c816-24f5-4fa6-bf7d-0887ff5c664c" providerId="ADAL" clId="{7D2E9A70-E502-4F87-9D99-AF2D0D95FFE4}" dt="2024-06-11T12:20:13.516" v="38" actId="478"/>
          <ac:graphicFrameMkLst>
            <pc:docMk/>
            <pc:sldMk cId="2847415496" sldId="258"/>
            <ac:graphicFrameMk id="6" creationId="{F8CF60E8-B51D-66A3-0EC9-8A290EE0D735}"/>
          </ac:graphicFrameMkLst>
        </pc:graphicFrameChg>
        <pc:picChg chg="add del mod">
          <ac:chgData name="Jessica Star" userId="84a9c816-24f5-4fa6-bf7d-0887ff5c664c" providerId="ADAL" clId="{7D2E9A70-E502-4F87-9D99-AF2D0D95FFE4}" dt="2024-06-11T20:33:41.740" v="1166" actId="478"/>
          <ac:picMkLst>
            <pc:docMk/>
            <pc:sldMk cId="2847415496" sldId="258"/>
            <ac:picMk id="3" creationId="{D2B501CC-5B82-98CF-002F-803C23BD7867}"/>
          </ac:picMkLst>
        </pc:picChg>
        <pc:picChg chg="add mod">
          <ac:chgData name="Jessica Star" userId="84a9c816-24f5-4fa6-bf7d-0887ff5c664c" providerId="ADAL" clId="{7D2E9A70-E502-4F87-9D99-AF2D0D95FFE4}" dt="2024-06-11T20:18:45.785" v="1116" actId="14100"/>
          <ac:picMkLst>
            <pc:docMk/>
            <pc:sldMk cId="2847415496" sldId="258"/>
            <ac:picMk id="4" creationId="{E1B99E29-F5D0-5CC8-C260-A65ECE143EB4}"/>
          </ac:picMkLst>
        </pc:picChg>
        <pc:picChg chg="add mod">
          <ac:chgData name="Jessica Star" userId="84a9c816-24f5-4fa6-bf7d-0887ff5c664c" providerId="ADAL" clId="{7D2E9A70-E502-4F87-9D99-AF2D0D95FFE4}" dt="2024-06-11T20:33:41.584" v="1165" actId="931"/>
          <ac:picMkLst>
            <pc:docMk/>
            <pc:sldMk cId="2847415496" sldId="258"/>
            <ac:picMk id="9" creationId="{3435381D-609C-EFC6-1B52-E9A5F2B1F8D2}"/>
          </ac:picMkLst>
        </pc:picChg>
      </pc:sldChg>
      <pc:sldChg chg="addSp delSp modSp mod">
        <pc:chgData name="Jessica Star" userId="84a9c816-24f5-4fa6-bf7d-0887ff5c664c" providerId="ADAL" clId="{7D2E9A70-E502-4F87-9D99-AF2D0D95FFE4}" dt="2024-06-11T20:33:41.299" v="1162" actId="478"/>
        <pc:sldMkLst>
          <pc:docMk/>
          <pc:sldMk cId="907766213" sldId="260"/>
        </pc:sldMkLst>
        <pc:spChg chg="mod">
          <ac:chgData name="Jessica Star" userId="84a9c816-24f5-4fa6-bf7d-0887ff5c664c" providerId="ADAL" clId="{7D2E9A70-E502-4F87-9D99-AF2D0D95FFE4}" dt="2024-06-11T19:18:56.045" v="741" actId="962"/>
          <ac:spMkLst>
            <pc:docMk/>
            <pc:sldMk cId="907766213" sldId="260"/>
            <ac:spMk id="2" creationId="{51BDE291-1A21-DA6E-F04E-D9C1165A2C8A}"/>
          </ac:spMkLst>
        </pc:spChg>
        <pc:spChg chg="mod">
          <ac:chgData name="Jessica Star" userId="84a9c816-24f5-4fa6-bf7d-0887ff5c664c" providerId="ADAL" clId="{7D2E9A70-E502-4F87-9D99-AF2D0D95FFE4}" dt="2024-06-11T16:52:59.135" v="728" actId="14100"/>
          <ac:spMkLst>
            <pc:docMk/>
            <pc:sldMk cId="907766213" sldId="260"/>
            <ac:spMk id="5" creationId="{8AFB1F70-9399-48AF-91E8-D6549AFC4D27}"/>
          </ac:spMkLst>
        </pc:spChg>
        <pc:graphicFrameChg chg="del mod">
          <ac:chgData name="Jessica Star" userId="84a9c816-24f5-4fa6-bf7d-0887ff5c664c" providerId="ADAL" clId="{7D2E9A70-E502-4F87-9D99-AF2D0D95FFE4}" dt="2024-06-11T12:20:37.673" v="43" actId="478"/>
          <ac:graphicFrameMkLst>
            <pc:docMk/>
            <pc:sldMk cId="907766213" sldId="260"/>
            <ac:graphicFrameMk id="8" creationId="{6403266A-F8F4-BD7B-43C9-FAE629D5D768}"/>
          </ac:graphicFrameMkLst>
        </pc:graphicFrameChg>
        <pc:picChg chg="add del mod">
          <ac:chgData name="Jessica Star" userId="84a9c816-24f5-4fa6-bf7d-0887ff5c664c" providerId="ADAL" clId="{7D2E9A70-E502-4F87-9D99-AF2D0D95FFE4}" dt="2024-06-11T20:33:41.299" v="1162" actId="478"/>
          <ac:picMkLst>
            <pc:docMk/>
            <pc:sldMk cId="907766213" sldId="260"/>
            <ac:picMk id="4" creationId="{71C741A4-A58E-3BEA-05E9-20B4F119D76D}"/>
          </ac:picMkLst>
        </pc:picChg>
        <pc:picChg chg="add mod">
          <ac:chgData name="Jessica Star" userId="84a9c816-24f5-4fa6-bf7d-0887ff5c664c" providerId="ADAL" clId="{7D2E9A70-E502-4F87-9D99-AF2D0D95FFE4}" dt="2024-06-11T20:23:51.211" v="1119" actId="931"/>
          <ac:picMkLst>
            <pc:docMk/>
            <pc:sldMk cId="907766213" sldId="260"/>
            <ac:picMk id="7" creationId="{1FE74892-ACF8-B9EB-D295-0C08AFF55DCE}"/>
          </ac:picMkLst>
        </pc:picChg>
        <pc:picChg chg="add mod">
          <ac:chgData name="Jessica Star" userId="84a9c816-24f5-4fa6-bf7d-0887ff5c664c" providerId="ADAL" clId="{7D2E9A70-E502-4F87-9D99-AF2D0D95FFE4}" dt="2024-06-11T20:26:24.375" v="1124" actId="931"/>
          <ac:picMkLst>
            <pc:docMk/>
            <pc:sldMk cId="907766213" sldId="260"/>
            <ac:picMk id="9" creationId="{1E6F334C-DE0A-DE8B-BCC1-D5E538115D2F}"/>
          </ac:picMkLst>
        </pc:picChg>
        <pc:picChg chg="add mod">
          <ac:chgData name="Jessica Star" userId="84a9c816-24f5-4fa6-bf7d-0887ff5c664c" providerId="ADAL" clId="{7D2E9A70-E502-4F87-9D99-AF2D0D95FFE4}" dt="2024-06-11T20:33:41.157" v="1161" actId="931"/>
          <ac:picMkLst>
            <pc:docMk/>
            <pc:sldMk cId="907766213" sldId="260"/>
            <ac:picMk id="11" creationId="{CFE40E8D-22B8-537B-D6C6-111927F85271}"/>
          </ac:picMkLst>
        </pc:picChg>
      </pc:sldChg>
      <pc:sldChg chg="addCm delCm">
        <pc:chgData name="Jessica Star" userId="84a9c816-24f5-4fa6-bf7d-0887ff5c664c" providerId="ADAL" clId="{7D2E9A70-E502-4F87-9D99-AF2D0D95FFE4}" dt="2024-06-11T20:01:39.027" v="1032"/>
        <pc:sldMkLst>
          <pc:docMk/>
          <pc:sldMk cId="431914386" sldId="467"/>
        </pc:sldMkLst>
        <pc:extLst>
          <p:ext xmlns:p="http://schemas.openxmlformats.org/presentationml/2006/main" uri="{D6D511B9-2390-475A-947B-AFAB55BFBCF1}">
            <pc226:cmChg xmlns:pc226="http://schemas.microsoft.com/office/powerpoint/2022/06/main/command" chg="del">
              <pc226:chgData name="Jessica Star" userId="84a9c816-24f5-4fa6-bf7d-0887ff5c664c" providerId="ADAL" clId="{7D2E9A70-E502-4F87-9D99-AF2D0D95FFE4}" dt="2024-06-11T15:54:01.218" v="237"/>
              <pc2:cmMkLst xmlns:pc2="http://schemas.microsoft.com/office/powerpoint/2019/9/main/command">
                <pc:docMk/>
                <pc:sldMk cId="431914386" sldId="467"/>
                <pc2:cmMk id="{BBDA0953-6F11-4690-92F8-CE6656B3B45F}"/>
              </pc2:cmMkLst>
            </pc226:cmChg>
            <pc226:cmChg xmlns:pc226="http://schemas.microsoft.com/office/powerpoint/2022/06/main/command" chg="add del">
              <pc226:chgData name="Jessica Star" userId="84a9c816-24f5-4fa6-bf7d-0887ff5c664c" providerId="ADAL" clId="{7D2E9A70-E502-4F87-9D99-AF2D0D95FFE4}" dt="2024-06-11T20:01:39.027" v="1032"/>
              <pc2:cmMkLst xmlns:pc2="http://schemas.microsoft.com/office/powerpoint/2019/9/main/command">
                <pc:docMk/>
                <pc:sldMk cId="431914386" sldId="467"/>
                <pc2:cmMk id="{3F013E76-E386-4C5B-861D-A95A4B775CF7}"/>
              </pc2:cmMkLst>
            </pc226:cmChg>
          </p:ext>
        </pc:extLst>
      </pc:sldChg>
      <pc:sldChg chg="addSp delSp modSp mod">
        <pc:chgData name="Jessica Star" userId="84a9c816-24f5-4fa6-bf7d-0887ff5c664c" providerId="ADAL" clId="{7D2E9A70-E502-4F87-9D99-AF2D0D95FFE4}" dt="2024-06-11T20:33:56" v="1195" actId="478"/>
        <pc:sldMkLst>
          <pc:docMk/>
          <pc:sldMk cId="850595717" sldId="469"/>
        </pc:sldMkLst>
        <pc:spChg chg="mod">
          <ac:chgData name="Jessica Star" userId="84a9c816-24f5-4fa6-bf7d-0887ff5c664c" providerId="ADAL" clId="{7D2E9A70-E502-4F87-9D99-AF2D0D95FFE4}" dt="2024-06-11T19:21:50.350" v="811" actId="962"/>
          <ac:spMkLst>
            <pc:docMk/>
            <pc:sldMk cId="850595717" sldId="469"/>
            <ac:spMk id="3" creationId="{DBB13972-DFE2-2EA4-8F07-1999DCB9FB75}"/>
          </ac:spMkLst>
        </pc:spChg>
        <pc:spChg chg="mod">
          <ac:chgData name="Jessica Star" userId="84a9c816-24f5-4fa6-bf7d-0887ff5c664c" providerId="ADAL" clId="{7D2E9A70-E502-4F87-9D99-AF2D0D95FFE4}" dt="2024-06-11T16:00:00.744" v="246"/>
          <ac:spMkLst>
            <pc:docMk/>
            <pc:sldMk cId="850595717" sldId="469"/>
            <ac:spMk id="5" creationId="{562E914C-D61E-F3FD-91E1-7AA71EEC32FE}"/>
          </ac:spMkLst>
        </pc:spChg>
        <pc:spChg chg="mod">
          <ac:chgData name="Jessica Star" userId="84a9c816-24f5-4fa6-bf7d-0887ff5c664c" providerId="ADAL" clId="{7D2E9A70-E502-4F87-9D99-AF2D0D95FFE4}" dt="2024-06-11T12:19:27.406" v="29" actId="1076"/>
          <ac:spMkLst>
            <pc:docMk/>
            <pc:sldMk cId="850595717" sldId="469"/>
            <ac:spMk id="108" creationId="{3D12C58D-0447-A458-0D4C-0C118A863F51}"/>
          </ac:spMkLst>
        </pc:spChg>
        <pc:grpChg chg="add del mod">
          <ac:chgData name="Jessica Star" userId="84a9c816-24f5-4fa6-bf7d-0887ff5c664c" providerId="ADAL" clId="{7D2E9A70-E502-4F87-9D99-AF2D0D95FFE4}" dt="2024-06-11T12:19:48.806" v="34" actId="478"/>
          <ac:grpSpMkLst>
            <pc:docMk/>
            <pc:sldMk cId="850595717" sldId="469"/>
            <ac:grpSpMk id="71" creationId="{2ECAEE6B-DF5A-8533-C70D-2B29612D47AD}"/>
          </ac:grpSpMkLst>
        </pc:grpChg>
        <pc:graphicFrameChg chg="mod">
          <ac:chgData name="Jessica Star" userId="84a9c816-24f5-4fa6-bf7d-0887ff5c664c" providerId="ADAL" clId="{7D2E9A70-E502-4F87-9D99-AF2D0D95FFE4}" dt="2024-06-11T12:17:45.601" v="0" actId="5736"/>
          <ac:graphicFrameMkLst>
            <pc:docMk/>
            <pc:sldMk cId="850595717" sldId="469"/>
            <ac:graphicFrameMk id="109" creationId="{AD01CA11-D755-F7BD-C854-2EC0C99183C9}"/>
          </ac:graphicFrameMkLst>
        </pc:graphicFrameChg>
        <pc:picChg chg="add mod">
          <ac:chgData name="Jessica Star" userId="84a9c816-24f5-4fa6-bf7d-0887ff5c664c" providerId="ADAL" clId="{7D2E9A70-E502-4F87-9D99-AF2D0D95FFE4}" dt="2024-06-11T20:27:41.314" v="1131" actId="931"/>
          <ac:picMkLst>
            <pc:docMk/>
            <pc:sldMk cId="850595717" sldId="469"/>
            <ac:picMk id="6" creationId="{9EF361D1-D484-C6FA-AA1B-88F4B949CCC5}"/>
          </ac:picMkLst>
        </pc:picChg>
        <pc:picChg chg="add del mod">
          <ac:chgData name="Jessica Star" userId="84a9c816-24f5-4fa6-bf7d-0887ff5c664c" providerId="ADAL" clId="{7D2E9A70-E502-4F87-9D99-AF2D0D95FFE4}" dt="2024-06-11T12:18:17.504" v="11" actId="478"/>
          <ac:picMkLst>
            <pc:docMk/>
            <pc:sldMk cId="850595717" sldId="469"/>
            <ac:picMk id="6" creationId="{D04FCC6D-C0E1-FEAA-EA8B-BAB78CCE872A}"/>
          </ac:picMkLst>
        </pc:picChg>
        <pc:picChg chg="add del mod">
          <ac:chgData name="Jessica Star" userId="84a9c816-24f5-4fa6-bf7d-0887ff5c664c" providerId="ADAL" clId="{7D2E9A70-E502-4F87-9D99-AF2D0D95FFE4}" dt="2024-06-11T12:18:53.649" v="22" actId="478"/>
          <ac:picMkLst>
            <pc:docMk/>
            <pc:sldMk cId="850595717" sldId="469"/>
            <ac:picMk id="8" creationId="{2B00746F-F78F-C280-D403-6A3417979846}"/>
          </ac:picMkLst>
        </pc:picChg>
        <pc:picChg chg="add mod">
          <ac:chgData name="Jessica Star" userId="84a9c816-24f5-4fa6-bf7d-0887ff5c664c" providerId="ADAL" clId="{7D2E9A70-E502-4F87-9D99-AF2D0D95FFE4}" dt="2024-06-11T20:33:55.622" v="1194" actId="931"/>
          <ac:picMkLst>
            <pc:docMk/>
            <pc:sldMk cId="850595717" sldId="469"/>
            <ac:picMk id="8" creationId="{A464C45C-D0AE-493C-44BD-D899C2400C2B}"/>
          </ac:picMkLst>
        </pc:picChg>
        <pc:picChg chg="add del mod">
          <ac:chgData name="Jessica Star" userId="84a9c816-24f5-4fa6-bf7d-0887ff5c664c" providerId="ADAL" clId="{7D2E9A70-E502-4F87-9D99-AF2D0D95FFE4}" dt="2024-06-11T12:19:18.211" v="27" actId="478"/>
          <ac:picMkLst>
            <pc:docMk/>
            <pc:sldMk cId="850595717" sldId="469"/>
            <ac:picMk id="10" creationId="{7BE4435E-C17F-AD8A-1BAE-0F9B23AE6716}"/>
          </ac:picMkLst>
        </pc:picChg>
        <pc:picChg chg="add del mod">
          <ac:chgData name="Jessica Star" userId="84a9c816-24f5-4fa6-bf7d-0887ff5c664c" providerId="ADAL" clId="{7D2E9A70-E502-4F87-9D99-AF2D0D95FFE4}" dt="2024-06-11T20:33:56" v="1195" actId="478"/>
          <ac:picMkLst>
            <pc:docMk/>
            <pc:sldMk cId="850595717" sldId="469"/>
            <ac:picMk id="12" creationId="{47E827B2-7400-80CA-2C6A-2AF2EBF669A3}"/>
          </ac:picMkLst>
        </pc:picChg>
      </pc:sldChg>
      <pc:sldChg chg="addSp delSp modSp mod modNotesTx">
        <pc:chgData name="Jessica Star" userId="84a9c816-24f5-4fa6-bf7d-0887ff5c664c" providerId="ADAL" clId="{7D2E9A70-E502-4F87-9D99-AF2D0D95FFE4}" dt="2024-06-11T20:33:40.685" v="1156" actId="478"/>
        <pc:sldMkLst>
          <pc:docMk/>
          <pc:sldMk cId="2484258056" sldId="470"/>
        </pc:sldMkLst>
        <pc:spChg chg="mod">
          <ac:chgData name="Jessica Star" userId="84a9c816-24f5-4fa6-bf7d-0887ff5c664c" providerId="ADAL" clId="{7D2E9A70-E502-4F87-9D99-AF2D0D95FFE4}" dt="2024-06-11T19:21:31.595" v="805" actId="962"/>
          <ac:spMkLst>
            <pc:docMk/>
            <pc:sldMk cId="2484258056" sldId="470"/>
            <ac:spMk id="7" creationId="{6656645C-1DEE-DF3B-CF6D-BBCF0A5C5DFB}"/>
          </ac:spMkLst>
        </pc:spChg>
        <pc:graphicFrameChg chg="del mod">
          <ac:chgData name="Jessica Star" userId="84a9c816-24f5-4fa6-bf7d-0887ff5c664c" providerId="ADAL" clId="{7D2E9A70-E502-4F87-9D99-AF2D0D95FFE4}" dt="2024-06-11T12:20:57.404" v="48" actId="478"/>
          <ac:graphicFrameMkLst>
            <pc:docMk/>
            <pc:sldMk cId="2484258056" sldId="470"/>
            <ac:graphicFrameMk id="6" creationId="{57561370-2DF4-02B7-7DBB-2287CE4E8657}"/>
          </ac:graphicFrameMkLst>
        </pc:graphicFrameChg>
        <pc:picChg chg="add del mod">
          <ac:chgData name="Jessica Star" userId="84a9c816-24f5-4fa6-bf7d-0887ff5c664c" providerId="ADAL" clId="{7D2E9A70-E502-4F87-9D99-AF2D0D95FFE4}" dt="2024-06-11T20:33:40.685" v="1156" actId="478"/>
          <ac:picMkLst>
            <pc:docMk/>
            <pc:sldMk cId="2484258056" sldId="470"/>
            <ac:picMk id="4" creationId="{51E3F640-A935-9980-35AE-DEAA51E2BC92}"/>
          </ac:picMkLst>
        </pc:picChg>
        <pc:picChg chg="add mod">
          <ac:chgData name="Jessica Star" userId="84a9c816-24f5-4fa6-bf7d-0887ff5c664c" providerId="ADAL" clId="{7D2E9A70-E502-4F87-9D99-AF2D0D95FFE4}" dt="2024-06-11T20:33:40.528" v="1155" actId="931"/>
          <ac:picMkLst>
            <pc:docMk/>
            <pc:sldMk cId="2484258056" sldId="470"/>
            <ac:picMk id="5" creationId="{4933EF9E-37AE-166F-6A47-74CCC740564A}"/>
          </ac:picMkLst>
        </pc:picChg>
      </pc:sldChg>
      <pc:sldChg chg="modSp mod modNotesTx">
        <pc:chgData name="Jessica Star" userId="84a9c816-24f5-4fa6-bf7d-0887ff5c664c" providerId="ADAL" clId="{7D2E9A70-E502-4F87-9D99-AF2D0D95FFE4}" dt="2024-06-11T20:33:48.870" v="1183" actId="20577"/>
        <pc:sldMkLst>
          <pc:docMk/>
          <pc:sldMk cId="4063591623" sldId="471"/>
        </pc:sldMkLst>
        <pc:spChg chg="mod">
          <ac:chgData name="Jessica Star" userId="84a9c816-24f5-4fa6-bf7d-0887ff5c664c" providerId="ADAL" clId="{7D2E9A70-E502-4F87-9D99-AF2D0D95FFE4}" dt="2024-06-11T19:23:11.446" v="829" actId="962"/>
          <ac:spMkLst>
            <pc:docMk/>
            <pc:sldMk cId="4063591623" sldId="471"/>
            <ac:spMk id="5" creationId="{55F6E733-7A24-FDDE-A4DD-F8F2BAF4C470}"/>
          </ac:spMkLst>
        </pc:spChg>
        <pc:spChg chg="mod">
          <ac:chgData name="Jessica Star" userId="84a9c816-24f5-4fa6-bf7d-0887ff5c664c" providerId="ADAL" clId="{7D2E9A70-E502-4F87-9D99-AF2D0D95FFE4}" dt="2024-06-11T20:33:48.870" v="1183" actId="20577"/>
          <ac:spMkLst>
            <pc:docMk/>
            <pc:sldMk cId="4063591623" sldId="471"/>
            <ac:spMk id="7" creationId="{25CA14AA-43F8-21D0-F552-3A6C56DCE5EF}"/>
          </ac:spMkLst>
        </pc:spChg>
        <pc:picChg chg="mod">
          <ac:chgData name="Jessica Star" userId="84a9c816-24f5-4fa6-bf7d-0887ff5c664c" providerId="ADAL" clId="{7D2E9A70-E502-4F87-9D99-AF2D0D95FFE4}" dt="2024-06-11T19:23:14.208" v="831" actId="962"/>
          <ac:picMkLst>
            <pc:docMk/>
            <pc:sldMk cId="4063591623" sldId="471"/>
            <ac:picMk id="2" creationId="{C3F27A22-5496-9B55-1DF8-6ED6DA7FE9B7}"/>
          </ac:picMkLst>
        </pc:picChg>
      </pc:sldChg>
      <pc:sldChg chg="addSp delSp modSp mod">
        <pc:chgData name="Jessica Star" userId="84a9c816-24f5-4fa6-bf7d-0887ff5c664c" providerId="ADAL" clId="{7D2E9A70-E502-4F87-9D99-AF2D0D95FFE4}" dt="2024-06-11T20:33:49.280" v="1184" actId="313"/>
        <pc:sldMkLst>
          <pc:docMk/>
          <pc:sldMk cId="44148091" sldId="472"/>
        </pc:sldMkLst>
        <pc:spChg chg="add del">
          <ac:chgData name="Jessica Star" userId="84a9c816-24f5-4fa6-bf7d-0887ff5c664c" providerId="ADAL" clId="{7D2E9A70-E502-4F87-9D99-AF2D0D95FFE4}" dt="2024-06-11T19:22:55.176" v="825" actId="22"/>
          <ac:spMkLst>
            <pc:docMk/>
            <pc:sldMk cId="44148091" sldId="472"/>
            <ac:spMk id="4" creationId="{A0F58426-6989-3BA9-F223-3FED0B6B0EA9}"/>
          </ac:spMkLst>
        </pc:spChg>
        <pc:spChg chg="mod">
          <ac:chgData name="Jessica Star" userId="84a9c816-24f5-4fa6-bf7d-0887ff5c664c" providerId="ADAL" clId="{7D2E9A70-E502-4F87-9D99-AF2D0D95FFE4}" dt="2024-06-11T19:21:31.263" v="803" actId="962"/>
          <ac:spMkLst>
            <pc:docMk/>
            <pc:sldMk cId="44148091" sldId="472"/>
            <ac:spMk id="6" creationId="{F2126C76-4428-DD26-0D93-71D6B945B2F9}"/>
          </ac:spMkLst>
        </pc:spChg>
        <pc:spChg chg="mod">
          <ac:chgData name="Jessica Star" userId="84a9c816-24f5-4fa6-bf7d-0887ff5c664c" providerId="ADAL" clId="{7D2E9A70-E502-4F87-9D99-AF2D0D95FFE4}" dt="2024-06-11T20:33:49.280" v="1184" actId="313"/>
          <ac:spMkLst>
            <pc:docMk/>
            <pc:sldMk cId="44148091" sldId="472"/>
            <ac:spMk id="11" creationId="{8AFEB0F9-0080-F849-1204-0757E13FC0A3}"/>
          </ac:spMkLst>
        </pc:spChg>
        <pc:graphicFrameChg chg="del mod">
          <ac:chgData name="Jessica Star" userId="84a9c816-24f5-4fa6-bf7d-0887ff5c664c" providerId="ADAL" clId="{7D2E9A70-E502-4F87-9D99-AF2D0D95FFE4}" dt="2024-06-11T12:21:27.753" v="55" actId="478"/>
          <ac:graphicFrameMkLst>
            <pc:docMk/>
            <pc:sldMk cId="44148091" sldId="472"/>
            <ac:graphicFrameMk id="5" creationId="{D5ECE16F-BB57-80A5-EB81-36E7AD539633}"/>
          </ac:graphicFrameMkLst>
        </pc:graphicFrameChg>
        <pc:picChg chg="add mod">
          <ac:chgData name="Jessica Star" userId="84a9c816-24f5-4fa6-bf7d-0887ff5c664c" providerId="ADAL" clId="{7D2E9A70-E502-4F87-9D99-AF2D0D95FFE4}" dt="2024-06-11T19:22:57.799" v="827" actId="962"/>
          <ac:picMkLst>
            <pc:docMk/>
            <pc:sldMk cId="44148091" sldId="472"/>
            <ac:picMk id="3" creationId="{E584A959-87D4-E170-C02C-AFC80820FD82}"/>
          </ac:picMkLst>
        </pc:picChg>
      </pc:sldChg>
      <pc:sldChg chg="addSp delSp modSp mod">
        <pc:chgData name="Jessica Star" userId="84a9c816-24f5-4fa6-bf7d-0887ff5c664c" providerId="ADAL" clId="{7D2E9A70-E502-4F87-9D99-AF2D0D95FFE4}" dt="2024-06-11T19:23:27.469" v="835" actId="962"/>
        <pc:sldMkLst>
          <pc:docMk/>
          <pc:sldMk cId="4099419340" sldId="474"/>
        </pc:sldMkLst>
        <pc:spChg chg="mod">
          <ac:chgData name="Jessica Star" userId="84a9c816-24f5-4fa6-bf7d-0887ff5c664c" providerId="ADAL" clId="{7D2E9A70-E502-4F87-9D99-AF2D0D95FFE4}" dt="2024-06-11T19:23:22.629" v="833" actId="1076"/>
          <ac:spMkLst>
            <pc:docMk/>
            <pc:sldMk cId="4099419340" sldId="474"/>
            <ac:spMk id="8" creationId="{7DB7C4B5-EC82-F786-771D-B13098C9F187}"/>
          </ac:spMkLst>
        </pc:spChg>
        <pc:spChg chg="mod">
          <ac:chgData name="Jessica Star" userId="84a9c816-24f5-4fa6-bf7d-0887ff5c664c" providerId="ADAL" clId="{7D2E9A70-E502-4F87-9D99-AF2D0D95FFE4}" dt="2024-06-11T16:00:00.744" v="246"/>
          <ac:spMkLst>
            <pc:docMk/>
            <pc:sldMk cId="4099419340" sldId="474"/>
            <ac:spMk id="10" creationId="{87BAECA5-BEF7-D55F-914B-07ABC7A4C0F1}"/>
          </ac:spMkLst>
        </pc:spChg>
        <pc:graphicFrameChg chg="del mod">
          <ac:chgData name="Jessica Star" userId="84a9c816-24f5-4fa6-bf7d-0887ff5c664c" providerId="ADAL" clId="{7D2E9A70-E502-4F87-9D99-AF2D0D95FFE4}" dt="2024-06-11T12:22:30.110" v="67" actId="478"/>
          <ac:graphicFrameMkLst>
            <pc:docMk/>
            <pc:sldMk cId="4099419340" sldId="474"/>
            <ac:graphicFrameMk id="5" creationId="{D4DEB831-24CA-2C01-6080-7F97ACD00698}"/>
          </ac:graphicFrameMkLst>
        </pc:graphicFrameChg>
        <pc:picChg chg="add mod">
          <ac:chgData name="Jessica Star" userId="84a9c816-24f5-4fa6-bf7d-0887ff5c664c" providerId="ADAL" clId="{7D2E9A70-E502-4F87-9D99-AF2D0D95FFE4}" dt="2024-06-11T19:23:27.469" v="835" actId="962"/>
          <ac:picMkLst>
            <pc:docMk/>
            <pc:sldMk cId="4099419340" sldId="474"/>
            <ac:picMk id="4" creationId="{F6E89104-8DAB-07EA-0EB4-8D7354658C20}"/>
          </ac:picMkLst>
        </pc:picChg>
      </pc:sldChg>
      <pc:sldChg chg="modSp mod">
        <pc:chgData name="Jessica Star" userId="84a9c816-24f5-4fa6-bf7d-0887ff5c664c" providerId="ADAL" clId="{7D2E9A70-E502-4F87-9D99-AF2D0D95FFE4}" dt="2024-06-11T19:23:43.592" v="839" actId="962"/>
        <pc:sldMkLst>
          <pc:docMk/>
          <pc:sldMk cId="3967154101" sldId="475"/>
        </pc:sldMkLst>
        <pc:spChg chg="mod">
          <ac:chgData name="Jessica Star" userId="84a9c816-24f5-4fa6-bf7d-0887ff5c664c" providerId="ADAL" clId="{7D2E9A70-E502-4F87-9D99-AF2D0D95FFE4}" dt="2024-06-11T19:21:30.758" v="800" actId="962"/>
          <ac:spMkLst>
            <pc:docMk/>
            <pc:sldMk cId="3967154101" sldId="475"/>
            <ac:spMk id="5" creationId="{FCB95DEF-93A2-485B-77A1-C0D1DA24B80B}"/>
          </ac:spMkLst>
        </pc:spChg>
        <pc:spChg chg="mod">
          <ac:chgData name="Jessica Star" userId="84a9c816-24f5-4fa6-bf7d-0887ff5c664c" providerId="ADAL" clId="{7D2E9A70-E502-4F87-9D99-AF2D0D95FFE4}" dt="2024-06-11T16:00:00.744" v="246"/>
          <ac:spMkLst>
            <pc:docMk/>
            <pc:sldMk cId="3967154101" sldId="475"/>
            <ac:spMk id="7" creationId="{95089DDD-2839-3025-A996-89A9DF95FC6C}"/>
          </ac:spMkLst>
        </pc:spChg>
        <pc:picChg chg="mod">
          <ac:chgData name="Jessica Star" userId="84a9c816-24f5-4fa6-bf7d-0887ff5c664c" providerId="ADAL" clId="{7D2E9A70-E502-4F87-9D99-AF2D0D95FFE4}" dt="2024-06-11T19:23:43.592" v="839" actId="962"/>
          <ac:picMkLst>
            <pc:docMk/>
            <pc:sldMk cId="3967154101" sldId="475"/>
            <ac:picMk id="8" creationId="{E55F2ED3-17B0-D4A1-3096-67E5B38B8354}"/>
          </ac:picMkLst>
        </pc:picChg>
      </pc:sldChg>
      <pc:sldChg chg="addSp delSp modSp mod modNotesTx">
        <pc:chgData name="Jessica Star" userId="84a9c816-24f5-4fa6-bf7d-0887ff5c664c" providerId="ADAL" clId="{7D2E9A70-E502-4F87-9D99-AF2D0D95FFE4}" dt="2024-06-11T20:00:51.662" v="1026" actId="20577"/>
        <pc:sldMkLst>
          <pc:docMk/>
          <pc:sldMk cId="2095743494" sldId="476"/>
        </pc:sldMkLst>
        <pc:spChg chg="del">
          <ac:chgData name="Jessica Star" userId="84a9c816-24f5-4fa6-bf7d-0887ff5c664c" providerId="ADAL" clId="{7D2E9A70-E502-4F87-9D99-AF2D0D95FFE4}" dt="2024-06-11T12:23:24.656" v="79" actId="478"/>
          <ac:spMkLst>
            <pc:docMk/>
            <pc:sldMk cId="2095743494" sldId="476"/>
            <ac:spMk id="41" creationId="{7DD74EC9-FB3C-D3FE-B713-3522DBC2B82C}"/>
          </ac:spMkLst>
        </pc:spChg>
        <pc:spChg chg="mod">
          <ac:chgData name="Jessica Star" userId="84a9c816-24f5-4fa6-bf7d-0887ff5c664c" providerId="ADAL" clId="{7D2E9A70-E502-4F87-9D99-AF2D0D95FFE4}" dt="2024-06-11T19:21:30.607" v="799" actId="962"/>
          <ac:spMkLst>
            <pc:docMk/>
            <pc:sldMk cId="2095743494" sldId="476"/>
            <ac:spMk id="43" creationId="{E442EE5D-0FBA-2D72-69E4-FF8E526911A1}"/>
          </ac:spMkLst>
        </pc:spChg>
        <pc:spChg chg="mod">
          <ac:chgData name="Jessica Star" userId="84a9c816-24f5-4fa6-bf7d-0887ff5c664c" providerId="ADAL" clId="{7D2E9A70-E502-4F87-9D99-AF2D0D95FFE4}" dt="2024-06-11T16:00:00.744" v="246"/>
          <ac:spMkLst>
            <pc:docMk/>
            <pc:sldMk cId="2095743494" sldId="476"/>
            <ac:spMk id="45" creationId="{12EE2ED4-5767-2D89-6CFC-CE6B0AAB3A80}"/>
          </ac:spMkLst>
        </pc:spChg>
        <pc:grpChg chg="del">
          <ac:chgData name="Jessica Star" userId="84a9c816-24f5-4fa6-bf7d-0887ff5c664c" providerId="ADAL" clId="{7D2E9A70-E502-4F87-9D99-AF2D0D95FFE4}" dt="2024-06-11T12:23:20.764" v="78" actId="478"/>
          <ac:grpSpMkLst>
            <pc:docMk/>
            <pc:sldMk cId="2095743494" sldId="476"/>
            <ac:grpSpMk id="25" creationId="{D4B7BDFF-12ED-72B3-6FD3-ACEAF21E0774}"/>
          </ac:grpSpMkLst>
        </pc:grpChg>
        <pc:picChg chg="add mod">
          <ac:chgData name="Jessica Star" userId="84a9c816-24f5-4fa6-bf7d-0887ff5c664c" providerId="ADAL" clId="{7D2E9A70-E502-4F87-9D99-AF2D0D95FFE4}" dt="2024-06-11T19:23:50.528" v="841" actId="962"/>
          <ac:picMkLst>
            <pc:docMk/>
            <pc:sldMk cId="2095743494" sldId="476"/>
            <ac:picMk id="3" creationId="{F1B218C1-419A-4ED5-5AC5-E1780B582FBB}"/>
          </ac:picMkLst>
        </pc:picChg>
      </pc:sldChg>
      <pc:sldChg chg="addSp delSp modSp mod modNotesTx">
        <pc:chgData name="Jessica Star" userId="84a9c816-24f5-4fa6-bf7d-0887ff5c664c" providerId="ADAL" clId="{7D2E9A70-E502-4F87-9D99-AF2D0D95FFE4}" dt="2024-06-11T20:00:55.797" v="1027" actId="20577"/>
        <pc:sldMkLst>
          <pc:docMk/>
          <pc:sldMk cId="2615252202" sldId="477"/>
        </pc:sldMkLst>
        <pc:spChg chg="mod">
          <ac:chgData name="Jessica Star" userId="84a9c816-24f5-4fa6-bf7d-0887ff5c664c" providerId="ADAL" clId="{7D2E9A70-E502-4F87-9D99-AF2D0D95FFE4}" dt="2024-06-11T12:24:35.711" v="94" actId="571"/>
          <ac:spMkLst>
            <pc:docMk/>
            <pc:sldMk cId="2615252202" sldId="477"/>
            <ac:spMk id="8" creationId="{8EC2428D-7F3D-D3DF-DEF1-65E7718D060E}"/>
          </ac:spMkLst>
        </pc:spChg>
        <pc:spChg chg="mod">
          <ac:chgData name="Jessica Star" userId="84a9c816-24f5-4fa6-bf7d-0887ff5c664c" providerId="ADAL" clId="{7D2E9A70-E502-4F87-9D99-AF2D0D95FFE4}" dt="2024-06-11T12:24:35.711" v="94" actId="571"/>
          <ac:spMkLst>
            <pc:docMk/>
            <pc:sldMk cId="2615252202" sldId="477"/>
            <ac:spMk id="9" creationId="{44648D9D-D2C6-844C-3A6D-5E29F46E5CCF}"/>
          </ac:spMkLst>
        </pc:spChg>
        <pc:spChg chg="mod topLvl">
          <ac:chgData name="Jessica Star" userId="84a9c816-24f5-4fa6-bf7d-0887ff5c664c" providerId="ADAL" clId="{7D2E9A70-E502-4F87-9D99-AF2D0D95FFE4}" dt="2024-06-11T12:26:07.478" v="115" actId="164"/>
          <ac:spMkLst>
            <pc:docMk/>
            <pc:sldMk cId="2615252202" sldId="477"/>
            <ac:spMk id="10" creationId="{05F96414-6D94-4572-2F69-7B3B6BC372CF}"/>
          </ac:spMkLst>
        </pc:spChg>
        <pc:spChg chg="mod topLvl">
          <ac:chgData name="Jessica Star" userId="84a9c816-24f5-4fa6-bf7d-0887ff5c664c" providerId="ADAL" clId="{7D2E9A70-E502-4F87-9D99-AF2D0D95FFE4}" dt="2024-06-11T12:26:07.478" v="115" actId="164"/>
          <ac:spMkLst>
            <pc:docMk/>
            <pc:sldMk cId="2615252202" sldId="477"/>
            <ac:spMk id="12" creationId="{E7CFB7A1-DF39-6A67-76E7-FD0A9103B5AB}"/>
          </ac:spMkLst>
        </pc:spChg>
        <pc:spChg chg="mod">
          <ac:chgData name="Jessica Star" userId="84a9c816-24f5-4fa6-bf7d-0887ff5c664c" providerId="ADAL" clId="{7D2E9A70-E502-4F87-9D99-AF2D0D95FFE4}" dt="2024-06-11T12:24:35.711" v="94" actId="571"/>
          <ac:spMkLst>
            <pc:docMk/>
            <pc:sldMk cId="2615252202" sldId="477"/>
            <ac:spMk id="15" creationId="{8EF6CBEA-2E7F-C37D-A936-E58FC8CE0E26}"/>
          </ac:spMkLst>
        </pc:spChg>
        <pc:spChg chg="mod topLvl">
          <ac:chgData name="Jessica Star" userId="84a9c816-24f5-4fa6-bf7d-0887ff5c664c" providerId="ADAL" clId="{7D2E9A70-E502-4F87-9D99-AF2D0D95FFE4}" dt="2024-06-11T16:30:28.390" v="247" actId="14100"/>
          <ac:spMkLst>
            <pc:docMk/>
            <pc:sldMk cId="2615252202" sldId="477"/>
            <ac:spMk id="38" creationId="{0A0D0889-46F3-FB1E-6BEF-C971B3746D68}"/>
          </ac:spMkLst>
        </pc:spChg>
        <pc:spChg chg="mod">
          <ac:chgData name="Jessica Star" userId="84a9c816-24f5-4fa6-bf7d-0887ff5c664c" providerId="ADAL" clId="{7D2E9A70-E502-4F87-9D99-AF2D0D95FFE4}" dt="2024-06-11T19:24:04.365" v="847" actId="962"/>
          <ac:spMkLst>
            <pc:docMk/>
            <pc:sldMk cId="2615252202" sldId="477"/>
            <ac:spMk id="40" creationId="{BA5F07D5-07E9-EBCA-7AE6-0E8854BD8B93}"/>
          </ac:spMkLst>
        </pc:spChg>
        <pc:grpChg chg="add del mod">
          <ac:chgData name="Jessica Star" userId="84a9c816-24f5-4fa6-bf7d-0887ff5c664c" providerId="ADAL" clId="{7D2E9A70-E502-4F87-9D99-AF2D0D95FFE4}" dt="2024-06-11T12:25:19.451" v="108" actId="165"/>
          <ac:grpSpMkLst>
            <pc:docMk/>
            <pc:sldMk cId="2615252202" sldId="477"/>
            <ac:grpSpMk id="4" creationId="{6324900D-1FC4-9E3F-5665-0EB322F2992C}"/>
          </ac:grpSpMkLst>
        </pc:grpChg>
        <pc:grpChg chg="add mod">
          <ac:chgData name="Jessica Star" userId="84a9c816-24f5-4fa6-bf7d-0887ff5c664c" providerId="ADAL" clId="{7D2E9A70-E502-4F87-9D99-AF2D0D95FFE4}" dt="2024-06-11T12:24:35.711" v="94" actId="571"/>
          <ac:grpSpMkLst>
            <pc:docMk/>
            <pc:sldMk cId="2615252202" sldId="477"/>
            <ac:grpSpMk id="6" creationId="{C08F39A9-57AC-25FC-EB9C-ADA12AB99759}"/>
          </ac:grpSpMkLst>
        </pc:grpChg>
        <pc:grpChg chg="mod">
          <ac:chgData name="Jessica Star" userId="84a9c816-24f5-4fa6-bf7d-0887ff5c664c" providerId="ADAL" clId="{7D2E9A70-E502-4F87-9D99-AF2D0D95FFE4}" dt="2024-06-11T12:24:35.711" v="94" actId="571"/>
          <ac:grpSpMkLst>
            <pc:docMk/>
            <pc:sldMk cId="2615252202" sldId="477"/>
            <ac:grpSpMk id="7" creationId="{F5BFE8E6-9B52-52A8-39BE-971C7DBDEB35}"/>
          </ac:grpSpMkLst>
        </pc:grpChg>
        <pc:grpChg chg="add del mod topLvl">
          <ac:chgData name="Jessica Star" userId="84a9c816-24f5-4fa6-bf7d-0887ff5c664c" providerId="ADAL" clId="{7D2E9A70-E502-4F87-9D99-AF2D0D95FFE4}" dt="2024-06-11T12:25:47.670" v="114" actId="165"/>
          <ac:grpSpMkLst>
            <pc:docMk/>
            <pc:sldMk cId="2615252202" sldId="477"/>
            <ac:grpSpMk id="13" creationId="{904E21DB-942B-92F9-5098-5B97C904B83C}"/>
          </ac:grpSpMkLst>
        </pc:grpChg>
        <pc:grpChg chg="add del mod">
          <ac:chgData name="Jessica Star" userId="84a9c816-24f5-4fa6-bf7d-0887ff5c664c" providerId="ADAL" clId="{7D2E9A70-E502-4F87-9D99-AF2D0D95FFE4}" dt="2024-06-11T12:26:24.050" v="120" actId="478"/>
          <ac:grpSpMkLst>
            <pc:docMk/>
            <pc:sldMk cId="2615252202" sldId="477"/>
            <ac:grpSpMk id="21" creationId="{5C56DB5D-519E-FCB2-F8C5-F16B1D2583B8}"/>
          </ac:grpSpMkLst>
        </pc:grpChg>
        <pc:graphicFrameChg chg="add del mod topLvl">
          <ac:chgData name="Jessica Star" userId="84a9c816-24f5-4fa6-bf7d-0887ff5c664c" providerId="ADAL" clId="{7D2E9A70-E502-4F87-9D99-AF2D0D95FFE4}" dt="2024-06-11T12:26:07.478" v="115" actId="164"/>
          <ac:graphicFrameMkLst>
            <pc:docMk/>
            <pc:sldMk cId="2615252202" sldId="477"/>
            <ac:graphicFrameMk id="5" creationId="{C4A4D028-7031-760E-22E5-E35929FC612F}"/>
          </ac:graphicFrameMkLst>
        </pc:graphicFrameChg>
        <pc:graphicFrameChg chg="mod">
          <ac:chgData name="Jessica Star" userId="84a9c816-24f5-4fa6-bf7d-0887ff5c664c" providerId="ADAL" clId="{7D2E9A70-E502-4F87-9D99-AF2D0D95FFE4}" dt="2024-06-11T12:24:35.711" v="94" actId="571"/>
          <ac:graphicFrameMkLst>
            <pc:docMk/>
            <pc:sldMk cId="2615252202" sldId="477"/>
            <ac:graphicFrameMk id="14" creationId="{53E075AC-80EA-E527-0DC5-6E3A9D8E1734}"/>
          </ac:graphicFrameMkLst>
        </pc:graphicFrameChg>
        <pc:picChg chg="add mod">
          <ac:chgData name="Jessica Star" userId="84a9c816-24f5-4fa6-bf7d-0887ff5c664c" providerId="ADAL" clId="{7D2E9A70-E502-4F87-9D99-AF2D0D95FFE4}" dt="2024-06-11T12:23:57.327" v="88" actId="931"/>
          <ac:picMkLst>
            <pc:docMk/>
            <pc:sldMk cId="2615252202" sldId="477"/>
            <ac:picMk id="3" creationId="{B199C035-A512-6E4F-BA19-0820684A27D6}"/>
          </ac:picMkLst>
        </pc:picChg>
        <pc:picChg chg="mod topLvl">
          <ac:chgData name="Jessica Star" userId="84a9c816-24f5-4fa6-bf7d-0887ff5c664c" providerId="ADAL" clId="{7D2E9A70-E502-4F87-9D99-AF2D0D95FFE4}" dt="2024-06-11T12:26:07.478" v="115" actId="164"/>
          <ac:picMkLst>
            <pc:docMk/>
            <pc:sldMk cId="2615252202" sldId="477"/>
            <ac:picMk id="11" creationId="{1865C442-4046-BE0D-A4F5-70FF5A576F83}"/>
          </ac:picMkLst>
        </pc:picChg>
        <pc:picChg chg="mod">
          <ac:chgData name="Jessica Star" userId="84a9c816-24f5-4fa6-bf7d-0887ff5c664c" providerId="ADAL" clId="{7D2E9A70-E502-4F87-9D99-AF2D0D95FFE4}" dt="2024-06-11T12:24:35.711" v="94" actId="571"/>
          <ac:picMkLst>
            <pc:docMk/>
            <pc:sldMk cId="2615252202" sldId="477"/>
            <ac:picMk id="16" creationId="{7A7A3E61-E9F8-CB68-C417-ACA781F0D765}"/>
          </ac:picMkLst>
        </pc:picChg>
        <pc:picChg chg="add mod">
          <ac:chgData name="Jessica Star" userId="84a9c816-24f5-4fa6-bf7d-0887ff5c664c" providerId="ADAL" clId="{7D2E9A70-E502-4F87-9D99-AF2D0D95FFE4}" dt="2024-06-11T12:25:07.039" v="104" actId="931"/>
          <ac:picMkLst>
            <pc:docMk/>
            <pc:sldMk cId="2615252202" sldId="477"/>
            <ac:picMk id="18" creationId="{32F8E5F9-D677-88E6-CB25-03B3C438C454}"/>
          </ac:picMkLst>
        </pc:picChg>
        <pc:picChg chg="add del mod">
          <ac:chgData name="Jessica Star" userId="84a9c816-24f5-4fa6-bf7d-0887ff5c664c" providerId="ADAL" clId="{7D2E9A70-E502-4F87-9D99-AF2D0D95FFE4}" dt="2024-06-11T12:25:41.563" v="113" actId="478"/>
          <ac:picMkLst>
            <pc:docMk/>
            <pc:sldMk cId="2615252202" sldId="477"/>
            <ac:picMk id="20" creationId="{5E77795C-6F83-70F2-1DF9-8355D73BDC70}"/>
          </ac:picMkLst>
        </pc:picChg>
        <pc:picChg chg="add mod">
          <ac:chgData name="Jessica Star" userId="84a9c816-24f5-4fa6-bf7d-0887ff5c664c" providerId="ADAL" clId="{7D2E9A70-E502-4F87-9D99-AF2D0D95FFE4}" dt="2024-06-11T19:24:06.342" v="849" actId="962"/>
          <ac:picMkLst>
            <pc:docMk/>
            <pc:sldMk cId="2615252202" sldId="477"/>
            <ac:picMk id="23" creationId="{D3E10A52-ED08-F7B3-AA89-979362B1F346}"/>
          </ac:picMkLst>
        </pc:picChg>
      </pc:sldChg>
      <pc:sldChg chg="addSp delSp modSp mod addCm delCm modCm modNotesTx">
        <pc:chgData name="Jessica Star" userId="84a9c816-24f5-4fa6-bf7d-0887ff5c664c" providerId="ADAL" clId="{7D2E9A70-E502-4F87-9D99-AF2D0D95FFE4}" dt="2024-06-11T20:02:33.885" v="1033" actId="20577"/>
        <pc:sldMkLst>
          <pc:docMk/>
          <pc:sldMk cId="2874786876" sldId="478"/>
        </pc:sldMkLst>
        <pc:spChg chg="mod">
          <ac:chgData name="Jessica Star" userId="84a9c816-24f5-4fa6-bf7d-0887ff5c664c" providerId="ADAL" clId="{7D2E9A70-E502-4F87-9D99-AF2D0D95FFE4}" dt="2024-06-11T19:24:15.143" v="852" actId="962"/>
          <ac:spMkLst>
            <pc:docMk/>
            <pc:sldMk cId="2874786876" sldId="478"/>
            <ac:spMk id="2" creationId="{DE639310-C3E1-EB5F-5CB3-2FF1532A51BE}"/>
          </ac:spMkLst>
        </pc:spChg>
        <pc:spChg chg="mod">
          <ac:chgData name="Jessica Star" userId="84a9c816-24f5-4fa6-bf7d-0887ff5c664c" providerId="ADAL" clId="{7D2E9A70-E502-4F87-9D99-AF2D0D95FFE4}" dt="2024-06-11T20:02:33.885" v="1033" actId="20577"/>
          <ac:spMkLst>
            <pc:docMk/>
            <pc:sldMk cId="2874786876" sldId="478"/>
            <ac:spMk id="3" creationId="{B3978544-8D5F-F76B-3A85-2482CF9A6EB3}"/>
          </ac:spMkLst>
        </pc:spChg>
        <pc:graphicFrameChg chg="del mod">
          <ac:chgData name="Jessica Star" userId="84a9c816-24f5-4fa6-bf7d-0887ff5c664c" providerId="ADAL" clId="{7D2E9A70-E502-4F87-9D99-AF2D0D95FFE4}" dt="2024-06-11T12:26:42.111" v="123" actId="478"/>
          <ac:graphicFrameMkLst>
            <pc:docMk/>
            <pc:sldMk cId="2874786876" sldId="478"/>
            <ac:graphicFrameMk id="12" creationId="{1A4E80F2-1652-895A-3876-1FDEE9FC2C22}"/>
          </ac:graphicFrameMkLst>
        </pc:graphicFrameChg>
        <pc:picChg chg="add mod">
          <ac:chgData name="Jessica Star" userId="84a9c816-24f5-4fa6-bf7d-0887ff5c664c" providerId="ADAL" clId="{7D2E9A70-E502-4F87-9D99-AF2D0D95FFE4}" dt="2024-06-11T19:24:17.764" v="854" actId="962"/>
          <ac:picMkLst>
            <pc:docMk/>
            <pc:sldMk cId="2874786876" sldId="478"/>
            <ac:picMk id="5" creationId="{FDCEB818-CC83-3803-BD39-82BF91A74F46}"/>
          </ac:picMkLst>
        </pc:picChg>
        <pc:extLst>
          <p:ext xmlns:p="http://schemas.openxmlformats.org/presentationml/2006/main" uri="{D6D511B9-2390-475A-947B-AFAB55BFBCF1}">
            <pc226:cmChg xmlns:pc226="http://schemas.microsoft.com/office/powerpoint/2022/06/main/command" chg="add del">
              <pc226:chgData name="Jessica Star" userId="84a9c816-24f5-4fa6-bf7d-0887ff5c664c" providerId="ADAL" clId="{7D2E9A70-E502-4F87-9D99-AF2D0D95FFE4}" dt="2024-06-11T18:56:25.673" v="735"/>
              <pc2:cmMkLst xmlns:pc2="http://schemas.microsoft.com/office/powerpoint/2019/9/main/command">
                <pc:docMk/>
                <pc:sldMk cId="2874786876" sldId="478"/>
                <pc2:cmMk id="{E814C9B7-F9B6-4C49-9B9E-8A70F807B1AF}"/>
              </pc2:cmMkLst>
              <pc226:cmRplyChg chg="add">
                <pc226:chgData name="Jessica Star" userId="84a9c816-24f5-4fa6-bf7d-0887ff5c664c" providerId="ADAL" clId="{7D2E9A70-E502-4F87-9D99-AF2D0D95FFE4}" dt="2024-06-11T16:39:03.156" v="472"/>
                <pc2:cmRplyMkLst xmlns:pc2="http://schemas.microsoft.com/office/powerpoint/2019/9/main/command">
                  <pc:docMk/>
                  <pc:sldMk cId="2874786876" sldId="478"/>
                  <pc2:cmMk id="{E814C9B7-F9B6-4C49-9B9E-8A70F807B1AF}"/>
                  <pc2:cmRplyMk id="{EE4C08E4-9CB0-43E9-B69C-61B5BEA15FAD}"/>
                </pc2:cmRplyMkLst>
              </pc226:cmRplyChg>
            </pc226:cmChg>
          </p:ext>
        </pc:extLst>
      </pc:sldChg>
      <pc:sldChg chg="addSp delSp modSp mod">
        <pc:chgData name="Jessica Star" userId="84a9c816-24f5-4fa6-bf7d-0887ff5c664c" providerId="ADAL" clId="{7D2E9A70-E502-4F87-9D99-AF2D0D95FFE4}" dt="2024-06-11T20:03:33.464" v="1035" actId="20577"/>
        <pc:sldMkLst>
          <pc:docMk/>
          <pc:sldMk cId="914998837" sldId="479"/>
        </pc:sldMkLst>
        <pc:spChg chg="mod">
          <ac:chgData name="Jessica Star" userId="84a9c816-24f5-4fa6-bf7d-0887ff5c664c" providerId="ADAL" clId="{7D2E9A70-E502-4F87-9D99-AF2D0D95FFE4}" dt="2024-06-11T19:21:30.173" v="796" actId="962"/>
          <ac:spMkLst>
            <pc:docMk/>
            <pc:sldMk cId="914998837" sldId="479"/>
            <ac:spMk id="2" creationId="{FD42DDEB-0BCF-53F4-EFE8-CBE6FDF2ABC1}"/>
          </ac:spMkLst>
        </pc:spChg>
        <pc:spChg chg="mod">
          <ac:chgData name="Jessica Star" userId="84a9c816-24f5-4fa6-bf7d-0887ff5c664c" providerId="ADAL" clId="{7D2E9A70-E502-4F87-9D99-AF2D0D95FFE4}" dt="2024-06-11T20:03:33.464" v="1035" actId="20577"/>
          <ac:spMkLst>
            <pc:docMk/>
            <pc:sldMk cId="914998837" sldId="479"/>
            <ac:spMk id="4" creationId="{1B0A91E9-D2DE-03FD-8186-1AC2B317E105}"/>
          </ac:spMkLst>
        </pc:spChg>
        <pc:graphicFrameChg chg="del mod">
          <ac:chgData name="Jessica Star" userId="84a9c816-24f5-4fa6-bf7d-0887ff5c664c" providerId="ADAL" clId="{7D2E9A70-E502-4F87-9D99-AF2D0D95FFE4}" dt="2024-06-11T12:26:58.747" v="128" actId="478"/>
          <ac:graphicFrameMkLst>
            <pc:docMk/>
            <pc:sldMk cId="914998837" sldId="479"/>
            <ac:graphicFrameMk id="10" creationId="{0AA43C3B-3383-6559-6804-161E33CB9C3B}"/>
          </ac:graphicFrameMkLst>
        </pc:graphicFrameChg>
        <pc:picChg chg="add mod">
          <ac:chgData name="Jessica Star" userId="84a9c816-24f5-4fa6-bf7d-0887ff5c664c" providerId="ADAL" clId="{7D2E9A70-E502-4F87-9D99-AF2D0D95FFE4}" dt="2024-06-11T19:24:24.216" v="856" actId="962"/>
          <ac:picMkLst>
            <pc:docMk/>
            <pc:sldMk cId="914998837" sldId="479"/>
            <ac:picMk id="5" creationId="{C1547F67-9F89-433C-898B-29C9A858130A}"/>
          </ac:picMkLst>
        </pc:picChg>
      </pc:sldChg>
      <pc:sldChg chg="addSp delSp modSp mod modNotesTx">
        <pc:chgData name="Jessica Star" userId="84a9c816-24f5-4fa6-bf7d-0887ff5c664c" providerId="ADAL" clId="{7D2E9A70-E502-4F87-9D99-AF2D0D95FFE4}" dt="2024-06-11T19:58:09.615" v="1010" actId="20577"/>
        <pc:sldMkLst>
          <pc:docMk/>
          <pc:sldMk cId="1123180684" sldId="480"/>
        </pc:sldMkLst>
        <pc:spChg chg="mod">
          <ac:chgData name="Jessica Star" userId="84a9c816-24f5-4fa6-bf7d-0887ff5c664c" providerId="ADAL" clId="{7D2E9A70-E502-4F87-9D99-AF2D0D95FFE4}" dt="2024-06-11T19:21:30.048" v="795" actId="962"/>
          <ac:spMkLst>
            <pc:docMk/>
            <pc:sldMk cId="1123180684" sldId="480"/>
            <ac:spMk id="2" creationId="{921FFBBD-B70A-95DE-88F1-BC98C0003AEA}"/>
          </ac:spMkLst>
        </pc:spChg>
        <pc:spChg chg="mod">
          <ac:chgData name="Jessica Star" userId="84a9c816-24f5-4fa6-bf7d-0887ff5c664c" providerId="ADAL" clId="{7D2E9A70-E502-4F87-9D99-AF2D0D95FFE4}" dt="2024-06-11T12:28:10.359" v="141" actId="164"/>
          <ac:spMkLst>
            <pc:docMk/>
            <pc:sldMk cId="1123180684" sldId="480"/>
            <ac:spMk id="4" creationId="{DFFC63EE-27D0-47E4-8A16-ECD486948961}"/>
          </ac:spMkLst>
        </pc:spChg>
        <pc:spChg chg="mod">
          <ac:chgData name="Jessica Star" userId="84a9c816-24f5-4fa6-bf7d-0887ff5c664c" providerId="ADAL" clId="{7D2E9A70-E502-4F87-9D99-AF2D0D95FFE4}" dt="2024-06-11T16:00:00.744" v="246"/>
          <ac:spMkLst>
            <pc:docMk/>
            <pc:sldMk cId="1123180684" sldId="480"/>
            <ac:spMk id="5" creationId="{170177EF-F777-6C67-9F2A-5A8EE2576040}"/>
          </ac:spMkLst>
        </pc:spChg>
        <pc:grpChg chg="del">
          <ac:chgData name="Jessica Star" userId="84a9c816-24f5-4fa6-bf7d-0887ff5c664c" providerId="ADAL" clId="{7D2E9A70-E502-4F87-9D99-AF2D0D95FFE4}" dt="2024-06-11T12:28:20.402" v="142" actId="478"/>
          <ac:grpSpMkLst>
            <pc:docMk/>
            <pc:sldMk cId="1123180684" sldId="480"/>
            <ac:grpSpMk id="9" creationId="{6C625F4A-3F62-DF4F-6982-6F144ADC3BD5}"/>
          </ac:grpSpMkLst>
        </pc:grpChg>
        <pc:grpChg chg="add del mod">
          <ac:chgData name="Jessica Star" userId="84a9c816-24f5-4fa6-bf7d-0887ff5c664c" providerId="ADAL" clId="{7D2E9A70-E502-4F87-9D99-AF2D0D95FFE4}" dt="2024-06-11T12:28:10.359" v="141" actId="164"/>
          <ac:grpSpMkLst>
            <pc:docMk/>
            <pc:sldMk cId="1123180684" sldId="480"/>
            <ac:grpSpMk id="11" creationId="{F92D074E-8BB9-0FA4-6520-893248FF4E41}"/>
          </ac:grpSpMkLst>
        </pc:grpChg>
        <pc:grpChg chg="add del mod">
          <ac:chgData name="Jessica Star" userId="84a9c816-24f5-4fa6-bf7d-0887ff5c664c" providerId="ADAL" clId="{7D2E9A70-E502-4F87-9D99-AF2D0D95FFE4}" dt="2024-06-11T12:28:23.917" v="143" actId="478"/>
          <ac:grpSpMkLst>
            <pc:docMk/>
            <pc:sldMk cId="1123180684" sldId="480"/>
            <ac:grpSpMk id="13" creationId="{630DB11C-FB4E-5D1F-8FAF-797DAEA9113D}"/>
          </ac:grpSpMkLst>
        </pc:grpChg>
        <pc:graphicFrameChg chg="del">
          <ac:chgData name="Jessica Star" userId="84a9c816-24f5-4fa6-bf7d-0887ff5c664c" providerId="ADAL" clId="{7D2E9A70-E502-4F87-9D99-AF2D0D95FFE4}" dt="2024-06-11T12:28:20.402" v="142" actId="478"/>
          <ac:graphicFrameMkLst>
            <pc:docMk/>
            <pc:sldMk cId="1123180684" sldId="480"/>
            <ac:graphicFrameMk id="6" creationId="{876474BE-BDAE-8B6B-5852-E69671F640B5}"/>
          </ac:graphicFrameMkLst>
        </pc:graphicFrameChg>
        <pc:picChg chg="add del mod">
          <ac:chgData name="Jessica Star" userId="84a9c816-24f5-4fa6-bf7d-0887ff5c664c" providerId="ADAL" clId="{7D2E9A70-E502-4F87-9D99-AF2D0D95FFE4}" dt="2024-06-11T12:28:05.620" v="140" actId="478"/>
          <ac:picMkLst>
            <pc:docMk/>
            <pc:sldMk cId="1123180684" sldId="480"/>
            <ac:picMk id="12" creationId="{5329D1EA-80E6-F28A-8442-FA19860AE41A}"/>
          </ac:picMkLst>
        </pc:picChg>
        <pc:picChg chg="add mod">
          <ac:chgData name="Jessica Star" userId="84a9c816-24f5-4fa6-bf7d-0887ff5c664c" providerId="ADAL" clId="{7D2E9A70-E502-4F87-9D99-AF2D0D95FFE4}" dt="2024-06-11T19:24:30.244" v="858" actId="962"/>
          <ac:picMkLst>
            <pc:docMk/>
            <pc:sldMk cId="1123180684" sldId="480"/>
            <ac:picMk id="15" creationId="{4709FA4E-77F4-E457-C1D3-B6AAAFD70A44}"/>
          </ac:picMkLst>
        </pc:picChg>
      </pc:sldChg>
      <pc:sldChg chg="addSp delSp modSp mod modNotesTx">
        <pc:chgData name="Jessica Star" userId="84a9c816-24f5-4fa6-bf7d-0887ff5c664c" providerId="ADAL" clId="{7D2E9A70-E502-4F87-9D99-AF2D0D95FFE4}" dt="2024-06-11T19:58:07.088" v="1009" actId="20577"/>
        <pc:sldMkLst>
          <pc:docMk/>
          <pc:sldMk cId="2623338994" sldId="481"/>
        </pc:sldMkLst>
        <pc:spChg chg="mod">
          <ac:chgData name="Jessica Star" userId="84a9c816-24f5-4fa6-bf7d-0887ff5c664c" providerId="ADAL" clId="{7D2E9A70-E502-4F87-9D99-AF2D0D95FFE4}" dt="2024-06-11T19:21:29.920" v="794" actId="962"/>
          <ac:spMkLst>
            <pc:docMk/>
            <pc:sldMk cId="2623338994" sldId="481"/>
            <ac:spMk id="2" creationId="{2848A431-F380-353A-789E-EC43BE5E790C}"/>
          </ac:spMkLst>
        </pc:spChg>
        <pc:spChg chg="mod">
          <ac:chgData name="Jessica Star" userId="84a9c816-24f5-4fa6-bf7d-0887ff5c664c" providerId="ADAL" clId="{7D2E9A70-E502-4F87-9D99-AF2D0D95FFE4}" dt="2024-06-11T12:28:48.189" v="147" actId="164"/>
          <ac:spMkLst>
            <pc:docMk/>
            <pc:sldMk cId="2623338994" sldId="481"/>
            <ac:spMk id="3" creationId="{C1CBE499-AAD2-C193-CEF1-C02C67EE8F1F}"/>
          </ac:spMkLst>
        </pc:spChg>
        <pc:spChg chg="mod">
          <ac:chgData name="Jessica Star" userId="84a9c816-24f5-4fa6-bf7d-0887ff5c664c" providerId="ADAL" clId="{7D2E9A70-E502-4F87-9D99-AF2D0D95FFE4}" dt="2024-06-11T16:00:00.744" v="246"/>
          <ac:spMkLst>
            <pc:docMk/>
            <pc:sldMk cId="2623338994" sldId="481"/>
            <ac:spMk id="5" creationId="{26A6C56B-B459-E4F5-E07D-DD98A1869012}"/>
          </ac:spMkLst>
        </pc:spChg>
        <pc:grpChg chg="add del mod">
          <ac:chgData name="Jessica Star" userId="84a9c816-24f5-4fa6-bf7d-0887ff5c664c" providerId="ADAL" clId="{7D2E9A70-E502-4F87-9D99-AF2D0D95FFE4}" dt="2024-06-11T12:29:08.830" v="148" actId="478"/>
          <ac:grpSpMkLst>
            <pc:docMk/>
            <pc:sldMk cId="2623338994" sldId="481"/>
            <ac:grpSpMk id="4" creationId="{289B058E-02B6-F516-200A-6BD724BB31CB}"/>
          </ac:grpSpMkLst>
        </pc:grpChg>
        <pc:grpChg chg="mod">
          <ac:chgData name="Jessica Star" userId="84a9c816-24f5-4fa6-bf7d-0887ff5c664c" providerId="ADAL" clId="{7D2E9A70-E502-4F87-9D99-AF2D0D95FFE4}" dt="2024-06-11T12:28:48.189" v="147" actId="164"/>
          <ac:grpSpMkLst>
            <pc:docMk/>
            <pc:sldMk cId="2623338994" sldId="481"/>
            <ac:grpSpMk id="11" creationId="{9DC7FBD2-D134-D351-4650-06E157AF10AE}"/>
          </ac:grpSpMkLst>
        </pc:grpChg>
        <pc:picChg chg="add mod">
          <ac:chgData name="Jessica Star" userId="84a9c816-24f5-4fa6-bf7d-0887ff5c664c" providerId="ADAL" clId="{7D2E9A70-E502-4F87-9D99-AF2D0D95FFE4}" dt="2024-06-11T19:24:35.410" v="860" actId="962"/>
          <ac:picMkLst>
            <pc:docMk/>
            <pc:sldMk cId="2623338994" sldId="481"/>
            <ac:picMk id="13" creationId="{5EC04C48-B031-9DEB-4A90-4F22EA4AE909}"/>
          </ac:picMkLst>
        </pc:picChg>
      </pc:sldChg>
      <pc:sldChg chg="modSp mod modNotesTx">
        <pc:chgData name="Jessica Star" userId="84a9c816-24f5-4fa6-bf7d-0887ff5c664c" providerId="ADAL" clId="{7D2E9A70-E502-4F87-9D99-AF2D0D95FFE4}" dt="2024-06-11T19:58:12.305" v="1011" actId="20577"/>
        <pc:sldMkLst>
          <pc:docMk/>
          <pc:sldMk cId="2330201900" sldId="482"/>
        </pc:sldMkLst>
        <pc:spChg chg="mod">
          <ac:chgData name="Jessica Star" userId="84a9c816-24f5-4fa6-bf7d-0887ff5c664c" providerId="ADAL" clId="{7D2E9A70-E502-4F87-9D99-AF2D0D95FFE4}" dt="2024-06-11T19:21:29.762" v="793" actId="962"/>
          <ac:spMkLst>
            <pc:docMk/>
            <pc:sldMk cId="2330201900" sldId="482"/>
            <ac:spMk id="5" creationId="{1D260E02-11A6-86D0-662A-310A60DB1E7D}"/>
          </ac:spMkLst>
        </pc:spChg>
        <pc:picChg chg="mod">
          <ac:chgData name="Jessica Star" userId="84a9c816-24f5-4fa6-bf7d-0887ff5c664c" providerId="ADAL" clId="{7D2E9A70-E502-4F87-9D99-AF2D0D95FFE4}" dt="2024-06-11T19:24:42.784" v="862" actId="962"/>
          <ac:picMkLst>
            <pc:docMk/>
            <pc:sldMk cId="2330201900" sldId="482"/>
            <ac:picMk id="4" creationId="{4C550A32-6494-0F2E-9945-F4CF82E637DC}"/>
          </ac:picMkLst>
        </pc:picChg>
      </pc:sldChg>
      <pc:sldChg chg="addSp delSp modSp mod modNotesTx">
        <pc:chgData name="Jessica Star" userId="84a9c816-24f5-4fa6-bf7d-0887ff5c664c" providerId="ADAL" clId="{7D2E9A70-E502-4F87-9D99-AF2D0D95FFE4}" dt="2024-06-11T19:58:18.127" v="1012" actId="20577"/>
        <pc:sldMkLst>
          <pc:docMk/>
          <pc:sldMk cId="2145048752" sldId="484"/>
        </pc:sldMkLst>
        <pc:spChg chg="mod">
          <ac:chgData name="Jessica Star" userId="84a9c816-24f5-4fa6-bf7d-0887ff5c664c" providerId="ADAL" clId="{7D2E9A70-E502-4F87-9D99-AF2D0D95FFE4}" dt="2024-06-11T19:21:29.588" v="792" actId="962"/>
          <ac:spMkLst>
            <pc:docMk/>
            <pc:sldMk cId="2145048752" sldId="484"/>
            <ac:spMk id="9" creationId="{D49E684F-0EFA-607A-4498-DA3BD9950527}"/>
          </ac:spMkLst>
        </pc:spChg>
        <pc:graphicFrameChg chg="del mod">
          <ac:chgData name="Jessica Star" userId="84a9c816-24f5-4fa6-bf7d-0887ff5c664c" providerId="ADAL" clId="{7D2E9A70-E502-4F87-9D99-AF2D0D95FFE4}" dt="2024-06-11T12:29:31.862" v="153" actId="478"/>
          <ac:graphicFrameMkLst>
            <pc:docMk/>
            <pc:sldMk cId="2145048752" sldId="484"/>
            <ac:graphicFrameMk id="8" creationId="{8A11660B-1B70-32C7-B5E6-DEAC5EA42546}"/>
          </ac:graphicFrameMkLst>
        </pc:graphicFrameChg>
        <pc:picChg chg="add mod">
          <ac:chgData name="Jessica Star" userId="84a9c816-24f5-4fa6-bf7d-0887ff5c664c" providerId="ADAL" clId="{7D2E9A70-E502-4F87-9D99-AF2D0D95FFE4}" dt="2024-06-11T19:24:57.561" v="866" actId="962"/>
          <ac:picMkLst>
            <pc:docMk/>
            <pc:sldMk cId="2145048752" sldId="484"/>
            <ac:picMk id="3" creationId="{BBBD52EE-C023-6BC3-8D1C-6D8D29F2FB7C}"/>
          </ac:picMkLst>
        </pc:picChg>
      </pc:sldChg>
      <pc:sldChg chg="addSp delSp modSp mod modNotesTx">
        <pc:chgData name="Jessica Star" userId="84a9c816-24f5-4fa6-bf7d-0887ff5c664c" providerId="ADAL" clId="{7D2E9A70-E502-4F87-9D99-AF2D0D95FFE4}" dt="2024-06-11T19:58:24.291" v="1014" actId="20577"/>
        <pc:sldMkLst>
          <pc:docMk/>
          <pc:sldMk cId="2071388640" sldId="485"/>
        </pc:sldMkLst>
        <pc:spChg chg="mod">
          <ac:chgData name="Jessica Star" userId="84a9c816-24f5-4fa6-bf7d-0887ff5c664c" providerId="ADAL" clId="{7D2E9A70-E502-4F87-9D99-AF2D0D95FFE4}" dt="2024-06-11T19:21:29.430" v="791" actId="962"/>
          <ac:spMkLst>
            <pc:docMk/>
            <pc:sldMk cId="2071388640" sldId="485"/>
            <ac:spMk id="2" creationId="{4BC0C5AC-7E0B-6828-D213-70074BCDBE89}"/>
          </ac:spMkLst>
        </pc:spChg>
        <pc:spChg chg="mod">
          <ac:chgData name="Jessica Star" userId="84a9c816-24f5-4fa6-bf7d-0887ff5c664c" providerId="ADAL" clId="{7D2E9A70-E502-4F87-9D99-AF2D0D95FFE4}" dt="2024-06-11T16:41:05.214" v="505" actId="20577"/>
          <ac:spMkLst>
            <pc:docMk/>
            <pc:sldMk cId="2071388640" sldId="485"/>
            <ac:spMk id="7" creationId="{E305B3FD-B7AB-F846-6027-4D9C403CFEF4}"/>
          </ac:spMkLst>
        </pc:spChg>
        <pc:graphicFrameChg chg="del mod">
          <ac:chgData name="Jessica Star" userId="84a9c816-24f5-4fa6-bf7d-0887ff5c664c" providerId="ADAL" clId="{7D2E9A70-E502-4F87-9D99-AF2D0D95FFE4}" dt="2024-06-11T12:29:47.940" v="157" actId="478"/>
          <ac:graphicFrameMkLst>
            <pc:docMk/>
            <pc:sldMk cId="2071388640" sldId="485"/>
            <ac:graphicFrameMk id="6" creationId="{84427AE1-8656-62B6-F9AF-E9A78F678707}"/>
          </ac:graphicFrameMkLst>
        </pc:graphicFrameChg>
        <pc:picChg chg="add mod">
          <ac:chgData name="Jessica Star" userId="84a9c816-24f5-4fa6-bf7d-0887ff5c664c" providerId="ADAL" clId="{7D2E9A70-E502-4F87-9D99-AF2D0D95FFE4}" dt="2024-06-11T19:25:03.434" v="868" actId="962"/>
          <ac:picMkLst>
            <pc:docMk/>
            <pc:sldMk cId="2071388640" sldId="485"/>
            <ac:picMk id="4" creationId="{49C469D0-583D-8F82-5B2B-598B6396A2C1}"/>
          </ac:picMkLst>
        </pc:picChg>
      </pc:sldChg>
      <pc:sldChg chg="addSp delSp modSp mod modNotesTx">
        <pc:chgData name="Jessica Star" userId="84a9c816-24f5-4fa6-bf7d-0887ff5c664c" providerId="ADAL" clId="{7D2E9A70-E502-4F87-9D99-AF2D0D95FFE4}" dt="2024-06-24T13:18:17.233" v="1248" actId="1076"/>
        <pc:sldMkLst>
          <pc:docMk/>
          <pc:sldMk cId="2341556318" sldId="486"/>
        </pc:sldMkLst>
        <pc:spChg chg="mod">
          <ac:chgData name="Jessica Star" userId="84a9c816-24f5-4fa6-bf7d-0887ff5c664c" providerId="ADAL" clId="{7D2E9A70-E502-4F87-9D99-AF2D0D95FFE4}" dt="2024-06-11T19:21:28.958" v="789" actId="962"/>
          <ac:spMkLst>
            <pc:docMk/>
            <pc:sldMk cId="2341556318" sldId="486"/>
            <ac:spMk id="7" creationId="{CD7531BF-4AE6-4394-80BB-17CD113688F0}"/>
          </ac:spMkLst>
        </pc:spChg>
        <pc:spChg chg="mod ord">
          <ac:chgData name="Jessica Star" userId="84a9c816-24f5-4fa6-bf7d-0887ff5c664c" providerId="ADAL" clId="{7D2E9A70-E502-4F87-9D99-AF2D0D95FFE4}" dt="2024-06-24T13:18:17.233" v="1248" actId="1076"/>
          <ac:spMkLst>
            <pc:docMk/>
            <pc:sldMk cId="2341556318" sldId="486"/>
            <ac:spMk id="8" creationId="{7BA27A47-E523-3915-AAF0-C3ADCE35E030}"/>
          </ac:spMkLst>
        </pc:spChg>
        <pc:spChg chg="add del mod">
          <ac:chgData name="Jessica Star" userId="84a9c816-24f5-4fa6-bf7d-0887ff5c664c" providerId="ADAL" clId="{7D2E9A70-E502-4F87-9D99-AF2D0D95FFE4}" dt="2024-06-24T13:16:44.876" v="1229" actId="478"/>
          <ac:spMkLst>
            <pc:docMk/>
            <pc:sldMk cId="2341556318" sldId="486"/>
            <ac:spMk id="9" creationId="{00000000-0008-0000-1800-000041000000}"/>
          </ac:spMkLst>
        </pc:spChg>
        <pc:spChg chg="add del mod">
          <ac:chgData name="Jessica Star" userId="84a9c816-24f5-4fa6-bf7d-0887ff5c664c" providerId="ADAL" clId="{7D2E9A70-E502-4F87-9D99-AF2D0D95FFE4}" dt="2024-06-24T13:16:50.785" v="1232" actId="478"/>
          <ac:spMkLst>
            <pc:docMk/>
            <pc:sldMk cId="2341556318" sldId="486"/>
            <ac:spMk id="11" creationId="{00000000-0008-0000-1800-000038000000}"/>
          </ac:spMkLst>
        </pc:spChg>
        <pc:spChg chg="add del mod">
          <ac:chgData name="Jessica Star" userId="84a9c816-24f5-4fa6-bf7d-0887ff5c664c" providerId="ADAL" clId="{7D2E9A70-E502-4F87-9D99-AF2D0D95FFE4}" dt="2024-06-24T13:16:46.843" v="1230" actId="478"/>
          <ac:spMkLst>
            <pc:docMk/>
            <pc:sldMk cId="2341556318" sldId="486"/>
            <ac:spMk id="12" creationId="{00000000-0008-0000-1800-000039000000}"/>
          </ac:spMkLst>
        </pc:spChg>
        <pc:spChg chg="add del mod">
          <ac:chgData name="Jessica Star" userId="84a9c816-24f5-4fa6-bf7d-0887ff5c664c" providerId="ADAL" clId="{7D2E9A70-E502-4F87-9D99-AF2D0D95FFE4}" dt="2024-06-24T13:16:54.005" v="1234" actId="478"/>
          <ac:spMkLst>
            <pc:docMk/>
            <pc:sldMk cId="2341556318" sldId="486"/>
            <ac:spMk id="15" creationId="{00000000-0008-0000-1800-00002C000000}"/>
          </ac:spMkLst>
        </pc:spChg>
        <pc:spChg chg="add del mod">
          <ac:chgData name="Jessica Star" userId="84a9c816-24f5-4fa6-bf7d-0887ff5c664c" providerId="ADAL" clId="{7D2E9A70-E502-4F87-9D99-AF2D0D95FFE4}" dt="2024-06-24T13:16:38.889" v="1226" actId="478"/>
          <ac:spMkLst>
            <pc:docMk/>
            <pc:sldMk cId="2341556318" sldId="486"/>
            <ac:spMk id="16" creationId="{00000000-0008-0000-1800-00002D000000}"/>
          </ac:spMkLst>
        </pc:spChg>
        <pc:spChg chg="add del mod">
          <ac:chgData name="Jessica Star" userId="84a9c816-24f5-4fa6-bf7d-0887ff5c664c" providerId="ADAL" clId="{7D2E9A70-E502-4F87-9D99-AF2D0D95FFE4}" dt="2024-06-24T13:16:43.188" v="1228" actId="478"/>
          <ac:spMkLst>
            <pc:docMk/>
            <pc:sldMk cId="2341556318" sldId="486"/>
            <ac:spMk id="17" creationId="{00000000-0008-0000-1800-00002E000000}"/>
          </ac:spMkLst>
        </pc:spChg>
        <pc:spChg chg="add mod">
          <ac:chgData name="Jessica Star" userId="84a9c816-24f5-4fa6-bf7d-0887ff5c664c" providerId="ADAL" clId="{7D2E9A70-E502-4F87-9D99-AF2D0D95FFE4}" dt="2024-06-24T13:15:57.786" v="1207"/>
          <ac:spMkLst>
            <pc:docMk/>
            <pc:sldMk cId="2341556318" sldId="486"/>
            <ac:spMk id="27" creationId="{00000000-0008-0000-1800-000026000000}"/>
          </ac:spMkLst>
        </pc:spChg>
        <pc:spChg chg="add mod">
          <ac:chgData name="Jessica Star" userId="84a9c816-24f5-4fa6-bf7d-0887ff5c664c" providerId="ADAL" clId="{7D2E9A70-E502-4F87-9D99-AF2D0D95FFE4}" dt="2024-06-24T13:15:57.786" v="1207"/>
          <ac:spMkLst>
            <pc:docMk/>
            <pc:sldMk cId="2341556318" sldId="486"/>
            <ac:spMk id="29" creationId="{00000000-0008-0000-1800-000016000000}"/>
          </ac:spMkLst>
        </pc:spChg>
        <pc:spChg chg="add del mod">
          <ac:chgData name="Jessica Star" userId="84a9c816-24f5-4fa6-bf7d-0887ff5c664c" providerId="ADAL" clId="{7D2E9A70-E502-4F87-9D99-AF2D0D95FFE4}" dt="2024-06-24T13:16:52.202" v="1233" actId="478"/>
          <ac:spMkLst>
            <pc:docMk/>
            <pc:sldMk cId="2341556318" sldId="486"/>
            <ac:spMk id="31" creationId="{00000000-0008-0000-1800-000014000000}"/>
          </ac:spMkLst>
        </pc:spChg>
        <pc:spChg chg="add del mod">
          <ac:chgData name="Jessica Star" userId="84a9c816-24f5-4fa6-bf7d-0887ff5c664c" providerId="ADAL" clId="{7D2E9A70-E502-4F87-9D99-AF2D0D95FFE4}" dt="2024-06-24T13:16:03.522" v="1208" actId="478"/>
          <ac:spMkLst>
            <pc:docMk/>
            <pc:sldMk cId="2341556318" sldId="486"/>
            <ac:spMk id="33" creationId="{00000000-0008-0000-1800-000003000000}"/>
          </ac:spMkLst>
        </pc:spChg>
        <pc:spChg chg="add del mod">
          <ac:chgData name="Jessica Star" userId="84a9c816-24f5-4fa6-bf7d-0887ff5c664c" providerId="ADAL" clId="{7D2E9A70-E502-4F87-9D99-AF2D0D95FFE4}" dt="2024-06-24T13:16:26.568" v="1221" actId="478"/>
          <ac:spMkLst>
            <pc:docMk/>
            <pc:sldMk cId="2341556318" sldId="486"/>
            <ac:spMk id="34" creationId="{00000000-0008-0000-1800-000004000000}"/>
          </ac:spMkLst>
        </pc:spChg>
        <pc:spChg chg="add del mod">
          <ac:chgData name="Jessica Star" userId="84a9c816-24f5-4fa6-bf7d-0887ff5c664c" providerId="ADAL" clId="{7D2E9A70-E502-4F87-9D99-AF2D0D95FFE4}" dt="2024-06-24T13:16:35.236" v="1224" actId="478"/>
          <ac:spMkLst>
            <pc:docMk/>
            <pc:sldMk cId="2341556318" sldId="486"/>
            <ac:spMk id="35" creationId="{00000000-0008-0000-1800-000005000000}"/>
          </ac:spMkLst>
        </pc:spChg>
        <pc:spChg chg="add del mod">
          <ac:chgData name="Jessica Star" userId="84a9c816-24f5-4fa6-bf7d-0887ff5c664c" providerId="ADAL" clId="{7D2E9A70-E502-4F87-9D99-AF2D0D95FFE4}" dt="2024-06-24T13:16:31.406" v="1223" actId="478"/>
          <ac:spMkLst>
            <pc:docMk/>
            <pc:sldMk cId="2341556318" sldId="486"/>
            <ac:spMk id="36" creationId="{00000000-0008-0000-1800-000009000000}"/>
          </ac:spMkLst>
        </pc:spChg>
        <pc:spChg chg="add del mod">
          <ac:chgData name="Jessica Star" userId="84a9c816-24f5-4fa6-bf7d-0887ff5c664c" providerId="ADAL" clId="{7D2E9A70-E502-4F87-9D99-AF2D0D95FFE4}" dt="2024-06-24T13:16:58.474" v="1237" actId="478"/>
          <ac:spMkLst>
            <pc:docMk/>
            <pc:sldMk cId="2341556318" sldId="486"/>
            <ac:spMk id="37" creationId="{00000000-0008-0000-1800-00000A000000}"/>
          </ac:spMkLst>
        </pc:spChg>
        <pc:spChg chg="add del mod">
          <ac:chgData name="Jessica Star" userId="84a9c816-24f5-4fa6-bf7d-0887ff5c664c" providerId="ADAL" clId="{7D2E9A70-E502-4F87-9D99-AF2D0D95FFE4}" dt="2024-06-24T13:16:16.788" v="1215" actId="478"/>
          <ac:spMkLst>
            <pc:docMk/>
            <pc:sldMk cId="2341556318" sldId="486"/>
            <ac:spMk id="38" creationId="{00000000-0008-0000-1800-00000B000000}"/>
          </ac:spMkLst>
        </pc:spChg>
        <pc:spChg chg="add del mod">
          <ac:chgData name="Jessica Star" userId="84a9c816-24f5-4fa6-bf7d-0887ff5c664c" providerId="ADAL" clId="{7D2E9A70-E502-4F87-9D99-AF2D0D95FFE4}" dt="2024-06-24T13:16:15.211" v="1214" actId="478"/>
          <ac:spMkLst>
            <pc:docMk/>
            <pc:sldMk cId="2341556318" sldId="486"/>
            <ac:spMk id="39" creationId="{00000000-0008-0000-1800-00000C000000}"/>
          </ac:spMkLst>
        </pc:spChg>
        <pc:spChg chg="add del mod">
          <ac:chgData name="Jessica Star" userId="84a9c816-24f5-4fa6-bf7d-0887ff5c664c" providerId="ADAL" clId="{7D2E9A70-E502-4F87-9D99-AF2D0D95FFE4}" dt="2024-06-24T13:16:48.941" v="1231" actId="478"/>
          <ac:spMkLst>
            <pc:docMk/>
            <pc:sldMk cId="2341556318" sldId="486"/>
            <ac:spMk id="40" creationId="{00000000-0008-0000-1800-00000D000000}"/>
          </ac:spMkLst>
        </pc:spChg>
        <pc:spChg chg="add del mod">
          <ac:chgData name="Jessica Star" userId="84a9c816-24f5-4fa6-bf7d-0887ff5c664c" providerId="ADAL" clId="{7D2E9A70-E502-4F87-9D99-AF2D0D95FFE4}" dt="2024-06-24T13:16:41.313" v="1227" actId="478"/>
          <ac:spMkLst>
            <pc:docMk/>
            <pc:sldMk cId="2341556318" sldId="486"/>
            <ac:spMk id="41" creationId="{00000000-0008-0000-1800-00000E000000}"/>
          </ac:spMkLst>
        </pc:spChg>
        <pc:spChg chg="add del mod">
          <ac:chgData name="Jessica Star" userId="84a9c816-24f5-4fa6-bf7d-0887ff5c664c" providerId="ADAL" clId="{7D2E9A70-E502-4F87-9D99-AF2D0D95FFE4}" dt="2024-06-24T13:16:37.251" v="1225" actId="478"/>
          <ac:spMkLst>
            <pc:docMk/>
            <pc:sldMk cId="2341556318" sldId="486"/>
            <ac:spMk id="42" creationId="{00000000-0008-0000-1800-00000F000000}"/>
          </ac:spMkLst>
        </pc:spChg>
        <pc:spChg chg="add del mod">
          <ac:chgData name="Jessica Star" userId="84a9c816-24f5-4fa6-bf7d-0887ff5c664c" providerId="ADAL" clId="{7D2E9A70-E502-4F87-9D99-AF2D0D95FFE4}" dt="2024-06-24T13:16:12.337" v="1213" actId="478"/>
          <ac:spMkLst>
            <pc:docMk/>
            <pc:sldMk cId="2341556318" sldId="486"/>
            <ac:spMk id="43" creationId="{00000000-0008-0000-1800-000010000000}"/>
          </ac:spMkLst>
        </pc:spChg>
        <pc:spChg chg="add del mod">
          <ac:chgData name="Jessica Star" userId="84a9c816-24f5-4fa6-bf7d-0887ff5c664c" providerId="ADAL" clId="{7D2E9A70-E502-4F87-9D99-AF2D0D95FFE4}" dt="2024-06-24T13:16:18.310" v="1216" actId="478"/>
          <ac:spMkLst>
            <pc:docMk/>
            <pc:sldMk cId="2341556318" sldId="486"/>
            <ac:spMk id="44" creationId="{00000000-0008-0000-1800-000011000000}"/>
          </ac:spMkLst>
        </pc:spChg>
        <pc:spChg chg="add del mod">
          <ac:chgData name="Jessica Star" userId="84a9c816-24f5-4fa6-bf7d-0887ff5c664c" providerId="ADAL" clId="{7D2E9A70-E502-4F87-9D99-AF2D0D95FFE4}" dt="2024-06-24T13:16:06.989" v="1210" actId="478"/>
          <ac:spMkLst>
            <pc:docMk/>
            <pc:sldMk cId="2341556318" sldId="486"/>
            <ac:spMk id="45" creationId="{00000000-0008-0000-1800-000012000000}"/>
          </ac:spMkLst>
        </pc:spChg>
        <pc:grpChg chg="add del mod">
          <ac:chgData name="Jessica Star" userId="84a9c816-24f5-4fa6-bf7d-0887ff5c664c" providerId="ADAL" clId="{7D2E9A70-E502-4F87-9D99-AF2D0D95FFE4}" dt="2024-06-24T13:17:37.069" v="1243" actId="478"/>
          <ac:grpSpMkLst>
            <pc:docMk/>
            <pc:sldMk cId="2341556318" sldId="486"/>
            <ac:grpSpMk id="2" creationId="{00000000-0008-0000-1800-000043000000}"/>
          </ac:grpSpMkLst>
        </pc:grpChg>
        <pc:grpChg chg="add del mod">
          <ac:chgData name="Jessica Star" userId="84a9c816-24f5-4fa6-bf7d-0887ff5c664c" providerId="ADAL" clId="{7D2E9A70-E502-4F87-9D99-AF2D0D95FFE4}" dt="2024-06-24T13:16:50.785" v="1232" actId="478"/>
          <ac:grpSpMkLst>
            <pc:docMk/>
            <pc:sldMk cId="2341556318" sldId="486"/>
            <ac:grpSpMk id="5" creationId="{00000000-0008-0000-1800-00003A000000}"/>
          </ac:grpSpMkLst>
        </pc:grpChg>
        <pc:grpChg chg="add del mod">
          <ac:chgData name="Jessica Star" userId="84a9c816-24f5-4fa6-bf7d-0887ff5c664c" providerId="ADAL" clId="{7D2E9A70-E502-4F87-9D99-AF2D0D95FFE4}" dt="2024-06-24T13:16:56.577" v="1236" actId="478"/>
          <ac:grpSpMkLst>
            <pc:docMk/>
            <pc:sldMk cId="2341556318" sldId="486"/>
            <ac:grpSpMk id="10" creationId="{00000000-0008-0000-1800-000037000000}"/>
          </ac:grpSpMkLst>
        </pc:grpChg>
        <pc:grpChg chg="add mod">
          <ac:chgData name="Jessica Star" userId="84a9c816-24f5-4fa6-bf7d-0887ff5c664c" providerId="ADAL" clId="{7D2E9A70-E502-4F87-9D99-AF2D0D95FFE4}" dt="2024-06-24T13:15:57.786" v="1207"/>
          <ac:grpSpMkLst>
            <pc:docMk/>
            <pc:sldMk cId="2341556318" sldId="486"/>
            <ac:grpSpMk id="13" creationId="{00000000-0008-0000-1800-000027000000}"/>
          </ac:grpSpMkLst>
        </pc:grpChg>
        <pc:grpChg chg="add del mod">
          <ac:chgData name="Jessica Star" userId="84a9c816-24f5-4fa6-bf7d-0887ff5c664c" providerId="ADAL" clId="{7D2E9A70-E502-4F87-9D99-AF2D0D95FFE4}" dt="2024-06-24T13:17:15.347" v="1238" actId="478"/>
          <ac:grpSpMkLst>
            <pc:docMk/>
            <pc:sldMk cId="2341556318" sldId="486"/>
            <ac:grpSpMk id="19" creationId="{00000000-0008-0000-1800-000017000000}"/>
          </ac:grpSpMkLst>
        </pc:grpChg>
        <pc:grpChg chg="add del mod">
          <ac:chgData name="Jessica Star" userId="84a9c816-24f5-4fa6-bf7d-0887ff5c664c" providerId="ADAL" clId="{7D2E9A70-E502-4F87-9D99-AF2D0D95FFE4}" dt="2024-06-24T13:16:52.202" v="1233" actId="478"/>
          <ac:grpSpMkLst>
            <pc:docMk/>
            <pc:sldMk cId="2341556318" sldId="486"/>
            <ac:grpSpMk id="28" creationId="{00000000-0008-0000-1800-000015000000}"/>
          </ac:grpSpMkLst>
        </pc:grpChg>
        <pc:grpChg chg="add del mod">
          <ac:chgData name="Jessica Star" userId="84a9c816-24f5-4fa6-bf7d-0887ff5c664c" providerId="ADAL" clId="{7D2E9A70-E502-4F87-9D99-AF2D0D95FFE4}" dt="2024-06-24T13:16:58.474" v="1237" actId="478"/>
          <ac:grpSpMkLst>
            <pc:docMk/>
            <pc:sldMk cId="2341556318" sldId="486"/>
            <ac:grpSpMk id="30" creationId="{00000000-0008-0000-1800-000013000000}"/>
          </ac:grpSpMkLst>
        </pc:grpChg>
        <pc:grpChg chg="del">
          <ac:chgData name="Jessica Star" userId="84a9c816-24f5-4fa6-bf7d-0887ff5c664c" providerId="ADAL" clId="{7D2E9A70-E502-4F87-9D99-AF2D0D95FFE4}" dt="2024-06-11T12:31:24.989" v="176" actId="478"/>
          <ac:grpSpMkLst>
            <pc:docMk/>
            <pc:sldMk cId="2341556318" sldId="486"/>
            <ac:grpSpMk id="56" creationId="{4AE78031-6712-DE71-8F37-771CAF1AD717}"/>
          </ac:grpSpMkLst>
        </pc:grpChg>
        <pc:graphicFrameChg chg="add del mod modGraphic">
          <ac:chgData name="Jessica Star" userId="84a9c816-24f5-4fa6-bf7d-0887ff5c664c" providerId="ADAL" clId="{7D2E9A70-E502-4F87-9D99-AF2D0D95FFE4}" dt="2024-06-24T13:17:15.347" v="1238" actId="478"/>
          <ac:graphicFrameMkLst>
            <pc:docMk/>
            <pc:sldMk cId="2341556318" sldId="486"/>
            <ac:graphicFrameMk id="32" creationId="{00000000-0008-0000-1800-000002000000}"/>
          </ac:graphicFrameMkLst>
        </pc:graphicFrameChg>
        <pc:picChg chg="add del mod">
          <ac:chgData name="Jessica Star" userId="84a9c816-24f5-4fa6-bf7d-0887ff5c664c" providerId="ADAL" clId="{7D2E9A70-E502-4F87-9D99-AF2D0D95FFE4}" dt="2024-06-24T13:15:15.166" v="1206" actId="478"/>
          <ac:picMkLst>
            <pc:docMk/>
            <pc:sldMk cId="2341556318" sldId="486"/>
            <ac:picMk id="4" creationId="{28E8E4AC-964B-6623-4B4F-D3769F54C0F0}"/>
          </ac:picMkLst>
        </pc:picChg>
        <pc:picChg chg="add mod">
          <ac:chgData name="Jessica Star" userId="84a9c816-24f5-4fa6-bf7d-0887ff5c664c" providerId="ADAL" clId="{7D2E9A70-E502-4F87-9D99-AF2D0D95FFE4}" dt="2024-06-24T13:15:57.786" v="1207"/>
          <ac:picMkLst>
            <pc:docMk/>
            <pc:sldMk cId="2341556318" sldId="486"/>
            <ac:picMk id="6" creationId="{00000000-0008-0000-1800-000018000000}"/>
          </ac:picMkLst>
        </pc:picChg>
        <pc:picChg chg="add mod">
          <ac:chgData name="Jessica Star" userId="84a9c816-24f5-4fa6-bf7d-0887ff5c664c" providerId="ADAL" clId="{7D2E9A70-E502-4F87-9D99-AF2D0D95FFE4}" dt="2024-06-24T13:18:10.327" v="1247" actId="1076"/>
          <ac:picMkLst>
            <pc:docMk/>
            <pc:sldMk cId="2341556318" sldId="486"/>
            <ac:picMk id="47" creationId="{08981462-7C91-F606-DF71-C1EF7FC11E20}"/>
          </ac:picMkLst>
        </pc:picChg>
        <pc:cxnChg chg="add del mod">
          <ac:chgData name="Jessica Star" userId="84a9c816-24f5-4fa6-bf7d-0887ff5c664c" providerId="ADAL" clId="{7D2E9A70-E502-4F87-9D99-AF2D0D95FFE4}" dt="2024-06-24T13:16:56.577" v="1236" actId="478"/>
          <ac:cxnSpMkLst>
            <pc:docMk/>
            <pc:sldMk cId="2341556318" sldId="486"/>
            <ac:cxnSpMk id="14" creationId="{00000000-0008-0000-1800-000020000000}"/>
          </ac:cxnSpMkLst>
        </pc:cxnChg>
        <pc:cxnChg chg="add del mod">
          <ac:chgData name="Jessica Star" userId="84a9c816-24f5-4fa6-bf7d-0887ff5c664c" providerId="ADAL" clId="{7D2E9A70-E502-4F87-9D99-AF2D0D95FFE4}" dt="2024-06-24T13:16:10.265" v="1212" actId="478"/>
          <ac:cxnSpMkLst>
            <pc:docMk/>
            <pc:sldMk cId="2341556318" sldId="486"/>
            <ac:cxnSpMk id="18" creationId="{00000000-0008-0000-1800-000030000000}"/>
          </ac:cxnSpMkLst>
        </pc:cxnChg>
        <pc:cxnChg chg="add del mod">
          <ac:chgData name="Jessica Star" userId="84a9c816-24f5-4fa6-bf7d-0887ff5c664c" providerId="ADAL" clId="{7D2E9A70-E502-4F87-9D99-AF2D0D95FFE4}" dt="2024-06-24T13:16:55.363" v="1235" actId="478"/>
          <ac:cxnSpMkLst>
            <pc:docMk/>
            <pc:sldMk cId="2341556318" sldId="486"/>
            <ac:cxnSpMk id="20" creationId="{00000000-0008-0000-1800-000019000000}"/>
          </ac:cxnSpMkLst>
        </pc:cxnChg>
        <pc:cxnChg chg="add del mod">
          <ac:chgData name="Jessica Star" userId="84a9c816-24f5-4fa6-bf7d-0887ff5c664c" providerId="ADAL" clId="{7D2E9A70-E502-4F87-9D99-AF2D0D95FFE4}" dt="2024-06-24T13:16:09.070" v="1211" actId="478"/>
          <ac:cxnSpMkLst>
            <pc:docMk/>
            <pc:sldMk cId="2341556318" sldId="486"/>
            <ac:cxnSpMk id="21" creationId="{00000000-0008-0000-1800-00001B000000}"/>
          </ac:cxnSpMkLst>
        </pc:cxnChg>
        <pc:cxnChg chg="add del mod">
          <ac:chgData name="Jessica Star" userId="84a9c816-24f5-4fa6-bf7d-0887ff5c664c" providerId="ADAL" clId="{7D2E9A70-E502-4F87-9D99-AF2D0D95FFE4}" dt="2024-06-24T13:16:04.963" v="1209" actId="478"/>
          <ac:cxnSpMkLst>
            <pc:docMk/>
            <pc:sldMk cId="2341556318" sldId="486"/>
            <ac:cxnSpMk id="22" creationId="{00000000-0008-0000-1800-00001D000000}"/>
          </ac:cxnSpMkLst>
        </pc:cxnChg>
        <pc:cxnChg chg="add del mod">
          <ac:chgData name="Jessica Star" userId="84a9c816-24f5-4fa6-bf7d-0887ff5c664c" providerId="ADAL" clId="{7D2E9A70-E502-4F87-9D99-AF2D0D95FFE4}" dt="2024-06-24T13:16:19.927" v="1217" actId="478"/>
          <ac:cxnSpMkLst>
            <pc:docMk/>
            <pc:sldMk cId="2341556318" sldId="486"/>
            <ac:cxnSpMk id="23" creationId="{00000000-0008-0000-1800-00001F000000}"/>
          </ac:cxnSpMkLst>
        </pc:cxnChg>
        <pc:cxnChg chg="add del mod">
          <ac:chgData name="Jessica Star" userId="84a9c816-24f5-4fa6-bf7d-0887ff5c664c" providerId="ADAL" clId="{7D2E9A70-E502-4F87-9D99-AF2D0D95FFE4}" dt="2024-06-24T13:16:23.926" v="1220" actId="478"/>
          <ac:cxnSpMkLst>
            <pc:docMk/>
            <pc:sldMk cId="2341556318" sldId="486"/>
            <ac:cxnSpMk id="24" creationId="{00000000-0008-0000-1800-000021000000}"/>
          </ac:cxnSpMkLst>
        </pc:cxnChg>
        <pc:cxnChg chg="add del mod">
          <ac:chgData name="Jessica Star" userId="84a9c816-24f5-4fa6-bf7d-0887ff5c664c" providerId="ADAL" clId="{7D2E9A70-E502-4F87-9D99-AF2D0D95FFE4}" dt="2024-06-24T13:16:21.337" v="1218" actId="478"/>
          <ac:cxnSpMkLst>
            <pc:docMk/>
            <pc:sldMk cId="2341556318" sldId="486"/>
            <ac:cxnSpMk id="25" creationId="{00000000-0008-0000-1800-000023000000}"/>
          </ac:cxnSpMkLst>
        </pc:cxnChg>
        <pc:cxnChg chg="add del mod">
          <ac:chgData name="Jessica Star" userId="84a9c816-24f5-4fa6-bf7d-0887ff5c664c" providerId="ADAL" clId="{7D2E9A70-E502-4F87-9D99-AF2D0D95FFE4}" dt="2024-06-24T13:16:22.736" v="1219" actId="478"/>
          <ac:cxnSpMkLst>
            <pc:docMk/>
            <pc:sldMk cId="2341556318" sldId="486"/>
            <ac:cxnSpMk id="26" creationId="{00000000-0008-0000-1800-000025000000}"/>
          </ac:cxnSpMkLst>
        </pc:cxnChg>
      </pc:sldChg>
      <pc:sldChg chg="addSp delSp modSp mod modNotesTx">
        <pc:chgData name="Jessica Star" userId="84a9c816-24f5-4fa6-bf7d-0887ff5c664c" providerId="ADAL" clId="{7D2E9A70-E502-4F87-9D99-AF2D0D95FFE4}" dt="2024-06-11T19:58:30.361" v="1015" actId="20577"/>
        <pc:sldMkLst>
          <pc:docMk/>
          <pc:sldMk cId="135000119" sldId="487"/>
        </pc:sldMkLst>
        <pc:spChg chg="mod">
          <ac:chgData name="Jessica Star" userId="84a9c816-24f5-4fa6-bf7d-0887ff5c664c" providerId="ADAL" clId="{7D2E9A70-E502-4F87-9D99-AF2D0D95FFE4}" dt="2024-06-11T19:21:29.210" v="790" actId="962"/>
          <ac:spMkLst>
            <pc:docMk/>
            <pc:sldMk cId="135000119" sldId="487"/>
            <ac:spMk id="5" creationId="{4681504D-F752-0CBB-61D8-B648B95926E2}"/>
          </ac:spMkLst>
        </pc:spChg>
        <pc:spChg chg="mod">
          <ac:chgData name="Jessica Star" userId="84a9c816-24f5-4fa6-bf7d-0887ff5c664c" providerId="ADAL" clId="{7D2E9A70-E502-4F87-9D99-AF2D0D95FFE4}" dt="2024-06-11T16:41:11.352" v="506" actId="20577"/>
          <ac:spMkLst>
            <pc:docMk/>
            <pc:sldMk cId="135000119" sldId="487"/>
            <ac:spMk id="7" creationId="{0C292D2C-B57B-5257-6539-EF42EC8A246B}"/>
          </ac:spMkLst>
        </pc:spChg>
        <pc:spChg chg="mod">
          <ac:chgData name="Jessica Star" userId="84a9c816-24f5-4fa6-bf7d-0887ff5c664c" providerId="ADAL" clId="{7D2E9A70-E502-4F87-9D99-AF2D0D95FFE4}" dt="2024-06-11T12:30:11.679" v="161" actId="164"/>
          <ac:spMkLst>
            <pc:docMk/>
            <pc:sldMk cId="135000119" sldId="487"/>
            <ac:spMk id="13" creationId="{5FDBF428-F7C5-484E-8301-7DE642DF650C}"/>
          </ac:spMkLst>
        </pc:spChg>
        <pc:grpChg chg="add del mod">
          <ac:chgData name="Jessica Star" userId="84a9c816-24f5-4fa6-bf7d-0887ff5c664c" providerId="ADAL" clId="{7D2E9A70-E502-4F87-9D99-AF2D0D95FFE4}" dt="2024-06-11T12:30:37.076" v="171" actId="164"/>
          <ac:grpSpMkLst>
            <pc:docMk/>
            <pc:sldMk cId="135000119" sldId="487"/>
            <ac:grpSpMk id="2" creationId="{8CF20C0E-BE3C-A943-9279-A0C1C51112E8}"/>
          </ac:grpSpMkLst>
        </pc:grpChg>
        <pc:grpChg chg="mod">
          <ac:chgData name="Jessica Star" userId="84a9c816-24f5-4fa6-bf7d-0887ff5c664c" providerId="ADAL" clId="{7D2E9A70-E502-4F87-9D99-AF2D0D95FFE4}" dt="2024-06-11T12:30:11.679" v="161" actId="164"/>
          <ac:grpSpMkLst>
            <pc:docMk/>
            <pc:sldMk cId="135000119" sldId="487"/>
            <ac:grpSpMk id="4" creationId="{F2FB6C2B-3332-4CAE-3382-C89CB44C908D}"/>
          </ac:grpSpMkLst>
        </pc:grpChg>
        <pc:grpChg chg="add del mod">
          <ac:chgData name="Jessica Star" userId="84a9c816-24f5-4fa6-bf7d-0887ff5c664c" providerId="ADAL" clId="{7D2E9A70-E502-4F87-9D99-AF2D0D95FFE4}" dt="2024-06-11T12:30:42.752" v="172" actId="478"/>
          <ac:grpSpMkLst>
            <pc:docMk/>
            <pc:sldMk cId="135000119" sldId="487"/>
            <ac:grpSpMk id="10" creationId="{4BF18335-BC79-536A-6740-E73D732076A3}"/>
          </ac:grpSpMkLst>
        </pc:grpChg>
        <pc:picChg chg="add mod">
          <ac:chgData name="Jessica Star" userId="84a9c816-24f5-4fa6-bf7d-0887ff5c664c" providerId="ADAL" clId="{7D2E9A70-E502-4F87-9D99-AF2D0D95FFE4}" dt="2024-06-11T12:30:31.080" v="168" actId="931"/>
          <ac:picMkLst>
            <pc:docMk/>
            <pc:sldMk cId="135000119" sldId="487"/>
            <ac:picMk id="9" creationId="{938209ED-6D63-0620-0AF0-17949AF7CD54}"/>
          </ac:picMkLst>
        </pc:picChg>
        <pc:picChg chg="add del mod">
          <ac:chgData name="Jessica Star" userId="84a9c816-24f5-4fa6-bf7d-0887ff5c664c" providerId="ADAL" clId="{7D2E9A70-E502-4F87-9D99-AF2D0D95FFE4}" dt="2024-06-11T12:30:37.076" v="171" actId="164"/>
          <ac:picMkLst>
            <pc:docMk/>
            <pc:sldMk cId="135000119" sldId="487"/>
            <ac:picMk id="14" creationId="{6E33C6BC-ABF2-CBE7-0361-87128B998092}"/>
          </ac:picMkLst>
        </pc:picChg>
        <pc:picChg chg="add mod">
          <ac:chgData name="Jessica Star" userId="84a9c816-24f5-4fa6-bf7d-0887ff5c664c" providerId="ADAL" clId="{7D2E9A70-E502-4F87-9D99-AF2D0D95FFE4}" dt="2024-06-11T19:25:55.940" v="870" actId="962"/>
          <ac:picMkLst>
            <pc:docMk/>
            <pc:sldMk cId="135000119" sldId="487"/>
            <ac:picMk id="15" creationId="{9528803B-8826-BCAE-BF51-6C7B3560CBE6}"/>
          </ac:picMkLst>
        </pc:picChg>
      </pc:sldChg>
      <pc:sldChg chg="modSp mod">
        <pc:chgData name="Jessica Star" userId="84a9c816-24f5-4fa6-bf7d-0887ff5c664c" providerId="ADAL" clId="{7D2E9A70-E502-4F87-9D99-AF2D0D95FFE4}" dt="2024-06-11T19:26:11.255" v="874" actId="962"/>
        <pc:sldMkLst>
          <pc:docMk/>
          <pc:sldMk cId="994062567" sldId="488"/>
        </pc:sldMkLst>
        <pc:spChg chg="mod">
          <ac:chgData name="Jessica Star" userId="84a9c816-24f5-4fa6-bf7d-0887ff5c664c" providerId="ADAL" clId="{7D2E9A70-E502-4F87-9D99-AF2D0D95FFE4}" dt="2024-06-11T19:21:28.547" v="788" actId="962"/>
          <ac:spMkLst>
            <pc:docMk/>
            <pc:sldMk cId="994062567" sldId="488"/>
            <ac:spMk id="7" creationId="{F059AEDE-C6E9-B13E-CC62-775840DB37D0}"/>
          </ac:spMkLst>
        </pc:spChg>
        <pc:picChg chg="mod">
          <ac:chgData name="Jessica Star" userId="84a9c816-24f5-4fa6-bf7d-0887ff5c664c" providerId="ADAL" clId="{7D2E9A70-E502-4F87-9D99-AF2D0D95FFE4}" dt="2024-06-11T19:26:11.255" v="874" actId="962"/>
          <ac:picMkLst>
            <pc:docMk/>
            <pc:sldMk cId="994062567" sldId="488"/>
            <ac:picMk id="4" creationId="{A4D41D44-BA46-C780-1196-EB35E57F11C8}"/>
          </ac:picMkLst>
        </pc:picChg>
      </pc:sldChg>
      <pc:sldChg chg="modSp mod">
        <pc:chgData name="Jessica Star" userId="84a9c816-24f5-4fa6-bf7d-0887ff5c664c" providerId="ADAL" clId="{7D2E9A70-E502-4F87-9D99-AF2D0D95FFE4}" dt="2024-06-11T20:46:27.504" v="1198" actId="113"/>
        <pc:sldMkLst>
          <pc:docMk/>
          <pc:sldMk cId="2079996528" sldId="489"/>
        </pc:sldMkLst>
        <pc:spChg chg="mod">
          <ac:chgData name="Jessica Star" userId="84a9c816-24f5-4fa6-bf7d-0887ff5c664c" providerId="ADAL" clId="{7D2E9A70-E502-4F87-9D99-AF2D0D95FFE4}" dt="2024-06-11T19:21:27.804" v="787" actId="962"/>
          <ac:spMkLst>
            <pc:docMk/>
            <pc:sldMk cId="2079996528" sldId="489"/>
            <ac:spMk id="2" creationId="{7FF2DAA2-EBCF-C83D-5B94-BD14B401F712}"/>
          </ac:spMkLst>
        </pc:spChg>
        <pc:spChg chg="mod">
          <ac:chgData name="Jessica Star" userId="84a9c816-24f5-4fa6-bf7d-0887ff5c664c" providerId="ADAL" clId="{7D2E9A70-E502-4F87-9D99-AF2D0D95FFE4}" dt="2024-06-11T20:46:27.504" v="1198" actId="113"/>
          <ac:spMkLst>
            <pc:docMk/>
            <pc:sldMk cId="2079996528" sldId="489"/>
            <ac:spMk id="5" creationId="{88F26D36-6E1C-14DB-9FB8-448A68A19A3F}"/>
          </ac:spMkLst>
        </pc:spChg>
        <pc:graphicFrameChg chg="mod">
          <ac:chgData name="Jessica Star" userId="84a9c816-24f5-4fa6-bf7d-0887ff5c664c" providerId="ADAL" clId="{7D2E9A70-E502-4F87-9D99-AF2D0D95FFE4}" dt="2024-06-11T19:26:17.410" v="876" actId="962"/>
          <ac:graphicFrameMkLst>
            <pc:docMk/>
            <pc:sldMk cId="2079996528" sldId="489"/>
            <ac:graphicFrameMk id="4" creationId="{CD247237-04ED-7A08-A019-CE38C7BBDD03}"/>
          </ac:graphicFrameMkLst>
        </pc:graphicFrameChg>
      </pc:sldChg>
      <pc:sldChg chg="modSp mod modNotesTx">
        <pc:chgData name="Jessica Star" userId="84a9c816-24f5-4fa6-bf7d-0887ff5c664c" providerId="ADAL" clId="{7D2E9A70-E502-4F87-9D99-AF2D0D95FFE4}" dt="2024-06-11T20:01:15.512" v="1029" actId="5793"/>
        <pc:sldMkLst>
          <pc:docMk/>
          <pc:sldMk cId="3991777956" sldId="490"/>
        </pc:sldMkLst>
        <pc:spChg chg="mod">
          <ac:chgData name="Jessica Star" userId="84a9c816-24f5-4fa6-bf7d-0887ff5c664c" providerId="ADAL" clId="{7D2E9A70-E502-4F87-9D99-AF2D0D95FFE4}" dt="2024-06-11T19:44:42.830" v="936" actId="1076"/>
          <ac:spMkLst>
            <pc:docMk/>
            <pc:sldMk cId="3991777956" sldId="490"/>
            <ac:spMk id="7" creationId="{D73177FB-53A4-11B1-E933-1A7AC2D180A1}"/>
          </ac:spMkLst>
        </pc:spChg>
        <pc:picChg chg="mod">
          <ac:chgData name="Jessica Star" userId="84a9c816-24f5-4fa6-bf7d-0887ff5c664c" providerId="ADAL" clId="{7D2E9A70-E502-4F87-9D99-AF2D0D95FFE4}" dt="2024-06-11T19:26:23.629" v="878" actId="962"/>
          <ac:picMkLst>
            <pc:docMk/>
            <pc:sldMk cId="3991777956" sldId="490"/>
            <ac:picMk id="3" creationId="{73104DD3-7BD8-1761-04E1-E58D8F6F7177}"/>
          </ac:picMkLst>
        </pc:picChg>
      </pc:sldChg>
      <pc:sldChg chg="addSp delSp modSp mod modNotesTx">
        <pc:chgData name="Jessica Star" userId="84a9c816-24f5-4fa6-bf7d-0887ff5c664c" providerId="ADAL" clId="{7D2E9A70-E502-4F87-9D99-AF2D0D95FFE4}" dt="2024-06-11T20:05:11.098" v="1036" actId="20577"/>
        <pc:sldMkLst>
          <pc:docMk/>
          <pc:sldMk cId="3058879173" sldId="491"/>
        </pc:sldMkLst>
        <pc:spChg chg="mod">
          <ac:chgData name="Jessica Star" userId="84a9c816-24f5-4fa6-bf7d-0887ff5c664c" providerId="ADAL" clId="{7D2E9A70-E502-4F87-9D99-AF2D0D95FFE4}" dt="2024-06-11T20:05:11.098" v="1036" actId="20577"/>
          <ac:spMkLst>
            <pc:docMk/>
            <pc:sldMk cId="3058879173" sldId="491"/>
            <ac:spMk id="8" creationId="{8A47590B-2631-9338-82A1-64FE135D1973}"/>
          </ac:spMkLst>
        </pc:spChg>
        <pc:graphicFrameChg chg="del mod">
          <ac:chgData name="Jessica Star" userId="84a9c816-24f5-4fa6-bf7d-0887ff5c664c" providerId="ADAL" clId="{7D2E9A70-E502-4F87-9D99-AF2D0D95FFE4}" dt="2024-06-11T12:32:15.576" v="187" actId="478"/>
          <ac:graphicFrameMkLst>
            <pc:docMk/>
            <pc:sldMk cId="3058879173" sldId="491"/>
            <ac:graphicFrameMk id="6" creationId="{129428AB-1C46-84A1-E2F2-70E78E393400}"/>
          </ac:graphicFrameMkLst>
        </pc:graphicFrameChg>
        <pc:picChg chg="add mod">
          <ac:chgData name="Jessica Star" userId="84a9c816-24f5-4fa6-bf7d-0887ff5c664c" providerId="ADAL" clId="{7D2E9A70-E502-4F87-9D99-AF2D0D95FFE4}" dt="2024-06-11T19:26:32.114" v="880" actId="962"/>
          <ac:picMkLst>
            <pc:docMk/>
            <pc:sldMk cId="3058879173" sldId="491"/>
            <ac:picMk id="4" creationId="{BBFDFFEF-F404-6C17-3299-4F8558FBDD91}"/>
          </ac:picMkLst>
        </pc:picChg>
      </pc:sldChg>
      <pc:sldChg chg="addSp delSp modSp mod">
        <pc:chgData name="Jessica Star" userId="84a9c816-24f5-4fa6-bf7d-0887ff5c664c" providerId="ADAL" clId="{7D2E9A70-E502-4F87-9D99-AF2D0D95FFE4}" dt="2024-06-11T19:45:18.200" v="937" actId="1076"/>
        <pc:sldMkLst>
          <pc:docMk/>
          <pc:sldMk cId="4003522895" sldId="492"/>
        </pc:sldMkLst>
        <pc:spChg chg="mod">
          <ac:chgData name="Jessica Star" userId="84a9c816-24f5-4fa6-bf7d-0887ff5c664c" providerId="ADAL" clId="{7D2E9A70-E502-4F87-9D99-AF2D0D95FFE4}" dt="2024-06-11T19:45:18.200" v="937" actId="1076"/>
          <ac:spMkLst>
            <pc:docMk/>
            <pc:sldMk cId="4003522895" sldId="492"/>
            <ac:spMk id="7" creationId="{14E54084-BC0B-F3AE-F612-A724BF57C3DD}"/>
          </ac:spMkLst>
        </pc:spChg>
        <pc:graphicFrameChg chg="del mod">
          <ac:chgData name="Jessica Star" userId="84a9c816-24f5-4fa6-bf7d-0887ff5c664c" providerId="ADAL" clId="{7D2E9A70-E502-4F87-9D99-AF2D0D95FFE4}" dt="2024-06-11T12:32:32.164" v="193" actId="478"/>
          <ac:graphicFrameMkLst>
            <pc:docMk/>
            <pc:sldMk cId="4003522895" sldId="492"/>
            <ac:graphicFrameMk id="6" creationId="{0B2B1853-3EB6-8C94-4180-CBDCA7CBFC38}"/>
          </ac:graphicFrameMkLst>
        </pc:graphicFrameChg>
        <pc:picChg chg="add mod">
          <ac:chgData name="Jessica Star" userId="84a9c816-24f5-4fa6-bf7d-0887ff5c664c" providerId="ADAL" clId="{7D2E9A70-E502-4F87-9D99-AF2D0D95FFE4}" dt="2024-06-11T19:26:38.891" v="882" actId="962"/>
          <ac:picMkLst>
            <pc:docMk/>
            <pc:sldMk cId="4003522895" sldId="492"/>
            <ac:picMk id="4" creationId="{DC8C269F-25B3-C36C-B1DA-DBBD593E24CE}"/>
          </ac:picMkLst>
        </pc:picChg>
      </pc:sldChg>
      <pc:sldChg chg="addSp delSp modSp mod">
        <pc:chgData name="Jessica Star" userId="84a9c816-24f5-4fa6-bf7d-0887ff5c664c" providerId="ADAL" clId="{7D2E9A70-E502-4F87-9D99-AF2D0D95FFE4}" dt="2024-06-11T20:05:27.953" v="1037" actId="1076"/>
        <pc:sldMkLst>
          <pc:docMk/>
          <pc:sldMk cId="2208036836" sldId="493"/>
        </pc:sldMkLst>
        <pc:spChg chg="mod">
          <ac:chgData name="Jessica Star" userId="84a9c816-24f5-4fa6-bf7d-0887ff5c664c" providerId="ADAL" clId="{7D2E9A70-E502-4F87-9D99-AF2D0D95FFE4}" dt="2024-06-11T20:05:27.953" v="1037" actId="1076"/>
          <ac:spMkLst>
            <pc:docMk/>
            <pc:sldMk cId="2208036836" sldId="493"/>
            <ac:spMk id="7" creationId="{8CF6A5AF-EE34-D004-0B2E-BFB1A9064CC0}"/>
          </ac:spMkLst>
        </pc:spChg>
        <pc:graphicFrameChg chg="del mod">
          <ac:chgData name="Jessica Star" userId="84a9c816-24f5-4fa6-bf7d-0887ff5c664c" providerId="ADAL" clId="{7D2E9A70-E502-4F87-9D99-AF2D0D95FFE4}" dt="2024-06-11T12:32:52.276" v="199" actId="478"/>
          <ac:graphicFrameMkLst>
            <pc:docMk/>
            <pc:sldMk cId="2208036836" sldId="493"/>
            <ac:graphicFrameMk id="6" creationId="{37C6C9DF-5CE6-979E-28A4-A53FEEB87A09}"/>
          </ac:graphicFrameMkLst>
        </pc:graphicFrameChg>
        <pc:picChg chg="add mod">
          <ac:chgData name="Jessica Star" userId="84a9c816-24f5-4fa6-bf7d-0887ff5c664c" providerId="ADAL" clId="{7D2E9A70-E502-4F87-9D99-AF2D0D95FFE4}" dt="2024-06-11T19:26:45.601" v="884" actId="962"/>
          <ac:picMkLst>
            <pc:docMk/>
            <pc:sldMk cId="2208036836" sldId="493"/>
            <ac:picMk id="4" creationId="{596A82B9-3526-CFDF-2814-E9EFBFF3AE09}"/>
          </ac:picMkLst>
        </pc:picChg>
      </pc:sldChg>
      <pc:sldChg chg="modSp mod modNotesTx">
        <pc:chgData name="Jessica Star" userId="84a9c816-24f5-4fa6-bf7d-0887ff5c664c" providerId="ADAL" clId="{7D2E9A70-E502-4F87-9D99-AF2D0D95FFE4}" dt="2024-06-11T20:47:50.216" v="1201" actId="113"/>
        <pc:sldMkLst>
          <pc:docMk/>
          <pc:sldMk cId="975700650" sldId="494"/>
        </pc:sldMkLst>
        <pc:spChg chg="mod">
          <ac:chgData name="Jessica Star" userId="84a9c816-24f5-4fa6-bf7d-0887ff5c664c" providerId="ADAL" clId="{7D2E9A70-E502-4F87-9D99-AF2D0D95FFE4}" dt="2024-06-11T20:47:50.216" v="1201" actId="113"/>
          <ac:spMkLst>
            <pc:docMk/>
            <pc:sldMk cId="975700650" sldId="494"/>
            <ac:spMk id="6" creationId="{D721107B-E88E-24F8-B690-FF83D0685E12}"/>
          </ac:spMkLst>
        </pc:spChg>
        <pc:graphicFrameChg chg="mod">
          <ac:chgData name="Jessica Star" userId="84a9c816-24f5-4fa6-bf7d-0887ff5c664c" providerId="ADAL" clId="{7D2E9A70-E502-4F87-9D99-AF2D0D95FFE4}" dt="2024-06-11T19:26:52.370" v="886" actId="962"/>
          <ac:graphicFrameMkLst>
            <pc:docMk/>
            <pc:sldMk cId="975700650" sldId="494"/>
            <ac:graphicFrameMk id="4" creationId="{8345E465-6A77-5DAE-8105-FAD7AD896D60}"/>
          </ac:graphicFrameMkLst>
        </pc:graphicFrameChg>
      </pc:sldChg>
      <pc:sldChg chg="modSp mod">
        <pc:chgData name="Jessica Star" userId="84a9c816-24f5-4fa6-bf7d-0887ff5c664c" providerId="ADAL" clId="{7D2E9A70-E502-4F87-9D99-AF2D0D95FFE4}" dt="2024-06-11T19:43:47.147" v="931" actId="20577"/>
        <pc:sldMkLst>
          <pc:docMk/>
          <pc:sldMk cId="2457505039" sldId="495"/>
        </pc:sldMkLst>
        <pc:spChg chg="mod">
          <ac:chgData name="Jessica Star" userId="84a9c816-24f5-4fa6-bf7d-0887ff5c664c" providerId="ADAL" clId="{7D2E9A70-E502-4F87-9D99-AF2D0D95FFE4}" dt="2024-06-11T19:43:47.147" v="931" actId="20577"/>
          <ac:spMkLst>
            <pc:docMk/>
            <pc:sldMk cId="2457505039" sldId="495"/>
            <ac:spMk id="7" creationId="{E5A45CE4-FC38-9A0D-355F-09E958DCB145}"/>
          </ac:spMkLst>
        </pc:spChg>
        <pc:picChg chg="mod">
          <ac:chgData name="Jessica Star" userId="84a9c816-24f5-4fa6-bf7d-0887ff5c664c" providerId="ADAL" clId="{7D2E9A70-E502-4F87-9D99-AF2D0D95FFE4}" dt="2024-06-11T19:42:42.943" v="925" actId="1076"/>
          <ac:picMkLst>
            <pc:docMk/>
            <pc:sldMk cId="2457505039" sldId="495"/>
            <ac:picMk id="3" creationId="{5D9DC91C-9702-2BF5-F1AB-D030C1323C1C}"/>
          </ac:picMkLst>
        </pc:picChg>
        <pc:picChg chg="mod">
          <ac:chgData name="Jessica Star" userId="84a9c816-24f5-4fa6-bf7d-0887ff5c664c" providerId="ADAL" clId="{7D2E9A70-E502-4F87-9D99-AF2D0D95FFE4}" dt="2024-06-11T19:26:58.469" v="888" actId="962"/>
          <ac:picMkLst>
            <pc:docMk/>
            <pc:sldMk cId="2457505039" sldId="495"/>
            <ac:picMk id="4" creationId="{1A23BE83-9C6D-7369-5B70-730F1B4A253A}"/>
          </ac:picMkLst>
        </pc:picChg>
      </pc:sldChg>
      <pc:sldChg chg="addSp delSp modSp mod">
        <pc:chgData name="Jessica Star" userId="84a9c816-24f5-4fa6-bf7d-0887ff5c664c" providerId="ADAL" clId="{7D2E9A70-E502-4F87-9D99-AF2D0D95FFE4}" dt="2024-06-11T19:49:06.513" v="957" actId="962"/>
        <pc:sldMkLst>
          <pc:docMk/>
          <pc:sldMk cId="430881340" sldId="496"/>
        </pc:sldMkLst>
        <pc:spChg chg="mod">
          <ac:chgData name="Jessica Star" userId="84a9c816-24f5-4fa6-bf7d-0887ff5c664c" providerId="ADAL" clId="{7D2E9A70-E502-4F87-9D99-AF2D0D95FFE4}" dt="2024-06-11T19:47:25.755" v="943" actId="1076"/>
          <ac:spMkLst>
            <pc:docMk/>
            <pc:sldMk cId="430881340" sldId="496"/>
            <ac:spMk id="7" creationId="{D3604518-785E-4106-29A5-3F5799144665}"/>
          </ac:spMkLst>
        </pc:spChg>
        <pc:graphicFrameChg chg="del mod">
          <ac:chgData name="Jessica Star" userId="84a9c816-24f5-4fa6-bf7d-0887ff5c664c" providerId="ADAL" clId="{7D2E9A70-E502-4F87-9D99-AF2D0D95FFE4}" dt="2024-06-11T12:33:16.334" v="205" actId="478"/>
          <ac:graphicFrameMkLst>
            <pc:docMk/>
            <pc:sldMk cId="430881340" sldId="496"/>
            <ac:graphicFrameMk id="6" creationId="{1FD49855-0D6D-5D0D-A123-C4D54574EA40}"/>
          </ac:graphicFrameMkLst>
        </pc:graphicFrameChg>
        <pc:picChg chg="add del mod">
          <ac:chgData name="Jessica Star" userId="84a9c816-24f5-4fa6-bf7d-0887ff5c664c" providerId="ADAL" clId="{7D2E9A70-E502-4F87-9D99-AF2D0D95FFE4}" dt="2024-06-11T19:46:54.177" v="939" actId="478"/>
          <ac:picMkLst>
            <pc:docMk/>
            <pc:sldMk cId="430881340" sldId="496"/>
            <ac:picMk id="5" creationId="{E9630D7B-2A94-9BA5-3616-E1CE10807C7D}"/>
          </ac:picMkLst>
        </pc:picChg>
        <pc:picChg chg="add mod">
          <ac:chgData name="Jessica Star" userId="84a9c816-24f5-4fa6-bf7d-0887ff5c664c" providerId="ADAL" clId="{7D2E9A70-E502-4F87-9D99-AF2D0D95FFE4}" dt="2024-06-11T19:49:06.513" v="957" actId="962"/>
          <ac:picMkLst>
            <pc:docMk/>
            <pc:sldMk cId="430881340" sldId="496"/>
            <ac:picMk id="6" creationId="{6CBCA56B-60D7-55DC-C0CD-1DCD835DDC9A}"/>
          </ac:picMkLst>
        </pc:picChg>
      </pc:sldChg>
      <pc:sldChg chg="addSp delSp modSp mod">
        <pc:chgData name="Jessica Star" userId="84a9c816-24f5-4fa6-bf7d-0887ff5c664c" providerId="ADAL" clId="{7D2E9A70-E502-4F87-9D99-AF2D0D95FFE4}" dt="2024-06-11T20:33:45.289" v="1179" actId="14100"/>
        <pc:sldMkLst>
          <pc:docMk/>
          <pc:sldMk cId="3901346181" sldId="497"/>
        </pc:sldMkLst>
        <pc:spChg chg="mod">
          <ac:chgData name="Jessica Star" userId="84a9c816-24f5-4fa6-bf7d-0887ff5c664c" providerId="ADAL" clId="{7D2E9A70-E502-4F87-9D99-AF2D0D95FFE4}" dt="2024-06-11T20:33:45.289" v="1179" actId="14100"/>
          <ac:spMkLst>
            <pc:docMk/>
            <pc:sldMk cId="3901346181" sldId="497"/>
            <ac:spMk id="7" creationId="{5A212BDC-9182-F7BD-B3F0-A7C6AD385BCB}"/>
          </ac:spMkLst>
        </pc:spChg>
        <pc:spChg chg="mod">
          <ac:chgData name="Jessica Star" userId="84a9c816-24f5-4fa6-bf7d-0887ff5c664c" providerId="ADAL" clId="{7D2E9A70-E502-4F87-9D99-AF2D0D95FFE4}" dt="2024-06-11T19:49:11.913" v="959" actId="962"/>
          <ac:spMkLst>
            <pc:docMk/>
            <pc:sldMk cId="3901346181" sldId="497"/>
            <ac:spMk id="8" creationId="{1A869FED-2187-0E74-98A8-015E55B886A5}"/>
          </ac:spMkLst>
        </pc:spChg>
        <pc:graphicFrameChg chg="del mod">
          <ac:chgData name="Jessica Star" userId="84a9c816-24f5-4fa6-bf7d-0887ff5c664c" providerId="ADAL" clId="{7D2E9A70-E502-4F87-9D99-AF2D0D95FFE4}" dt="2024-06-11T12:33:37.184" v="211" actId="478"/>
          <ac:graphicFrameMkLst>
            <pc:docMk/>
            <pc:sldMk cId="3901346181" sldId="497"/>
            <ac:graphicFrameMk id="5" creationId="{BA7BB416-2AA5-72D9-70F4-7D69FF0B038A}"/>
          </ac:graphicFrameMkLst>
        </pc:graphicFrameChg>
        <pc:picChg chg="add del mod">
          <ac:chgData name="Jessica Star" userId="84a9c816-24f5-4fa6-bf7d-0887ff5c664c" providerId="ADAL" clId="{7D2E9A70-E502-4F87-9D99-AF2D0D95FFE4}" dt="2024-06-11T19:47:46.175" v="945" actId="478"/>
          <ac:picMkLst>
            <pc:docMk/>
            <pc:sldMk cId="3901346181" sldId="497"/>
            <ac:picMk id="4" creationId="{3DA86D63-DE8B-D671-EE7E-5D4C5F6A7B65}"/>
          </ac:picMkLst>
        </pc:picChg>
        <pc:picChg chg="add del mod">
          <ac:chgData name="Jessica Star" userId="84a9c816-24f5-4fa6-bf7d-0887ff5c664c" providerId="ADAL" clId="{7D2E9A70-E502-4F87-9D99-AF2D0D95FFE4}" dt="2024-06-11T19:48:37.166" v="949" actId="478"/>
          <ac:picMkLst>
            <pc:docMk/>
            <pc:sldMk cId="3901346181" sldId="497"/>
            <ac:picMk id="5" creationId="{ECD2C3D5-E8A0-A2CB-4E30-C5E60EF4E80E}"/>
          </ac:picMkLst>
        </pc:picChg>
        <pc:picChg chg="add del mod">
          <ac:chgData name="Jessica Star" userId="84a9c816-24f5-4fa6-bf7d-0887ff5c664c" providerId="ADAL" clId="{7D2E9A70-E502-4F87-9D99-AF2D0D95FFE4}" dt="2024-06-11T19:49:58.499" v="962" actId="478"/>
          <ac:picMkLst>
            <pc:docMk/>
            <pc:sldMk cId="3901346181" sldId="497"/>
            <ac:picMk id="9" creationId="{56970F38-A749-AB50-E2F9-100A5292F8CA}"/>
          </ac:picMkLst>
        </pc:picChg>
        <pc:picChg chg="add mod">
          <ac:chgData name="Jessica Star" userId="84a9c816-24f5-4fa6-bf7d-0887ff5c664c" providerId="ADAL" clId="{7D2E9A70-E502-4F87-9D99-AF2D0D95FFE4}" dt="2024-06-11T19:50:19.072" v="968" actId="962"/>
          <ac:picMkLst>
            <pc:docMk/>
            <pc:sldMk cId="3901346181" sldId="497"/>
            <ac:picMk id="11" creationId="{07C82C0E-8DC9-0EE5-821F-3A8CB0C7021F}"/>
          </ac:picMkLst>
        </pc:picChg>
      </pc:sldChg>
      <pc:sldChg chg="modSp mod">
        <pc:chgData name="Jessica Star" userId="84a9c816-24f5-4fa6-bf7d-0887ff5c664c" providerId="ADAL" clId="{7D2E9A70-E502-4F87-9D99-AF2D0D95FFE4}" dt="2024-06-11T19:41:54.093" v="921" actId="14100"/>
        <pc:sldMkLst>
          <pc:docMk/>
          <pc:sldMk cId="3341528915" sldId="499"/>
        </pc:sldMkLst>
        <pc:spChg chg="mod">
          <ac:chgData name="Jessica Star" userId="84a9c816-24f5-4fa6-bf7d-0887ff5c664c" providerId="ADAL" clId="{7D2E9A70-E502-4F87-9D99-AF2D0D95FFE4}" dt="2024-06-11T19:41:54.093" v="921" actId="14100"/>
          <ac:spMkLst>
            <pc:docMk/>
            <pc:sldMk cId="3341528915" sldId="499"/>
            <ac:spMk id="7" creationId="{4E2A0F5C-960F-DD05-299E-13ACEAED43CC}"/>
          </ac:spMkLst>
        </pc:spChg>
        <pc:picChg chg="mod">
          <ac:chgData name="Jessica Star" userId="84a9c816-24f5-4fa6-bf7d-0887ff5c664c" providerId="ADAL" clId="{7D2E9A70-E502-4F87-9D99-AF2D0D95FFE4}" dt="2024-06-11T19:27:26.454" v="898" actId="962"/>
          <ac:picMkLst>
            <pc:docMk/>
            <pc:sldMk cId="3341528915" sldId="499"/>
            <ac:picMk id="9" creationId="{DE88A59B-A0B2-C34C-42CB-9D615045E5B1}"/>
          </ac:picMkLst>
        </pc:picChg>
      </pc:sldChg>
      <pc:sldChg chg="addSp delSp modSp mod modNotesTx">
        <pc:chgData name="Jessica Star" userId="84a9c816-24f5-4fa6-bf7d-0887ff5c664c" providerId="ADAL" clId="{7D2E9A70-E502-4F87-9D99-AF2D0D95FFE4}" dt="2024-06-11T19:59:38.201" v="1020" actId="20577"/>
        <pc:sldMkLst>
          <pc:docMk/>
          <pc:sldMk cId="3693901598" sldId="500"/>
        </pc:sldMkLst>
        <pc:spChg chg="mod">
          <ac:chgData name="Jessica Star" userId="84a9c816-24f5-4fa6-bf7d-0887ff5c664c" providerId="ADAL" clId="{7D2E9A70-E502-4F87-9D99-AF2D0D95FFE4}" dt="2024-06-11T19:56:03.650" v="1001" actId="20577"/>
          <ac:spMkLst>
            <pc:docMk/>
            <pc:sldMk cId="3693901598" sldId="500"/>
            <ac:spMk id="8" creationId="{7773B4A2-DF84-28A4-69CF-368B3DCA38C7}"/>
          </ac:spMkLst>
        </pc:spChg>
        <pc:graphicFrameChg chg="del mod">
          <ac:chgData name="Jessica Star" userId="84a9c816-24f5-4fa6-bf7d-0887ff5c664c" providerId="ADAL" clId="{7D2E9A70-E502-4F87-9D99-AF2D0D95FFE4}" dt="2024-06-11T12:35:59.622" v="222" actId="478"/>
          <ac:graphicFrameMkLst>
            <pc:docMk/>
            <pc:sldMk cId="3693901598" sldId="500"/>
            <ac:graphicFrameMk id="6" creationId="{F52FD8DD-3DC5-9A3C-2D3F-FF13ACB081A0}"/>
          </ac:graphicFrameMkLst>
        </pc:graphicFrameChg>
        <pc:picChg chg="add del mod">
          <ac:chgData name="Jessica Star" userId="84a9c816-24f5-4fa6-bf7d-0887ff5c664c" providerId="ADAL" clId="{7D2E9A70-E502-4F87-9D99-AF2D0D95FFE4}" dt="2024-06-11T19:52:42.710" v="975" actId="478"/>
          <ac:picMkLst>
            <pc:docMk/>
            <pc:sldMk cId="3693901598" sldId="500"/>
            <ac:picMk id="4" creationId="{1859B883-61C4-D01A-AA30-073C5E941DD5}"/>
          </ac:picMkLst>
        </pc:picChg>
        <pc:picChg chg="add mod">
          <ac:chgData name="Jessica Star" userId="84a9c816-24f5-4fa6-bf7d-0887ff5c664c" providerId="ADAL" clId="{7D2E9A70-E502-4F87-9D99-AF2D0D95FFE4}" dt="2024-06-11T19:52:54.910" v="979" actId="1076"/>
          <ac:picMkLst>
            <pc:docMk/>
            <pc:sldMk cId="3693901598" sldId="500"/>
            <ac:picMk id="5" creationId="{6B93C374-1F23-1BE6-949F-EBC4ACF82803}"/>
          </ac:picMkLst>
        </pc:picChg>
      </pc:sldChg>
      <pc:sldChg chg="addSp delSp modSp mod modNotesTx">
        <pc:chgData name="Jessica Star" userId="84a9c816-24f5-4fa6-bf7d-0887ff5c664c" providerId="ADAL" clId="{7D2E9A70-E502-4F87-9D99-AF2D0D95FFE4}" dt="2024-06-11T19:59:40.856" v="1021" actId="20577"/>
        <pc:sldMkLst>
          <pc:docMk/>
          <pc:sldMk cId="3615825678" sldId="501"/>
        </pc:sldMkLst>
        <pc:spChg chg="mod">
          <ac:chgData name="Jessica Star" userId="84a9c816-24f5-4fa6-bf7d-0887ff5c664c" providerId="ADAL" clId="{7D2E9A70-E502-4F87-9D99-AF2D0D95FFE4}" dt="2024-06-11T19:55:59.092" v="1000" actId="20577"/>
          <ac:spMkLst>
            <pc:docMk/>
            <pc:sldMk cId="3615825678" sldId="501"/>
            <ac:spMk id="7" creationId="{86429B92-B6F7-7445-5B9D-7512ACB1B236}"/>
          </ac:spMkLst>
        </pc:spChg>
        <pc:graphicFrameChg chg="add del mod">
          <ac:chgData name="Jessica Star" userId="84a9c816-24f5-4fa6-bf7d-0887ff5c664c" providerId="ADAL" clId="{7D2E9A70-E502-4F87-9D99-AF2D0D95FFE4}" dt="2024-06-11T19:54:30.851" v="982" actId="478"/>
          <ac:graphicFrameMkLst>
            <pc:docMk/>
            <pc:sldMk cId="3615825678" sldId="501"/>
            <ac:graphicFrameMk id="5" creationId="{F8F180A6-ACC6-ACD5-0602-77EAB2C0A835}"/>
          </ac:graphicFrameMkLst>
        </pc:graphicFrameChg>
        <pc:picChg chg="add mod">
          <ac:chgData name="Jessica Star" userId="84a9c816-24f5-4fa6-bf7d-0887ff5c664c" providerId="ADAL" clId="{7D2E9A70-E502-4F87-9D99-AF2D0D95FFE4}" dt="2024-06-11T19:54:48.934" v="986" actId="1076"/>
          <ac:picMkLst>
            <pc:docMk/>
            <pc:sldMk cId="3615825678" sldId="501"/>
            <ac:picMk id="3" creationId="{EA4324FD-694E-BB77-1B2B-13D7B73C7809}"/>
          </ac:picMkLst>
        </pc:picChg>
      </pc:sldChg>
      <pc:sldChg chg="addSp delSp modSp mod modNotesTx">
        <pc:chgData name="Jessica Star" userId="84a9c816-24f5-4fa6-bf7d-0887ff5c664c" providerId="ADAL" clId="{7D2E9A70-E502-4F87-9D99-AF2D0D95FFE4}" dt="2024-06-11T20:33:45.769" v="1180" actId="20577"/>
        <pc:sldMkLst>
          <pc:docMk/>
          <pc:sldMk cId="3259511202" sldId="502"/>
        </pc:sldMkLst>
        <pc:spChg chg="mod">
          <ac:chgData name="Jessica Star" userId="84a9c816-24f5-4fa6-bf7d-0887ff5c664c" providerId="ADAL" clId="{7D2E9A70-E502-4F87-9D99-AF2D0D95FFE4}" dt="2024-06-11T20:33:45.769" v="1180" actId="20577"/>
          <ac:spMkLst>
            <pc:docMk/>
            <pc:sldMk cId="3259511202" sldId="502"/>
            <ac:spMk id="7" creationId="{9B66B4A1-D262-EC0A-275A-3D9F2C314E22}"/>
          </ac:spMkLst>
        </pc:spChg>
        <pc:graphicFrameChg chg="del mod">
          <ac:chgData name="Jessica Star" userId="84a9c816-24f5-4fa6-bf7d-0887ff5c664c" providerId="ADAL" clId="{7D2E9A70-E502-4F87-9D99-AF2D0D95FFE4}" dt="2024-06-11T19:55:00.910" v="987" actId="478"/>
          <ac:graphicFrameMkLst>
            <pc:docMk/>
            <pc:sldMk cId="3259511202" sldId="502"/>
            <ac:graphicFrameMk id="6" creationId="{B21A7592-C650-2E88-8118-6E3340BE4D17}"/>
          </ac:graphicFrameMkLst>
        </pc:graphicFrameChg>
        <pc:picChg chg="add mod">
          <ac:chgData name="Jessica Star" userId="84a9c816-24f5-4fa6-bf7d-0887ff5c664c" providerId="ADAL" clId="{7D2E9A70-E502-4F87-9D99-AF2D0D95FFE4}" dt="2024-06-11T19:55:23.615" v="991" actId="1076"/>
          <ac:picMkLst>
            <pc:docMk/>
            <pc:sldMk cId="3259511202" sldId="502"/>
            <ac:picMk id="4" creationId="{8896F496-4870-5A00-944E-446A7AA6EDE3}"/>
          </ac:picMkLst>
        </pc:picChg>
      </pc:sldChg>
      <pc:sldChg chg="modSp mod modNotesTx">
        <pc:chgData name="Jessica Star" userId="84a9c816-24f5-4fa6-bf7d-0887ff5c664c" providerId="ADAL" clId="{7D2E9A70-E502-4F87-9D99-AF2D0D95FFE4}" dt="2024-06-11T19:59:47.346" v="1025" actId="20577"/>
        <pc:sldMkLst>
          <pc:docMk/>
          <pc:sldMk cId="1705943927" sldId="503"/>
        </pc:sldMkLst>
        <pc:graphicFrameChg chg="mod modGraphic">
          <ac:chgData name="Jessica Star" userId="84a9c816-24f5-4fa6-bf7d-0887ff5c664c" providerId="ADAL" clId="{7D2E9A70-E502-4F87-9D99-AF2D0D95FFE4}" dt="2024-06-11T19:28:01.320" v="906" actId="962"/>
          <ac:graphicFrameMkLst>
            <pc:docMk/>
            <pc:sldMk cId="1705943927" sldId="503"/>
            <ac:graphicFrameMk id="5" creationId="{B516E83B-904E-D7A2-C4E6-718F28E64E8F}"/>
          </ac:graphicFrameMkLst>
        </pc:graphicFrameChg>
      </pc:sldChg>
      <pc:sldChg chg="modSp mod modNotesTx">
        <pc:chgData name="Jessica Star" userId="84a9c816-24f5-4fa6-bf7d-0887ff5c664c" providerId="ADAL" clId="{7D2E9A70-E502-4F87-9D99-AF2D0D95FFE4}" dt="2024-06-11T20:47:32.726" v="1199" actId="207"/>
        <pc:sldMkLst>
          <pc:docMk/>
          <pc:sldMk cId="3059430548" sldId="504"/>
        </pc:sldMkLst>
        <pc:spChg chg="mod">
          <ac:chgData name="Jessica Star" userId="84a9c816-24f5-4fa6-bf7d-0887ff5c664c" providerId="ADAL" clId="{7D2E9A70-E502-4F87-9D99-AF2D0D95FFE4}" dt="2024-06-11T20:47:32.726" v="1199" actId="207"/>
          <ac:spMkLst>
            <pc:docMk/>
            <pc:sldMk cId="3059430548" sldId="504"/>
            <ac:spMk id="5" creationId="{0706773D-C9AD-70FF-EE57-4574318FE653}"/>
          </ac:spMkLst>
        </pc:spChg>
        <pc:graphicFrameChg chg="mod">
          <ac:chgData name="Jessica Star" userId="84a9c816-24f5-4fa6-bf7d-0887ff5c664c" providerId="ADAL" clId="{7D2E9A70-E502-4F87-9D99-AF2D0D95FFE4}" dt="2024-06-11T19:28:21.645" v="912" actId="962"/>
          <ac:graphicFrameMkLst>
            <pc:docMk/>
            <pc:sldMk cId="3059430548" sldId="504"/>
            <ac:graphicFrameMk id="4" creationId="{A189706F-88FA-81E1-28F2-0FCF50F98F21}"/>
          </ac:graphicFrameMkLst>
        </pc:graphicFrameChg>
      </pc:sldChg>
      <pc:sldChg chg="addSp delSp modSp mod">
        <pc:chgData name="Jessica Star" userId="84a9c816-24f5-4fa6-bf7d-0887ff5c664c" providerId="ADAL" clId="{7D2E9A70-E502-4F87-9D99-AF2D0D95FFE4}" dt="2024-06-11T19:37:47.907" v="914" actId="20577"/>
        <pc:sldMkLst>
          <pc:docMk/>
          <pc:sldMk cId="2382575774" sldId="505"/>
        </pc:sldMkLst>
        <pc:spChg chg="mod">
          <ac:chgData name="Jessica Star" userId="84a9c816-24f5-4fa6-bf7d-0887ff5c664c" providerId="ADAL" clId="{7D2E9A70-E502-4F87-9D99-AF2D0D95FFE4}" dt="2024-06-11T12:36:44.783" v="232" actId="164"/>
          <ac:spMkLst>
            <pc:docMk/>
            <pc:sldMk cId="2382575774" sldId="505"/>
            <ac:spMk id="2" creationId="{C320F876-304B-E917-7352-DDAFDE1FEB2C}"/>
          </ac:spMkLst>
        </pc:spChg>
        <pc:spChg chg="mod">
          <ac:chgData name="Jessica Star" userId="84a9c816-24f5-4fa6-bf7d-0887ff5c664c" providerId="ADAL" clId="{7D2E9A70-E502-4F87-9D99-AF2D0D95FFE4}" dt="2024-06-11T19:37:47.907" v="914" actId="20577"/>
          <ac:spMkLst>
            <pc:docMk/>
            <pc:sldMk cId="2382575774" sldId="505"/>
            <ac:spMk id="8" creationId="{1345461F-321C-5D43-B89B-70403A0E854A}"/>
          </ac:spMkLst>
        </pc:spChg>
        <pc:grpChg chg="add del mod">
          <ac:chgData name="Jessica Star" userId="84a9c816-24f5-4fa6-bf7d-0887ff5c664c" providerId="ADAL" clId="{7D2E9A70-E502-4F87-9D99-AF2D0D95FFE4}" dt="2024-06-11T12:36:55.291" v="233" actId="478"/>
          <ac:grpSpMkLst>
            <pc:docMk/>
            <pc:sldMk cId="2382575774" sldId="505"/>
            <ac:grpSpMk id="3" creationId="{6AB609C7-A1B1-B6BE-0E2F-D11F2A28F472}"/>
          </ac:grpSpMkLst>
        </pc:grpChg>
        <pc:grpChg chg="mod">
          <ac:chgData name="Jessica Star" userId="84a9c816-24f5-4fa6-bf7d-0887ff5c664c" providerId="ADAL" clId="{7D2E9A70-E502-4F87-9D99-AF2D0D95FFE4}" dt="2024-06-11T12:36:44.783" v="232" actId="164"/>
          <ac:grpSpMkLst>
            <pc:docMk/>
            <pc:sldMk cId="2382575774" sldId="505"/>
            <ac:grpSpMk id="12" creationId="{D14C6662-72E4-AACF-DD87-B17453C7E4A3}"/>
          </ac:grpSpMkLst>
        </pc:grpChg>
        <pc:picChg chg="add mod">
          <ac:chgData name="Jessica Star" userId="84a9c816-24f5-4fa6-bf7d-0887ff5c664c" providerId="ADAL" clId="{7D2E9A70-E502-4F87-9D99-AF2D0D95FFE4}" dt="2024-06-11T19:28:14.681" v="910" actId="962"/>
          <ac:picMkLst>
            <pc:docMk/>
            <pc:sldMk cId="2382575774" sldId="505"/>
            <ac:picMk id="13" creationId="{597DDF24-5E1B-C3B3-FD7D-D1C6AE1A8B57}"/>
          </ac:picMkLst>
        </pc:picChg>
      </pc:sldChg>
      <pc:sldChg chg="addSp delSp modSp mod addCm delCm modCm modNotesTx">
        <pc:chgData name="Jessica Star" userId="84a9c816-24f5-4fa6-bf7d-0887ff5c664c" providerId="ADAL" clId="{7D2E9A70-E502-4F87-9D99-AF2D0D95FFE4}" dt="2024-06-11T19:59:12.939" v="1019"/>
        <pc:sldMkLst>
          <pc:docMk/>
          <pc:sldMk cId="3602644745" sldId="506"/>
        </pc:sldMkLst>
        <pc:spChg chg="mod">
          <ac:chgData name="Jessica Star" userId="84a9c816-24f5-4fa6-bf7d-0887ff5c664c" providerId="ADAL" clId="{7D2E9A70-E502-4F87-9D99-AF2D0D95FFE4}" dt="2024-06-11T19:50:54.217" v="969" actId="20577"/>
          <ac:spMkLst>
            <pc:docMk/>
            <pc:sldMk cId="3602644745" sldId="506"/>
            <ac:spMk id="5" creationId="{94645C26-B70D-0D0D-E1D6-A1F5234DF052}"/>
          </ac:spMkLst>
        </pc:spChg>
        <pc:spChg chg="mod">
          <ac:chgData name="Jessica Star" userId="84a9c816-24f5-4fa6-bf7d-0887ff5c664c" providerId="ADAL" clId="{7D2E9A70-E502-4F87-9D99-AF2D0D95FFE4}" dt="2024-06-11T16:50:36.242" v="726" actId="20577"/>
          <ac:spMkLst>
            <pc:docMk/>
            <pc:sldMk cId="3602644745" sldId="506"/>
            <ac:spMk id="6" creationId="{75DC2B6A-5597-F7FE-EF6F-CD494FD4F560}"/>
          </ac:spMkLst>
        </pc:spChg>
        <pc:graphicFrameChg chg="del mod">
          <ac:chgData name="Jessica Star" userId="84a9c816-24f5-4fa6-bf7d-0887ff5c664c" providerId="ADAL" clId="{7D2E9A70-E502-4F87-9D99-AF2D0D95FFE4}" dt="2024-06-11T12:33:53.172" v="216" actId="478"/>
          <ac:graphicFrameMkLst>
            <pc:docMk/>
            <pc:sldMk cId="3602644745" sldId="506"/>
            <ac:graphicFrameMk id="11" creationId="{28D9E88C-AA9B-86A3-011B-1F7F8ED07E86}"/>
          </ac:graphicFrameMkLst>
        </pc:graphicFrameChg>
        <pc:picChg chg="add del mod">
          <ac:chgData name="Jessica Star" userId="84a9c816-24f5-4fa6-bf7d-0887ff5c664c" providerId="ADAL" clId="{7D2E9A70-E502-4F87-9D99-AF2D0D95FFE4}" dt="2024-06-11T16:50:10.224" v="717" actId="478"/>
          <ac:picMkLst>
            <pc:docMk/>
            <pc:sldMk cId="3602644745" sldId="506"/>
            <ac:picMk id="3" creationId="{780CD332-0063-8F27-BE0D-7FA4EFB8859A}"/>
          </ac:picMkLst>
        </pc:picChg>
        <pc:picChg chg="add mod">
          <ac:chgData name="Jessica Star" userId="84a9c816-24f5-4fa6-bf7d-0887ff5c664c" providerId="ADAL" clId="{7D2E9A70-E502-4F87-9D99-AF2D0D95FFE4}" dt="2024-06-11T19:51:30.130" v="974" actId="1076"/>
          <ac:picMkLst>
            <pc:docMk/>
            <pc:sldMk cId="3602644745" sldId="506"/>
            <ac:picMk id="3" creationId="{BED7E395-053E-54E0-A36D-8C1D3F83F61B}"/>
          </ac:picMkLst>
        </pc:picChg>
        <pc:picChg chg="add del mod">
          <ac:chgData name="Jessica Star" userId="84a9c816-24f5-4fa6-bf7d-0887ff5c664c" providerId="ADAL" clId="{7D2E9A70-E502-4F87-9D99-AF2D0D95FFE4}" dt="2024-06-11T19:51:01.023" v="970" actId="478"/>
          <ac:picMkLst>
            <pc:docMk/>
            <pc:sldMk cId="3602644745" sldId="506"/>
            <ac:picMk id="7" creationId="{2A570F55-D669-5AE7-FECC-F662EFF6B8DA}"/>
          </ac:picMkLst>
        </pc:picChg>
        <pc:extLst>
          <p:ext xmlns:p="http://schemas.openxmlformats.org/presentationml/2006/main" uri="{D6D511B9-2390-475A-947B-AFAB55BFBCF1}">
            <pc226:cmChg xmlns:pc226="http://schemas.microsoft.com/office/powerpoint/2022/06/main/command" chg="add del mod">
              <pc226:chgData name="Jessica Star" userId="84a9c816-24f5-4fa6-bf7d-0887ff5c664c" providerId="ADAL" clId="{7D2E9A70-E502-4F87-9D99-AF2D0D95FFE4}" dt="2024-06-11T16:51:55.033" v="727"/>
              <pc2:cmMkLst xmlns:pc2="http://schemas.microsoft.com/office/powerpoint/2019/9/main/command">
                <pc:docMk/>
                <pc:sldMk cId="3602644745" sldId="506"/>
                <pc2:cmMk id="{C8BDFFB2-8E4A-4507-845E-1D5222E5FD51}"/>
              </pc2:cmMkLst>
            </pc226:cmChg>
          </p:ext>
        </pc:extLst>
      </pc:sldChg>
      <pc:sldChg chg="modSp mod">
        <pc:chgData name="Jessica Star" userId="84a9c816-24f5-4fa6-bf7d-0887ff5c664c" providerId="ADAL" clId="{7D2E9A70-E502-4F87-9D99-AF2D0D95FFE4}" dt="2024-06-11T19:27:20.723" v="896" actId="962"/>
        <pc:sldMkLst>
          <pc:docMk/>
          <pc:sldMk cId="1710581366" sldId="507"/>
        </pc:sldMkLst>
        <pc:graphicFrameChg chg="mod">
          <ac:chgData name="Jessica Star" userId="84a9c816-24f5-4fa6-bf7d-0887ff5c664c" providerId="ADAL" clId="{7D2E9A70-E502-4F87-9D99-AF2D0D95FFE4}" dt="2024-06-11T19:27:20.723" v="896" actId="962"/>
          <ac:graphicFrameMkLst>
            <pc:docMk/>
            <pc:sldMk cId="1710581366" sldId="507"/>
            <ac:graphicFrameMk id="8" creationId="{938EEAB9-2737-6FF8-A23D-F1DD10ECDEFA}"/>
          </ac:graphicFrameMkLst>
        </pc:graphicFrameChg>
      </pc:sldChg>
      <pc:sldChg chg="addSp delSp modSp mod">
        <pc:chgData name="Jessica Star" userId="84a9c816-24f5-4fa6-bf7d-0887ff5c664c" providerId="ADAL" clId="{7D2E9A70-E502-4F87-9D99-AF2D0D95FFE4}" dt="2024-06-11T19:37:57.571" v="916" actId="20577"/>
        <pc:sldMkLst>
          <pc:docMk/>
          <pc:sldMk cId="3864122134" sldId="508"/>
        </pc:sldMkLst>
        <pc:spChg chg="mod">
          <ac:chgData name="Jessica Star" userId="84a9c816-24f5-4fa6-bf7d-0887ff5c664c" providerId="ADAL" clId="{7D2E9A70-E502-4F87-9D99-AF2D0D95FFE4}" dt="2024-06-11T12:36:22.919" v="227" actId="164"/>
          <ac:spMkLst>
            <pc:docMk/>
            <pc:sldMk cId="3864122134" sldId="508"/>
            <ac:spMk id="2" creationId="{8E5B50D7-246F-AAA2-E420-E59E4FBE2738}"/>
          </ac:spMkLst>
        </pc:spChg>
        <pc:spChg chg="mod">
          <ac:chgData name="Jessica Star" userId="84a9c816-24f5-4fa6-bf7d-0887ff5c664c" providerId="ADAL" clId="{7D2E9A70-E502-4F87-9D99-AF2D0D95FFE4}" dt="2024-06-11T12:36:22.919" v="227" actId="164"/>
          <ac:spMkLst>
            <pc:docMk/>
            <pc:sldMk cId="3864122134" sldId="508"/>
            <ac:spMk id="3" creationId="{46BA3AFB-F330-4078-6136-360542156054}"/>
          </ac:spMkLst>
        </pc:spChg>
        <pc:spChg chg="mod ord">
          <ac:chgData name="Jessica Star" userId="84a9c816-24f5-4fa6-bf7d-0887ff5c664c" providerId="ADAL" clId="{7D2E9A70-E502-4F87-9D99-AF2D0D95FFE4}" dt="2024-06-11T19:37:57.571" v="916" actId="20577"/>
          <ac:spMkLst>
            <pc:docMk/>
            <pc:sldMk cId="3864122134" sldId="508"/>
            <ac:spMk id="7" creationId="{B6C28D2C-A59A-D4F8-9325-3CFF4E8B13F8}"/>
          </ac:spMkLst>
        </pc:spChg>
        <pc:spChg chg="mod">
          <ac:chgData name="Jessica Star" userId="84a9c816-24f5-4fa6-bf7d-0887ff5c664c" providerId="ADAL" clId="{7D2E9A70-E502-4F87-9D99-AF2D0D95FFE4}" dt="2024-06-11T12:36:17.635" v="226" actId="164"/>
          <ac:spMkLst>
            <pc:docMk/>
            <pc:sldMk cId="3864122134" sldId="508"/>
            <ac:spMk id="12" creationId="{E545EAC6-7EC9-6AD8-29B9-9506EED0FAC5}"/>
          </ac:spMkLst>
        </pc:spChg>
        <pc:grpChg chg="add mod">
          <ac:chgData name="Jessica Star" userId="84a9c816-24f5-4fa6-bf7d-0887ff5c664c" providerId="ADAL" clId="{7D2E9A70-E502-4F87-9D99-AF2D0D95FFE4}" dt="2024-06-11T12:36:17.635" v="226" actId="164"/>
          <ac:grpSpMkLst>
            <pc:docMk/>
            <pc:sldMk cId="3864122134" sldId="508"/>
            <ac:grpSpMk id="6" creationId="{3EEB44B8-6B93-C808-9012-14E8FDB0C015}"/>
          </ac:grpSpMkLst>
        </pc:grpChg>
        <pc:grpChg chg="add del mod">
          <ac:chgData name="Jessica Star" userId="84a9c816-24f5-4fa6-bf7d-0887ff5c664c" providerId="ADAL" clId="{7D2E9A70-E502-4F87-9D99-AF2D0D95FFE4}" dt="2024-06-11T12:36:27.989" v="228" actId="478"/>
          <ac:grpSpMkLst>
            <pc:docMk/>
            <pc:sldMk cId="3864122134" sldId="508"/>
            <ac:grpSpMk id="8" creationId="{193ABB3E-5951-86D3-6B3F-A9705590FF46}"/>
          </ac:grpSpMkLst>
        </pc:grpChg>
        <pc:grpChg chg="mod">
          <ac:chgData name="Jessica Star" userId="84a9c816-24f5-4fa6-bf7d-0887ff5c664c" providerId="ADAL" clId="{7D2E9A70-E502-4F87-9D99-AF2D0D95FFE4}" dt="2024-06-11T12:36:17.635" v="226" actId="164"/>
          <ac:grpSpMkLst>
            <pc:docMk/>
            <pc:sldMk cId="3864122134" sldId="508"/>
            <ac:grpSpMk id="11" creationId="{21C3B47E-A543-DA63-2297-F31D9BE7288D}"/>
          </ac:grpSpMkLst>
        </pc:grpChg>
        <pc:grpChg chg="mod">
          <ac:chgData name="Jessica Star" userId="84a9c816-24f5-4fa6-bf7d-0887ff5c664c" providerId="ADAL" clId="{7D2E9A70-E502-4F87-9D99-AF2D0D95FFE4}" dt="2024-06-11T12:36:22.919" v="227" actId="164"/>
          <ac:grpSpMkLst>
            <pc:docMk/>
            <pc:sldMk cId="3864122134" sldId="508"/>
            <ac:grpSpMk id="13" creationId="{48CF1A7D-5215-DA6D-98B3-3AD3FB71EF52}"/>
          </ac:grpSpMkLst>
        </pc:grpChg>
        <pc:graphicFrameChg chg="mod">
          <ac:chgData name="Jessica Star" userId="84a9c816-24f5-4fa6-bf7d-0887ff5c664c" providerId="ADAL" clId="{7D2E9A70-E502-4F87-9D99-AF2D0D95FFE4}" dt="2024-06-11T12:36:17.635" v="226" actId="164"/>
          <ac:graphicFrameMkLst>
            <pc:docMk/>
            <pc:sldMk cId="3864122134" sldId="508"/>
            <ac:graphicFrameMk id="4" creationId="{A6AFD725-5DA1-39EA-1E35-5A859FC30562}"/>
          </ac:graphicFrameMkLst>
        </pc:graphicFrameChg>
        <pc:picChg chg="mod">
          <ac:chgData name="Jessica Star" userId="84a9c816-24f5-4fa6-bf7d-0887ff5c664c" providerId="ADAL" clId="{7D2E9A70-E502-4F87-9D99-AF2D0D95FFE4}" dt="2024-06-11T12:36:17.635" v="226" actId="164"/>
          <ac:picMkLst>
            <pc:docMk/>
            <pc:sldMk cId="3864122134" sldId="508"/>
            <ac:picMk id="10" creationId="{2FE2C4BC-29E6-E7CA-DD63-BF200FE67FE4}"/>
          </ac:picMkLst>
        </pc:picChg>
        <pc:picChg chg="add mod">
          <ac:chgData name="Jessica Star" userId="84a9c816-24f5-4fa6-bf7d-0887ff5c664c" providerId="ADAL" clId="{7D2E9A70-E502-4F87-9D99-AF2D0D95FFE4}" dt="2024-06-11T19:28:08.972" v="908" actId="962"/>
          <ac:picMkLst>
            <pc:docMk/>
            <pc:sldMk cId="3864122134" sldId="508"/>
            <ac:picMk id="15" creationId="{1FE48173-0A98-F3F3-7CA7-6A2CB8C10B5B}"/>
          </ac:picMkLst>
        </pc:picChg>
      </pc:sldChg>
      <pc:sldChg chg="addSp delSp modSp mod">
        <pc:chgData name="Jessica Star" userId="84a9c816-24f5-4fa6-bf7d-0887ff5c664c" providerId="ADAL" clId="{7D2E9A70-E502-4F87-9D99-AF2D0D95FFE4}" dt="2024-06-11T19:23:35.813" v="837" actId="962"/>
        <pc:sldMkLst>
          <pc:docMk/>
          <pc:sldMk cId="2755613052" sldId="509"/>
        </pc:sldMkLst>
        <pc:spChg chg="mod">
          <ac:chgData name="Jessica Star" userId="84a9c816-24f5-4fa6-bf7d-0887ff5c664c" providerId="ADAL" clId="{7D2E9A70-E502-4F87-9D99-AF2D0D95FFE4}" dt="2024-06-11T19:21:30.932" v="801" actId="962"/>
          <ac:spMkLst>
            <pc:docMk/>
            <pc:sldMk cId="2755613052" sldId="509"/>
            <ac:spMk id="4" creationId="{CA6A0851-0182-B7B2-DC4B-C9BA0602C9E2}"/>
          </ac:spMkLst>
        </pc:spChg>
        <pc:graphicFrameChg chg="del mod">
          <ac:chgData name="Jessica Star" userId="84a9c816-24f5-4fa6-bf7d-0887ff5c664c" providerId="ADAL" clId="{7D2E9A70-E502-4F87-9D99-AF2D0D95FFE4}" dt="2024-06-11T12:22:52.334" v="73" actId="478"/>
          <ac:graphicFrameMkLst>
            <pc:docMk/>
            <pc:sldMk cId="2755613052" sldId="509"/>
            <ac:graphicFrameMk id="13" creationId="{59822E2A-28D1-A851-8591-34399BBC0C53}"/>
          </ac:graphicFrameMkLst>
        </pc:graphicFrameChg>
        <pc:picChg chg="add mod">
          <ac:chgData name="Jessica Star" userId="84a9c816-24f5-4fa6-bf7d-0887ff5c664c" providerId="ADAL" clId="{7D2E9A70-E502-4F87-9D99-AF2D0D95FFE4}" dt="2024-06-11T19:23:35.813" v="837" actId="962"/>
          <ac:picMkLst>
            <pc:docMk/>
            <pc:sldMk cId="2755613052" sldId="509"/>
            <ac:picMk id="5" creationId="{DDD3DDE4-04B0-14C4-8F5F-64BCD21FCFE4}"/>
          </ac:picMkLst>
        </pc:picChg>
      </pc:sldChg>
      <pc:sldChg chg="modSp mod">
        <pc:chgData name="Jessica Star" userId="84a9c816-24f5-4fa6-bf7d-0887ff5c664c" providerId="ADAL" clId="{7D2E9A70-E502-4F87-9D99-AF2D0D95FFE4}" dt="2024-06-11T20:48:03.832" v="1204" actId="207"/>
        <pc:sldMkLst>
          <pc:docMk/>
          <pc:sldMk cId="4278338471" sldId="510"/>
        </pc:sldMkLst>
        <pc:spChg chg="mod">
          <ac:chgData name="Jessica Star" userId="84a9c816-24f5-4fa6-bf7d-0887ff5c664c" providerId="ADAL" clId="{7D2E9A70-E502-4F87-9D99-AF2D0D95FFE4}" dt="2024-06-11T20:48:03.832" v="1204" actId="207"/>
          <ac:spMkLst>
            <pc:docMk/>
            <pc:sldMk cId="4278338471" sldId="510"/>
            <ac:spMk id="6" creationId="{5EEF23D2-59B1-0E6F-E737-2B3246C16347}"/>
          </ac:spMkLst>
        </pc:spChg>
        <pc:graphicFrameChg chg="mod modGraphic">
          <ac:chgData name="Jessica Star" userId="84a9c816-24f5-4fa6-bf7d-0887ff5c664c" providerId="ADAL" clId="{7D2E9A70-E502-4F87-9D99-AF2D0D95FFE4}" dt="2024-06-11T19:24:50.133" v="864" actId="962"/>
          <ac:graphicFrameMkLst>
            <pc:docMk/>
            <pc:sldMk cId="4278338471" sldId="510"/>
            <ac:graphicFrameMk id="4" creationId="{A7B32AF5-3D7D-FA38-3FB7-447710959651}"/>
          </ac:graphicFrameMkLst>
        </pc:graphicFrameChg>
      </pc:sldChg>
      <pc:sldChg chg="addSp delSp modSp mod">
        <pc:chgData name="Jessica Star" userId="84a9c816-24f5-4fa6-bf7d-0887ff5c664c" providerId="ADAL" clId="{7D2E9A70-E502-4F87-9D99-AF2D0D95FFE4}" dt="2024-06-11T20:33:40.985" v="1159" actId="478"/>
        <pc:sldMkLst>
          <pc:docMk/>
          <pc:sldMk cId="212100497" sldId="511"/>
        </pc:sldMkLst>
        <pc:spChg chg="mod">
          <ac:chgData name="Jessica Star" userId="84a9c816-24f5-4fa6-bf7d-0887ff5c664c" providerId="ADAL" clId="{7D2E9A70-E502-4F87-9D99-AF2D0D95FFE4}" dt="2024-06-11T19:21:39.191" v="807" actId="962"/>
          <ac:spMkLst>
            <pc:docMk/>
            <pc:sldMk cId="212100497" sldId="511"/>
            <ac:spMk id="4" creationId="{67C5C137-91BA-03ED-4002-EB3D15C50049}"/>
          </ac:spMkLst>
        </pc:spChg>
        <pc:spChg chg="mod">
          <ac:chgData name="Jessica Star" userId="84a9c816-24f5-4fa6-bf7d-0887ff5c664c" providerId="ADAL" clId="{7D2E9A70-E502-4F87-9D99-AF2D0D95FFE4}" dt="2024-06-11T16:00:00.744" v="246"/>
          <ac:spMkLst>
            <pc:docMk/>
            <pc:sldMk cId="212100497" sldId="511"/>
            <ac:spMk id="6" creationId="{F97DC8DC-DE1A-B6F5-2B37-F47EF3708EF1}"/>
          </ac:spMkLst>
        </pc:spChg>
        <pc:graphicFrameChg chg="add del mod">
          <ac:chgData name="Jessica Star" userId="84a9c816-24f5-4fa6-bf7d-0887ff5c664c" providerId="ADAL" clId="{7D2E9A70-E502-4F87-9D99-AF2D0D95FFE4}" dt="2024-06-11T20:33:40.985" v="1159" actId="478"/>
          <ac:graphicFrameMkLst>
            <pc:docMk/>
            <pc:sldMk cId="212100497" sldId="511"/>
            <ac:graphicFrameMk id="5" creationId="{603B5A00-38AB-4FA8-ABA0-3EEEC828F21A}"/>
          </ac:graphicFrameMkLst>
        </pc:graphicFrameChg>
        <pc:picChg chg="add mod">
          <ac:chgData name="Jessica Star" userId="84a9c816-24f5-4fa6-bf7d-0887ff5c664c" providerId="ADAL" clId="{7D2E9A70-E502-4F87-9D99-AF2D0D95FFE4}" dt="2024-06-11T20:33:40.842" v="1158" actId="931"/>
          <ac:picMkLst>
            <pc:docMk/>
            <pc:sldMk cId="212100497" sldId="511"/>
            <ac:picMk id="7" creationId="{00E5DA46-46AA-FFD5-0A97-891EF7DCFF67}"/>
          </ac:picMkLst>
        </pc:picChg>
      </pc:sldChg>
    </pc:docChg>
  </pc:docChgLst>
</pc:chgInfo>
</file>

<file path=ppt/charts/_rels/chart1.xml.rels><?xml version="1.0" encoding="UTF-8" standalone="yes"?>
<Relationships xmlns="http://schemas.openxmlformats.org/package/2006/relationships"><Relationship Id="rId3" Type="http://schemas.openxmlformats.org/officeDocument/2006/relationships/oleObject" Target="https://americancancer-my.sharepoint.com/personal/jessica_star_cancer_org/Documents/CPED/2024/CPED%202024_Tables%20%20Figures_5.23.24.xlsx" TargetMode="External"/><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0797810094499952E-2"/>
          <c:y val="2.7772227970828227E-2"/>
          <c:w val="0.91426567011461135"/>
          <c:h val="0.86012061138661344"/>
        </c:manualLayout>
      </c:layout>
      <c:lineChart>
        <c:grouping val="standard"/>
        <c:varyColors val="0"/>
        <c:ser>
          <c:idx val="0"/>
          <c:order val="0"/>
          <c:tx>
            <c:strRef>
              <c:f>'[CPED 2024_Tables  Figures_5.23.24.xlsx]Fig1C'!$P$6</c:f>
              <c:strCache>
                <c:ptCount val="1"/>
                <c:pt idx="0">
                  <c:v>Hispanic Female</c:v>
                </c:pt>
              </c:strCache>
            </c:strRef>
          </c:tx>
          <c:spPr>
            <a:ln w="28575" cap="rnd">
              <a:solidFill>
                <a:schemeClr val="accent1"/>
              </a:solidFill>
              <a:round/>
            </a:ln>
            <a:effectLst/>
          </c:spPr>
          <c:marker>
            <c:symbol val="none"/>
          </c:marker>
          <c:dPt>
            <c:idx val="8"/>
            <c:marker>
              <c:symbol val="none"/>
            </c:marker>
            <c:bubble3D val="0"/>
            <c:spPr>
              <a:ln w="28575" cap="rnd">
                <a:noFill/>
                <a:round/>
              </a:ln>
              <a:effectLst/>
            </c:spPr>
            <c:extLst>
              <c:ext xmlns:c16="http://schemas.microsoft.com/office/drawing/2014/chart" uri="{C3380CC4-5D6E-409C-BE32-E72D297353CC}">
                <c16:uniqueId val="{00000001-DE8A-4FC9-BB0B-347F67868239}"/>
              </c:ext>
            </c:extLst>
          </c:dPt>
          <c:dPt>
            <c:idx val="9"/>
            <c:marker>
              <c:symbol val="none"/>
            </c:marker>
            <c:bubble3D val="0"/>
            <c:spPr>
              <a:ln w="28575" cap="rnd">
                <a:solidFill>
                  <a:schemeClr val="accent1"/>
                </a:solidFill>
                <a:round/>
              </a:ln>
              <a:effectLst/>
            </c:spPr>
            <c:extLst>
              <c:ext xmlns:c16="http://schemas.microsoft.com/office/drawing/2014/chart" uri="{C3380CC4-5D6E-409C-BE32-E72D297353CC}">
                <c16:uniqueId val="{00000003-DE8A-4FC9-BB0B-347F67868239}"/>
              </c:ext>
            </c:extLst>
          </c:dPt>
          <c:cat>
            <c:strRef>
              <c:f>'[CPED 2024_Tables  Figures_5.23.24.xlsx]Fig1C'!$Q$5:$AB$5</c:f>
              <c:strCache>
                <c:ptCount val="10"/>
                <c:pt idx="0">
                  <c:v>1990-1992</c:v>
                </c:pt>
                <c:pt idx="1">
                  <c:v>1993-1995</c:v>
                </c:pt>
                <c:pt idx="2">
                  <c:v>1999-2001</c:v>
                </c:pt>
                <c:pt idx="3">
                  <c:v>2006-2008</c:v>
                </c:pt>
                <c:pt idx="4">
                  <c:v>2009-2011</c:v>
                </c:pt>
                <c:pt idx="5">
                  <c:v>2012-2014</c:v>
                </c:pt>
                <c:pt idx="6">
                  <c:v>2015-2016</c:v>
                </c:pt>
                <c:pt idx="7">
                  <c:v>2017-2018</c:v>
                </c:pt>
                <c:pt idx="8">
                  <c:v>2019-2020</c:v>
                </c:pt>
                <c:pt idx="9">
                  <c:v>2021-2022</c:v>
                </c:pt>
              </c:strCache>
              <c:extLst/>
            </c:strRef>
          </c:cat>
          <c:val>
            <c:numRef>
              <c:f>'[CPED 2024_Tables  Figures_5.23.24.xlsx]Fig1C'!$Q$6:$AB$6</c:f>
              <c:numCache>
                <c:formatCode>General</c:formatCode>
                <c:ptCount val="10"/>
                <c:pt idx="0">
                  <c:v>15.8</c:v>
                </c:pt>
                <c:pt idx="1">
                  <c:v>13.8</c:v>
                </c:pt>
                <c:pt idx="2">
                  <c:v>12.1</c:v>
                </c:pt>
                <c:pt idx="3">
                  <c:v>9.5</c:v>
                </c:pt>
                <c:pt idx="4">
                  <c:v>9</c:v>
                </c:pt>
                <c:pt idx="5">
                  <c:v>7.3</c:v>
                </c:pt>
                <c:pt idx="6">
                  <c:v>7.16</c:v>
                </c:pt>
                <c:pt idx="7">
                  <c:v>6.97</c:v>
                </c:pt>
                <c:pt idx="8">
                  <c:v>5.45</c:v>
                </c:pt>
                <c:pt idx="9">
                  <c:v>5.34</c:v>
                </c:pt>
              </c:numCache>
              <c:extLst/>
            </c:numRef>
          </c:val>
          <c:smooth val="0"/>
          <c:extLst>
            <c:ext xmlns:c16="http://schemas.microsoft.com/office/drawing/2014/chart" uri="{C3380CC4-5D6E-409C-BE32-E72D297353CC}">
              <c16:uniqueId val="{00000004-DE8A-4FC9-BB0B-347F67868239}"/>
            </c:ext>
          </c:extLst>
        </c:ser>
        <c:ser>
          <c:idx val="1"/>
          <c:order val="1"/>
          <c:tx>
            <c:strRef>
              <c:f>'[CPED 2024_Tables  Figures_5.23.24.xlsx]Fig1C'!$P$7</c:f>
              <c:strCache>
                <c:ptCount val="1"/>
                <c:pt idx="0">
                  <c:v>White Female</c:v>
                </c:pt>
              </c:strCache>
            </c:strRef>
          </c:tx>
          <c:spPr>
            <a:ln w="28575" cap="rnd">
              <a:solidFill>
                <a:schemeClr val="accent3"/>
              </a:solidFill>
              <a:round/>
            </a:ln>
            <a:effectLst/>
          </c:spPr>
          <c:marker>
            <c:symbol val="none"/>
          </c:marker>
          <c:dPt>
            <c:idx val="8"/>
            <c:marker>
              <c:symbol val="none"/>
            </c:marker>
            <c:bubble3D val="0"/>
            <c:spPr>
              <a:ln w="28575" cap="rnd">
                <a:noFill/>
                <a:round/>
              </a:ln>
              <a:effectLst/>
            </c:spPr>
            <c:extLst>
              <c:ext xmlns:c16="http://schemas.microsoft.com/office/drawing/2014/chart" uri="{C3380CC4-5D6E-409C-BE32-E72D297353CC}">
                <c16:uniqueId val="{00000006-DE8A-4FC9-BB0B-347F67868239}"/>
              </c:ext>
            </c:extLst>
          </c:dPt>
          <c:dPt>
            <c:idx val="9"/>
            <c:marker>
              <c:symbol val="none"/>
            </c:marker>
            <c:bubble3D val="0"/>
            <c:spPr>
              <a:ln w="28575" cap="rnd">
                <a:solidFill>
                  <a:schemeClr val="accent3"/>
                </a:solidFill>
                <a:round/>
              </a:ln>
              <a:effectLst/>
            </c:spPr>
            <c:extLst>
              <c:ext xmlns:c16="http://schemas.microsoft.com/office/drawing/2014/chart" uri="{C3380CC4-5D6E-409C-BE32-E72D297353CC}">
                <c16:uniqueId val="{00000008-DE8A-4FC9-BB0B-347F67868239}"/>
              </c:ext>
            </c:extLst>
          </c:dPt>
          <c:cat>
            <c:strRef>
              <c:f>'[CPED 2024_Tables  Figures_5.23.24.xlsx]Fig1C'!$Q$5:$AB$5</c:f>
              <c:strCache>
                <c:ptCount val="10"/>
                <c:pt idx="0">
                  <c:v>1990-1992</c:v>
                </c:pt>
                <c:pt idx="1">
                  <c:v>1993-1995</c:v>
                </c:pt>
                <c:pt idx="2">
                  <c:v>1999-2001</c:v>
                </c:pt>
                <c:pt idx="3">
                  <c:v>2006-2008</c:v>
                </c:pt>
                <c:pt idx="4">
                  <c:v>2009-2011</c:v>
                </c:pt>
                <c:pt idx="5">
                  <c:v>2012-2014</c:v>
                </c:pt>
                <c:pt idx="6">
                  <c:v>2015-2016</c:v>
                </c:pt>
                <c:pt idx="7">
                  <c:v>2017-2018</c:v>
                </c:pt>
                <c:pt idx="8">
                  <c:v>2019-2020</c:v>
                </c:pt>
                <c:pt idx="9">
                  <c:v>2021-2022</c:v>
                </c:pt>
              </c:strCache>
              <c:extLst/>
            </c:strRef>
          </c:cat>
          <c:val>
            <c:numRef>
              <c:f>'[CPED 2024_Tables  Figures_5.23.24.xlsx]Fig1C'!$Q$7:$AB$7</c:f>
              <c:numCache>
                <c:formatCode>General</c:formatCode>
                <c:ptCount val="10"/>
                <c:pt idx="0">
                  <c:v>25.2</c:v>
                </c:pt>
                <c:pt idx="1">
                  <c:v>24.7</c:v>
                </c:pt>
                <c:pt idx="2">
                  <c:v>23.5</c:v>
                </c:pt>
                <c:pt idx="3">
                  <c:v>20.9</c:v>
                </c:pt>
                <c:pt idx="4">
                  <c:v>20.3</c:v>
                </c:pt>
                <c:pt idx="5">
                  <c:v>18.7</c:v>
                </c:pt>
                <c:pt idx="6">
                  <c:v>16.57</c:v>
                </c:pt>
                <c:pt idx="7">
                  <c:v>14.65</c:v>
                </c:pt>
                <c:pt idx="8">
                  <c:v>14.59</c:v>
                </c:pt>
                <c:pt idx="9">
                  <c:v>12.3</c:v>
                </c:pt>
              </c:numCache>
              <c:extLst/>
            </c:numRef>
          </c:val>
          <c:smooth val="0"/>
          <c:extLst>
            <c:ext xmlns:c16="http://schemas.microsoft.com/office/drawing/2014/chart" uri="{C3380CC4-5D6E-409C-BE32-E72D297353CC}">
              <c16:uniqueId val="{00000009-DE8A-4FC9-BB0B-347F67868239}"/>
            </c:ext>
          </c:extLst>
        </c:ser>
        <c:ser>
          <c:idx val="2"/>
          <c:order val="2"/>
          <c:tx>
            <c:strRef>
              <c:f>'[CPED 2024_Tables  Figures_5.23.24.xlsx]Fig1C'!$P$8</c:f>
              <c:strCache>
                <c:ptCount val="1"/>
                <c:pt idx="0">
                  <c:v>Black Female</c:v>
                </c:pt>
              </c:strCache>
            </c:strRef>
          </c:tx>
          <c:spPr>
            <a:ln w="28575" cap="rnd">
              <a:solidFill>
                <a:schemeClr val="accent5"/>
              </a:solidFill>
              <a:round/>
            </a:ln>
            <a:effectLst/>
          </c:spPr>
          <c:marker>
            <c:symbol val="none"/>
          </c:marker>
          <c:dPt>
            <c:idx val="8"/>
            <c:marker>
              <c:symbol val="none"/>
            </c:marker>
            <c:bubble3D val="0"/>
            <c:spPr>
              <a:ln w="28575" cap="rnd">
                <a:noFill/>
                <a:round/>
              </a:ln>
              <a:effectLst/>
            </c:spPr>
            <c:extLst>
              <c:ext xmlns:c16="http://schemas.microsoft.com/office/drawing/2014/chart" uri="{C3380CC4-5D6E-409C-BE32-E72D297353CC}">
                <c16:uniqueId val="{0000000B-DE8A-4FC9-BB0B-347F67868239}"/>
              </c:ext>
            </c:extLst>
          </c:dPt>
          <c:dPt>
            <c:idx val="9"/>
            <c:marker>
              <c:symbol val="none"/>
            </c:marker>
            <c:bubble3D val="0"/>
            <c:spPr>
              <a:ln w="28575" cap="rnd">
                <a:solidFill>
                  <a:schemeClr val="accent5"/>
                </a:solidFill>
                <a:round/>
              </a:ln>
              <a:effectLst/>
            </c:spPr>
            <c:extLst>
              <c:ext xmlns:c16="http://schemas.microsoft.com/office/drawing/2014/chart" uri="{C3380CC4-5D6E-409C-BE32-E72D297353CC}">
                <c16:uniqueId val="{0000000D-DE8A-4FC9-BB0B-347F67868239}"/>
              </c:ext>
            </c:extLst>
          </c:dPt>
          <c:cat>
            <c:strRef>
              <c:f>'[CPED 2024_Tables  Figures_5.23.24.xlsx]Fig1C'!$Q$5:$AB$5</c:f>
              <c:strCache>
                <c:ptCount val="10"/>
                <c:pt idx="0">
                  <c:v>1990-1992</c:v>
                </c:pt>
                <c:pt idx="1">
                  <c:v>1993-1995</c:v>
                </c:pt>
                <c:pt idx="2">
                  <c:v>1999-2001</c:v>
                </c:pt>
                <c:pt idx="3">
                  <c:v>2006-2008</c:v>
                </c:pt>
                <c:pt idx="4">
                  <c:v>2009-2011</c:v>
                </c:pt>
                <c:pt idx="5">
                  <c:v>2012-2014</c:v>
                </c:pt>
                <c:pt idx="6">
                  <c:v>2015-2016</c:v>
                </c:pt>
                <c:pt idx="7">
                  <c:v>2017-2018</c:v>
                </c:pt>
                <c:pt idx="8">
                  <c:v>2019-2020</c:v>
                </c:pt>
                <c:pt idx="9">
                  <c:v>2021-2022</c:v>
                </c:pt>
              </c:strCache>
              <c:extLst/>
            </c:strRef>
          </c:cat>
          <c:val>
            <c:numRef>
              <c:f>'[CPED 2024_Tables  Figures_5.23.24.xlsx]Fig1C'!$Q$8:$AB$8</c:f>
              <c:numCache>
                <c:formatCode>General</c:formatCode>
                <c:ptCount val="10"/>
                <c:pt idx="0">
                  <c:v>23.2</c:v>
                </c:pt>
                <c:pt idx="1">
                  <c:v>22.1</c:v>
                </c:pt>
                <c:pt idx="2">
                  <c:v>19.7</c:v>
                </c:pt>
                <c:pt idx="3">
                  <c:v>17.2</c:v>
                </c:pt>
                <c:pt idx="4">
                  <c:v>17</c:v>
                </c:pt>
                <c:pt idx="5">
                  <c:v>14.4</c:v>
                </c:pt>
                <c:pt idx="6">
                  <c:v>13.71</c:v>
                </c:pt>
                <c:pt idx="7">
                  <c:v>11.71</c:v>
                </c:pt>
                <c:pt idx="8">
                  <c:v>12.04</c:v>
                </c:pt>
                <c:pt idx="9">
                  <c:v>10.35</c:v>
                </c:pt>
              </c:numCache>
              <c:extLst/>
            </c:numRef>
          </c:val>
          <c:smooth val="0"/>
          <c:extLst>
            <c:ext xmlns:c16="http://schemas.microsoft.com/office/drawing/2014/chart" uri="{C3380CC4-5D6E-409C-BE32-E72D297353CC}">
              <c16:uniqueId val="{0000000E-DE8A-4FC9-BB0B-347F67868239}"/>
            </c:ext>
          </c:extLst>
        </c:ser>
        <c:ser>
          <c:idx val="3"/>
          <c:order val="3"/>
          <c:tx>
            <c:strRef>
              <c:f>'[CPED 2024_Tables  Figures_5.23.24.xlsx]Fig1C'!$P$9</c:f>
              <c:strCache>
                <c:ptCount val="1"/>
                <c:pt idx="0">
                  <c:v>Hispanic Male</c:v>
                </c:pt>
              </c:strCache>
            </c:strRef>
          </c:tx>
          <c:spPr>
            <a:ln w="28575" cap="rnd">
              <a:solidFill>
                <a:schemeClr val="accent1">
                  <a:lumMod val="60000"/>
                </a:schemeClr>
              </a:solidFill>
              <a:round/>
            </a:ln>
            <a:effectLst/>
          </c:spPr>
          <c:marker>
            <c:symbol val="none"/>
          </c:marker>
          <c:dPt>
            <c:idx val="8"/>
            <c:marker>
              <c:symbol val="none"/>
            </c:marker>
            <c:bubble3D val="0"/>
            <c:spPr>
              <a:ln w="28575" cap="rnd">
                <a:noFill/>
                <a:round/>
              </a:ln>
              <a:effectLst/>
            </c:spPr>
            <c:extLst>
              <c:ext xmlns:c16="http://schemas.microsoft.com/office/drawing/2014/chart" uri="{C3380CC4-5D6E-409C-BE32-E72D297353CC}">
                <c16:uniqueId val="{00000010-DE8A-4FC9-BB0B-347F67868239}"/>
              </c:ext>
            </c:extLst>
          </c:dPt>
          <c:dPt>
            <c:idx val="9"/>
            <c:marker>
              <c:symbol val="none"/>
            </c:marker>
            <c:bubble3D val="0"/>
            <c:spPr>
              <a:ln w="28575" cap="rnd">
                <a:solidFill>
                  <a:schemeClr val="tx1"/>
                </a:solidFill>
                <a:round/>
              </a:ln>
              <a:effectLst/>
            </c:spPr>
            <c:extLst>
              <c:ext xmlns:c16="http://schemas.microsoft.com/office/drawing/2014/chart" uri="{C3380CC4-5D6E-409C-BE32-E72D297353CC}">
                <c16:uniqueId val="{00000012-DE8A-4FC9-BB0B-347F67868239}"/>
              </c:ext>
            </c:extLst>
          </c:dPt>
          <c:cat>
            <c:strRef>
              <c:f>'[CPED 2024_Tables  Figures_5.23.24.xlsx]Fig1C'!$Q$5:$AB$5</c:f>
              <c:strCache>
                <c:ptCount val="10"/>
                <c:pt idx="0">
                  <c:v>1990-1992</c:v>
                </c:pt>
                <c:pt idx="1">
                  <c:v>1993-1995</c:v>
                </c:pt>
                <c:pt idx="2">
                  <c:v>1999-2001</c:v>
                </c:pt>
                <c:pt idx="3">
                  <c:v>2006-2008</c:v>
                </c:pt>
                <c:pt idx="4">
                  <c:v>2009-2011</c:v>
                </c:pt>
                <c:pt idx="5">
                  <c:v>2012-2014</c:v>
                </c:pt>
                <c:pt idx="6">
                  <c:v>2015-2016</c:v>
                </c:pt>
                <c:pt idx="7">
                  <c:v>2017-2018</c:v>
                </c:pt>
                <c:pt idx="8">
                  <c:v>2019-2020</c:v>
                </c:pt>
                <c:pt idx="9">
                  <c:v>2021-2022</c:v>
                </c:pt>
              </c:strCache>
              <c:extLst/>
            </c:strRef>
          </c:cat>
          <c:val>
            <c:numRef>
              <c:f>'[CPED 2024_Tables  Figures_5.23.24.xlsx]Fig1C'!$Q$9:$AB$9</c:f>
              <c:numCache>
                <c:formatCode>General</c:formatCode>
                <c:ptCount val="10"/>
                <c:pt idx="0">
                  <c:v>25.7</c:v>
                </c:pt>
                <c:pt idx="1">
                  <c:v>22.8</c:v>
                </c:pt>
                <c:pt idx="2">
                  <c:v>22.2</c:v>
                </c:pt>
                <c:pt idx="3">
                  <c:v>18.600000000000001</c:v>
                </c:pt>
                <c:pt idx="4">
                  <c:v>16.399999999999999</c:v>
                </c:pt>
                <c:pt idx="5">
                  <c:v>15.7</c:v>
                </c:pt>
                <c:pt idx="6">
                  <c:v>13.32</c:v>
                </c:pt>
                <c:pt idx="7">
                  <c:v>12.8</c:v>
                </c:pt>
                <c:pt idx="8">
                  <c:v>11.68</c:v>
                </c:pt>
                <c:pt idx="9">
                  <c:v>10.84</c:v>
                </c:pt>
              </c:numCache>
              <c:extLst/>
            </c:numRef>
          </c:val>
          <c:smooth val="0"/>
          <c:extLst>
            <c:ext xmlns:c16="http://schemas.microsoft.com/office/drawing/2014/chart" uri="{C3380CC4-5D6E-409C-BE32-E72D297353CC}">
              <c16:uniqueId val="{00000013-DE8A-4FC9-BB0B-347F67868239}"/>
            </c:ext>
          </c:extLst>
        </c:ser>
        <c:ser>
          <c:idx val="4"/>
          <c:order val="4"/>
          <c:tx>
            <c:strRef>
              <c:f>'[CPED 2024_Tables  Figures_5.23.24.xlsx]Fig1C'!$P$10</c:f>
              <c:strCache>
                <c:ptCount val="1"/>
                <c:pt idx="0">
                  <c:v>White Male</c:v>
                </c:pt>
              </c:strCache>
            </c:strRef>
          </c:tx>
          <c:spPr>
            <a:ln w="28575" cap="rnd">
              <a:solidFill>
                <a:schemeClr val="accent3">
                  <a:lumMod val="60000"/>
                </a:schemeClr>
              </a:solidFill>
              <a:round/>
            </a:ln>
            <a:effectLst/>
          </c:spPr>
          <c:marker>
            <c:symbol val="none"/>
          </c:marker>
          <c:dPt>
            <c:idx val="8"/>
            <c:marker>
              <c:symbol val="none"/>
            </c:marker>
            <c:bubble3D val="0"/>
            <c:spPr>
              <a:ln w="28575" cap="rnd">
                <a:noFill/>
                <a:round/>
              </a:ln>
              <a:effectLst/>
            </c:spPr>
            <c:extLst>
              <c:ext xmlns:c16="http://schemas.microsoft.com/office/drawing/2014/chart" uri="{C3380CC4-5D6E-409C-BE32-E72D297353CC}">
                <c16:uniqueId val="{00000015-DE8A-4FC9-BB0B-347F67868239}"/>
              </c:ext>
            </c:extLst>
          </c:dPt>
          <c:dPt>
            <c:idx val="9"/>
            <c:marker>
              <c:symbol val="none"/>
            </c:marker>
            <c:bubble3D val="0"/>
            <c:spPr>
              <a:ln w="28575" cap="rnd">
                <a:solidFill>
                  <a:schemeClr val="bg2">
                    <a:lumMod val="50000"/>
                  </a:schemeClr>
                </a:solidFill>
                <a:round/>
              </a:ln>
              <a:effectLst/>
            </c:spPr>
            <c:extLst>
              <c:ext xmlns:c16="http://schemas.microsoft.com/office/drawing/2014/chart" uri="{C3380CC4-5D6E-409C-BE32-E72D297353CC}">
                <c16:uniqueId val="{00000017-DE8A-4FC9-BB0B-347F67868239}"/>
              </c:ext>
            </c:extLst>
          </c:dPt>
          <c:cat>
            <c:strRef>
              <c:f>'[CPED 2024_Tables  Figures_5.23.24.xlsx]Fig1C'!$Q$5:$AB$5</c:f>
              <c:strCache>
                <c:ptCount val="10"/>
                <c:pt idx="0">
                  <c:v>1990-1992</c:v>
                </c:pt>
                <c:pt idx="1">
                  <c:v>1993-1995</c:v>
                </c:pt>
                <c:pt idx="2">
                  <c:v>1999-2001</c:v>
                </c:pt>
                <c:pt idx="3">
                  <c:v>2006-2008</c:v>
                </c:pt>
                <c:pt idx="4">
                  <c:v>2009-2011</c:v>
                </c:pt>
                <c:pt idx="5">
                  <c:v>2012-2014</c:v>
                </c:pt>
                <c:pt idx="6">
                  <c:v>2015-2016</c:v>
                </c:pt>
                <c:pt idx="7">
                  <c:v>2017-2018</c:v>
                </c:pt>
                <c:pt idx="8">
                  <c:v>2019-2020</c:v>
                </c:pt>
                <c:pt idx="9">
                  <c:v>2021-2022</c:v>
                </c:pt>
              </c:strCache>
              <c:extLst/>
            </c:strRef>
          </c:cat>
          <c:val>
            <c:numRef>
              <c:f>'[CPED 2024_Tables  Figures_5.23.24.xlsx]Fig1C'!$Q$10:$AB$10</c:f>
              <c:numCache>
                <c:formatCode>General</c:formatCode>
                <c:ptCount val="10"/>
                <c:pt idx="0">
                  <c:v>27.7</c:v>
                </c:pt>
                <c:pt idx="1">
                  <c:v>27.2</c:v>
                </c:pt>
                <c:pt idx="2">
                  <c:v>25.5</c:v>
                </c:pt>
                <c:pt idx="3">
                  <c:v>24</c:v>
                </c:pt>
                <c:pt idx="4">
                  <c:v>23.5</c:v>
                </c:pt>
                <c:pt idx="5">
                  <c:v>21.3</c:v>
                </c:pt>
                <c:pt idx="6">
                  <c:v>18.27</c:v>
                </c:pt>
                <c:pt idx="7">
                  <c:v>16.88</c:v>
                </c:pt>
                <c:pt idx="8">
                  <c:v>15.29</c:v>
                </c:pt>
                <c:pt idx="9">
                  <c:v>13.92</c:v>
                </c:pt>
              </c:numCache>
              <c:extLst/>
            </c:numRef>
          </c:val>
          <c:smooth val="0"/>
          <c:extLst>
            <c:ext xmlns:c16="http://schemas.microsoft.com/office/drawing/2014/chart" uri="{C3380CC4-5D6E-409C-BE32-E72D297353CC}">
              <c16:uniqueId val="{00000018-DE8A-4FC9-BB0B-347F67868239}"/>
            </c:ext>
          </c:extLst>
        </c:ser>
        <c:ser>
          <c:idx val="5"/>
          <c:order val="5"/>
          <c:tx>
            <c:strRef>
              <c:f>'[CPED 2024_Tables  Figures_5.23.24.xlsx]Fig1C'!$P$11</c:f>
              <c:strCache>
                <c:ptCount val="1"/>
                <c:pt idx="0">
                  <c:v>Black Male</c:v>
                </c:pt>
              </c:strCache>
            </c:strRef>
          </c:tx>
          <c:spPr>
            <a:ln w="28575" cap="rnd">
              <a:solidFill>
                <a:schemeClr val="accent5">
                  <a:lumMod val="60000"/>
                </a:schemeClr>
              </a:solidFill>
              <a:round/>
            </a:ln>
            <a:effectLst/>
          </c:spPr>
          <c:marker>
            <c:symbol val="none"/>
          </c:marker>
          <c:dPt>
            <c:idx val="8"/>
            <c:marker>
              <c:symbol val="none"/>
            </c:marker>
            <c:bubble3D val="0"/>
            <c:spPr>
              <a:ln w="28575" cap="rnd">
                <a:noFill/>
                <a:round/>
              </a:ln>
              <a:effectLst/>
            </c:spPr>
            <c:extLst>
              <c:ext xmlns:c16="http://schemas.microsoft.com/office/drawing/2014/chart" uri="{C3380CC4-5D6E-409C-BE32-E72D297353CC}">
                <c16:uniqueId val="{0000001A-DE8A-4FC9-BB0B-347F67868239}"/>
              </c:ext>
            </c:extLst>
          </c:dPt>
          <c:dPt>
            <c:idx val="9"/>
            <c:marker>
              <c:symbol val="none"/>
            </c:marker>
            <c:bubble3D val="0"/>
            <c:spPr>
              <a:ln w="28575" cap="rnd">
                <a:solidFill>
                  <a:schemeClr val="accent1">
                    <a:lumMod val="75000"/>
                  </a:schemeClr>
                </a:solidFill>
                <a:round/>
              </a:ln>
              <a:effectLst/>
            </c:spPr>
            <c:extLst>
              <c:ext xmlns:c16="http://schemas.microsoft.com/office/drawing/2014/chart" uri="{C3380CC4-5D6E-409C-BE32-E72D297353CC}">
                <c16:uniqueId val="{0000001C-DE8A-4FC9-BB0B-347F67868239}"/>
              </c:ext>
            </c:extLst>
          </c:dPt>
          <c:cat>
            <c:strRef>
              <c:f>'[CPED 2024_Tables  Figures_5.23.24.xlsx]Fig1C'!$Q$5:$AB$5</c:f>
              <c:strCache>
                <c:ptCount val="10"/>
                <c:pt idx="0">
                  <c:v>1990-1992</c:v>
                </c:pt>
                <c:pt idx="1">
                  <c:v>1993-1995</c:v>
                </c:pt>
                <c:pt idx="2">
                  <c:v>1999-2001</c:v>
                </c:pt>
                <c:pt idx="3">
                  <c:v>2006-2008</c:v>
                </c:pt>
                <c:pt idx="4">
                  <c:v>2009-2011</c:v>
                </c:pt>
                <c:pt idx="5">
                  <c:v>2012-2014</c:v>
                </c:pt>
                <c:pt idx="6">
                  <c:v>2015-2016</c:v>
                </c:pt>
                <c:pt idx="7">
                  <c:v>2017-2018</c:v>
                </c:pt>
                <c:pt idx="8">
                  <c:v>2019-2020</c:v>
                </c:pt>
                <c:pt idx="9">
                  <c:v>2021-2022</c:v>
                </c:pt>
              </c:strCache>
              <c:extLst/>
            </c:strRef>
          </c:cat>
          <c:val>
            <c:numRef>
              <c:f>'[CPED 2024_Tables  Figures_5.23.24.xlsx]Fig1C'!$Q$11:$AB$11</c:f>
              <c:numCache>
                <c:formatCode>General</c:formatCode>
                <c:ptCount val="10"/>
                <c:pt idx="0">
                  <c:v>33.9</c:v>
                </c:pt>
                <c:pt idx="1">
                  <c:v>32.5</c:v>
                </c:pt>
                <c:pt idx="2">
                  <c:v>27.2</c:v>
                </c:pt>
                <c:pt idx="3">
                  <c:v>25.1</c:v>
                </c:pt>
                <c:pt idx="4">
                  <c:v>23.5</c:v>
                </c:pt>
                <c:pt idx="5">
                  <c:v>21.9</c:v>
                </c:pt>
                <c:pt idx="6">
                  <c:v>20.79</c:v>
                </c:pt>
                <c:pt idx="7">
                  <c:v>18.84</c:v>
                </c:pt>
                <c:pt idx="8">
                  <c:v>18.100000000000001</c:v>
                </c:pt>
                <c:pt idx="9">
                  <c:v>16.559999999999999</c:v>
                </c:pt>
              </c:numCache>
              <c:extLst/>
            </c:numRef>
          </c:val>
          <c:smooth val="0"/>
          <c:extLst>
            <c:ext xmlns:c16="http://schemas.microsoft.com/office/drawing/2014/chart" uri="{C3380CC4-5D6E-409C-BE32-E72D297353CC}">
              <c16:uniqueId val="{0000001D-DE8A-4FC9-BB0B-347F67868239}"/>
            </c:ext>
          </c:extLst>
        </c:ser>
        <c:dLbls>
          <c:showLegendKey val="0"/>
          <c:showVal val="0"/>
          <c:showCatName val="0"/>
          <c:showSerName val="0"/>
          <c:showPercent val="0"/>
          <c:showBubbleSize val="0"/>
        </c:dLbls>
        <c:smooth val="0"/>
        <c:axId val="1063303192"/>
        <c:axId val="1063301880"/>
      </c:lineChart>
      <c:catAx>
        <c:axId val="1063303192"/>
        <c:scaling>
          <c:orientation val="minMax"/>
        </c:scaling>
        <c:delete val="0"/>
        <c:axPos val="b"/>
        <c:title>
          <c:tx>
            <c:rich>
              <a:bodyPr rot="0" spcFirstLastPara="1" vertOverflow="ellipsis" vert="horz" wrap="square" anchor="ctr" anchorCtr="1"/>
              <a:lstStyle/>
              <a:p>
                <a:pPr>
                  <a:defRPr sz="1200" b="1" i="0" u="none" strike="noStrike" kern="1200" baseline="0">
                    <a:solidFill>
                      <a:schemeClr val="tx1">
                        <a:lumMod val="65000"/>
                        <a:lumOff val="35000"/>
                      </a:schemeClr>
                    </a:solidFill>
                    <a:latin typeface="+mn-lt"/>
                    <a:ea typeface="+mn-ea"/>
                    <a:cs typeface="Arial" panose="020B0604020202020204" pitchFamily="34" charset="0"/>
                  </a:defRPr>
                </a:pPr>
                <a:r>
                  <a:rPr lang="en-US" b="1" dirty="0">
                    <a:latin typeface="+mn-lt"/>
                  </a:rPr>
                  <a:t>Year</a:t>
                </a:r>
              </a:p>
            </c:rich>
          </c:tx>
          <c:overlay val="0"/>
          <c:spPr>
            <a:noFill/>
            <a:ln>
              <a:noFill/>
            </a:ln>
            <a:effectLst/>
          </c:spPr>
          <c:txPr>
            <a:bodyPr rot="0" spcFirstLastPara="1" vertOverflow="ellipsis" vert="horz" wrap="square" anchor="ctr" anchorCtr="1"/>
            <a:lstStyle/>
            <a:p>
              <a:pPr>
                <a:defRPr sz="1200" b="1" i="0" u="none" strike="noStrike" kern="1200" baseline="0">
                  <a:solidFill>
                    <a:schemeClr val="tx1">
                      <a:lumMod val="65000"/>
                      <a:lumOff val="35000"/>
                    </a:schemeClr>
                  </a:solidFill>
                  <a:latin typeface="+mn-lt"/>
                  <a:ea typeface="+mn-ea"/>
                  <a:cs typeface="Arial" panose="020B0604020202020204" pitchFamily="34" charset="0"/>
                </a:defRPr>
              </a:pPr>
              <a:endParaRPr lang="en-US"/>
            </a:p>
          </c:txPr>
        </c:title>
        <c:numFmt formatCode="General" sourceLinked="1"/>
        <c:majorTickMark val="in"/>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1200" b="1" i="0" u="none" strike="noStrike" kern="1200" baseline="0">
                <a:solidFill>
                  <a:schemeClr val="tx1">
                    <a:lumMod val="65000"/>
                    <a:lumOff val="35000"/>
                  </a:schemeClr>
                </a:solidFill>
                <a:latin typeface="+mn-lt"/>
                <a:ea typeface="+mn-ea"/>
                <a:cs typeface="Arial" panose="020B0604020202020204" pitchFamily="34" charset="0"/>
              </a:defRPr>
            </a:pPr>
            <a:endParaRPr lang="en-US"/>
          </a:p>
        </c:txPr>
        <c:crossAx val="1063301880"/>
        <c:crosses val="autoZero"/>
        <c:auto val="1"/>
        <c:lblAlgn val="ctr"/>
        <c:lblOffset val="100"/>
        <c:noMultiLvlLbl val="0"/>
      </c:catAx>
      <c:valAx>
        <c:axId val="1063301880"/>
        <c:scaling>
          <c:orientation val="minMax"/>
        </c:scaling>
        <c:delete val="0"/>
        <c:axPos val="l"/>
        <c:title>
          <c:tx>
            <c:rich>
              <a:bodyPr rot="-5400000" spcFirstLastPara="1" vertOverflow="ellipsis" vert="horz" wrap="square" anchor="ctr" anchorCtr="1"/>
              <a:lstStyle/>
              <a:p>
                <a:pPr>
                  <a:defRPr sz="1200" b="1" i="0" u="none" strike="noStrike" kern="1200" baseline="0">
                    <a:solidFill>
                      <a:schemeClr val="tx1">
                        <a:lumMod val="65000"/>
                        <a:lumOff val="35000"/>
                      </a:schemeClr>
                    </a:solidFill>
                    <a:latin typeface="+mn-lt"/>
                    <a:ea typeface="+mn-ea"/>
                    <a:cs typeface="Arial" panose="020B0604020202020204" pitchFamily="34" charset="0"/>
                  </a:defRPr>
                </a:pPr>
                <a:r>
                  <a:rPr lang="en-US" b="1" dirty="0">
                    <a:latin typeface="+mn-lt"/>
                  </a:rPr>
                  <a:t>Percent</a:t>
                </a:r>
              </a:p>
            </c:rich>
          </c:tx>
          <c:overlay val="0"/>
          <c:spPr>
            <a:noFill/>
            <a:ln>
              <a:noFill/>
            </a:ln>
            <a:effectLst/>
          </c:spPr>
          <c:txPr>
            <a:bodyPr rot="-5400000" spcFirstLastPara="1" vertOverflow="ellipsis" vert="horz" wrap="square" anchor="ctr" anchorCtr="1"/>
            <a:lstStyle/>
            <a:p>
              <a:pPr>
                <a:defRPr sz="1200" b="1" i="0" u="none" strike="noStrike" kern="1200" baseline="0">
                  <a:solidFill>
                    <a:schemeClr val="tx1">
                      <a:lumMod val="65000"/>
                      <a:lumOff val="35000"/>
                    </a:schemeClr>
                  </a:solidFill>
                  <a:latin typeface="+mn-lt"/>
                  <a:ea typeface="+mn-ea"/>
                  <a:cs typeface="Arial" panose="020B0604020202020204" pitchFamily="34" charset="0"/>
                </a:defRPr>
              </a:pPr>
              <a:endParaRPr lang="en-US"/>
            </a:p>
          </c:txPr>
        </c:title>
        <c:numFmt formatCode="General" sourceLinked="1"/>
        <c:majorTickMark val="in"/>
        <c:minorTickMark val="none"/>
        <c:tickLblPos val="nextTo"/>
        <c:spPr>
          <a:solidFill>
            <a:schemeClr val="bg1"/>
          </a:solidFill>
          <a:ln>
            <a:solidFill>
              <a:schemeClr val="tx1"/>
            </a:solidFill>
          </a:ln>
          <a:effectLst/>
        </c:spPr>
        <c:txPr>
          <a:bodyPr rot="-60000000" spcFirstLastPara="1" vertOverflow="ellipsis" vert="horz" wrap="square" anchor="ctr" anchorCtr="1"/>
          <a:lstStyle/>
          <a:p>
            <a:pPr>
              <a:defRPr sz="1200" b="1" i="0" u="none" strike="noStrike" kern="1200" baseline="0">
                <a:solidFill>
                  <a:schemeClr val="tx1">
                    <a:lumMod val="65000"/>
                    <a:lumOff val="35000"/>
                  </a:schemeClr>
                </a:solidFill>
                <a:latin typeface="+mn-lt"/>
                <a:ea typeface="+mn-ea"/>
                <a:cs typeface="Arial" panose="020B0604020202020204" pitchFamily="34" charset="0"/>
              </a:defRPr>
            </a:pPr>
            <a:endParaRPr lang="en-US"/>
          </a:p>
        </c:txPr>
        <c:crossAx val="1063303192"/>
        <c:crosses val="autoZero"/>
        <c:crossBetween val="between"/>
      </c:valAx>
      <c:spPr>
        <a:noFill/>
        <a:ln>
          <a:noFill/>
        </a:ln>
        <a:effectLst/>
      </c:spPr>
    </c:plotArea>
    <c:legend>
      <c:legendPos val="t"/>
      <c:layout>
        <c:manualLayout>
          <c:xMode val="edge"/>
          <c:yMode val="edge"/>
          <c:x val="7.998500749625187E-2"/>
          <c:y val="1.2826132183896437E-2"/>
          <c:w val="0.9"/>
          <c:h val="4.9447062411757219E-2"/>
        </c:manualLayout>
      </c:layout>
      <c:overlay val="0"/>
      <c:spPr>
        <a:noFill/>
        <a:ln>
          <a:noFill/>
        </a:ln>
        <a:effectLst/>
      </c:spPr>
      <c:txPr>
        <a:bodyPr rot="0" spcFirstLastPara="1" vertOverflow="ellipsis" vert="horz" wrap="square" anchor="ctr" anchorCtr="1"/>
        <a:lstStyle/>
        <a:p>
          <a:pPr>
            <a:defRPr sz="1200" b="1" i="0" u="none" strike="noStrike" kern="1200" baseline="0">
              <a:solidFill>
                <a:schemeClr val="tx1">
                  <a:lumMod val="65000"/>
                  <a:lumOff val="35000"/>
                </a:schemeClr>
              </a:solidFill>
              <a:latin typeface="+mn-lt"/>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solidFill>
        <a:schemeClr val="tx1"/>
      </a:solidFill>
      <a:round/>
    </a:ln>
    <a:effectLst/>
  </c:spPr>
  <c:txPr>
    <a:bodyPr/>
    <a:lstStyle/>
    <a:p>
      <a:pPr>
        <a:defRPr sz="1200">
          <a:latin typeface="Arial" panose="020B0604020202020204" pitchFamily="34" charset="0"/>
          <a:cs typeface="Arial" panose="020B0604020202020204" pitchFamily="34" charset="0"/>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1">
  <a:schemeClr val="accent1"/>
  <a:schemeClr val="accent3"/>
  <a:schemeClr val="accent5"/>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omments/modernComment_1EF_927A8D0F.xml><?xml version="1.0" encoding="utf-8"?>
<p188:cmLst xmlns:a="http://schemas.openxmlformats.org/drawingml/2006/main" xmlns:r="http://schemas.openxmlformats.org/officeDocument/2006/relationships" xmlns:p188="http://schemas.microsoft.com/office/powerpoint/2018/8/main">
  <p188:cm id="{07AC9377-76F1-418E-B5D8-EB5CA2B64729}" authorId="{DFB864E2-3C17-E1A5-6188-12F9DB14FFB5}" status="resolved" created="2024-05-24T14:55:51.704" complete="100000">
    <ac:deMkLst xmlns:ac="http://schemas.microsoft.com/office/drawing/2013/main/command">
      <pc:docMk xmlns:pc="http://schemas.microsoft.com/office/powerpoint/2013/main/command"/>
      <pc:sldMk xmlns:pc="http://schemas.microsoft.com/office/powerpoint/2013/main/command" cId="2457505039" sldId="495"/>
      <ac:picMk id="2" creationId="{E45D9B7A-4223-FB25-E902-CB0D9314612C}"/>
    </ac:deMkLst>
    <p188:txBody>
      <a:bodyPr/>
      <a:lstStyle/>
      <a:p>
        <a:r>
          <a:rPr lang="en-US"/>
          <a:t>arial</a:t>
        </a:r>
      </a:p>
    </p188:txBody>
  </p188:cm>
</p188:cmLst>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9BF3928-326F-40DC-8BA0-BA952126368D}" type="datetimeFigureOut">
              <a:rPr lang="en-US" smtClean="0"/>
              <a:t>6/24/2024</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578F878-C4F5-4A49-BB35-E9D70C52735E}" type="slidenum">
              <a:rPr lang="en-US" smtClean="0"/>
              <a:t>‹#›</a:t>
            </a:fld>
            <a:endParaRPr lang="en-US"/>
          </a:p>
        </p:txBody>
      </p:sp>
    </p:spTree>
    <p:extLst>
      <p:ext uri="{BB962C8B-B14F-4D97-AF65-F5344CB8AC3E}">
        <p14:creationId xmlns:p14="http://schemas.microsoft.com/office/powerpoint/2010/main" val="213365144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latin typeface="Arial" charset="0"/>
                <a:ea typeface="ＭＳ Ｐゴシック" pitchFamily="34" charset="-128"/>
              </a:rPr>
              <a:t>-</a:t>
            </a:r>
            <a:endParaRPr lang="en-US" dirty="0"/>
          </a:p>
        </p:txBody>
      </p:sp>
      <p:sp>
        <p:nvSpPr>
          <p:cNvPr id="4" name="Slide Number Placeholder 3"/>
          <p:cNvSpPr>
            <a:spLocks noGrp="1"/>
          </p:cNvSpPr>
          <p:nvPr>
            <p:ph type="sldNum" sz="quarter" idx="5"/>
          </p:nvPr>
        </p:nvSpPr>
        <p:spPr/>
        <p:txBody>
          <a:bodyPr/>
          <a:lstStyle/>
          <a:p>
            <a:fld id="{5BE5CFE6-8AA7-4A64-A229-ED392E9C7A77}" type="slidenum">
              <a:rPr lang="en-US" smtClean="0"/>
              <a:t>3</a:t>
            </a:fld>
            <a:endParaRPr lang="en-US" dirty="0"/>
          </a:p>
        </p:txBody>
      </p:sp>
    </p:spTree>
    <p:extLst>
      <p:ext uri="{BB962C8B-B14F-4D97-AF65-F5344CB8AC3E}">
        <p14:creationId xmlns:p14="http://schemas.microsoft.com/office/powerpoint/2010/main" val="142738694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spcBef>
                <a:spcPct val="0"/>
              </a:spcBef>
              <a:buFontTx/>
              <a:buNone/>
            </a:pPr>
            <a:endParaRPr lang="en-US" dirty="0"/>
          </a:p>
        </p:txBody>
      </p:sp>
      <p:sp>
        <p:nvSpPr>
          <p:cNvPr id="4" name="Slide Number Placeholder 3"/>
          <p:cNvSpPr>
            <a:spLocks noGrp="1"/>
          </p:cNvSpPr>
          <p:nvPr>
            <p:ph type="sldNum" sz="quarter" idx="5"/>
          </p:nvPr>
        </p:nvSpPr>
        <p:spPr/>
        <p:txBody>
          <a:bodyPr/>
          <a:lstStyle/>
          <a:p>
            <a:fld id="{5BE5CFE6-8AA7-4A64-A229-ED392E9C7A77}" type="slidenum">
              <a:rPr lang="en-US" smtClean="0"/>
              <a:t>14</a:t>
            </a:fld>
            <a:endParaRPr lang="en-US"/>
          </a:p>
        </p:txBody>
      </p:sp>
    </p:spTree>
    <p:extLst>
      <p:ext uri="{BB962C8B-B14F-4D97-AF65-F5344CB8AC3E}">
        <p14:creationId xmlns:p14="http://schemas.microsoft.com/office/powerpoint/2010/main" val="167570298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BE5CFE6-8AA7-4A64-A229-ED392E9C7A77}" type="slidenum">
              <a:rPr lang="en-US" smtClean="0"/>
              <a:t>15</a:t>
            </a:fld>
            <a:endParaRPr lang="en-US"/>
          </a:p>
        </p:txBody>
      </p:sp>
    </p:spTree>
    <p:extLst>
      <p:ext uri="{BB962C8B-B14F-4D97-AF65-F5344CB8AC3E}">
        <p14:creationId xmlns:p14="http://schemas.microsoft.com/office/powerpoint/2010/main" val="312944112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BE5CFE6-8AA7-4A64-A229-ED392E9C7A77}" type="slidenum">
              <a:rPr lang="en-US" smtClean="0"/>
              <a:t>16</a:t>
            </a:fld>
            <a:endParaRPr lang="en-US"/>
          </a:p>
        </p:txBody>
      </p:sp>
    </p:spTree>
    <p:extLst>
      <p:ext uri="{BB962C8B-B14F-4D97-AF65-F5344CB8AC3E}">
        <p14:creationId xmlns:p14="http://schemas.microsoft.com/office/powerpoint/2010/main" val="284844934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BE5CFE6-8AA7-4A64-A229-ED392E9C7A77}" type="slidenum">
              <a:rPr lang="en-US" smtClean="0"/>
              <a:t>17</a:t>
            </a:fld>
            <a:endParaRPr lang="en-US"/>
          </a:p>
        </p:txBody>
      </p:sp>
    </p:spTree>
    <p:extLst>
      <p:ext uri="{BB962C8B-B14F-4D97-AF65-F5344CB8AC3E}">
        <p14:creationId xmlns:p14="http://schemas.microsoft.com/office/powerpoint/2010/main" val="301673366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BE5CFE6-8AA7-4A64-A229-ED392E9C7A77}" type="slidenum">
              <a:rPr lang="en-US" smtClean="0"/>
              <a:t>18</a:t>
            </a:fld>
            <a:endParaRPr lang="en-US" dirty="0"/>
          </a:p>
        </p:txBody>
      </p:sp>
    </p:spTree>
    <p:extLst>
      <p:ext uri="{BB962C8B-B14F-4D97-AF65-F5344CB8AC3E}">
        <p14:creationId xmlns:p14="http://schemas.microsoft.com/office/powerpoint/2010/main" val="180977568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578F878-C4F5-4A49-BB35-E9D70C52735E}" type="slidenum">
              <a:rPr lang="en-US" smtClean="0"/>
              <a:t>19</a:t>
            </a:fld>
            <a:endParaRPr lang="en-US"/>
          </a:p>
        </p:txBody>
      </p:sp>
    </p:spTree>
    <p:extLst>
      <p:ext uri="{BB962C8B-B14F-4D97-AF65-F5344CB8AC3E}">
        <p14:creationId xmlns:p14="http://schemas.microsoft.com/office/powerpoint/2010/main" val="164626395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BE5CFE6-8AA7-4A64-A229-ED392E9C7A77}" type="slidenum">
              <a:rPr lang="en-US" smtClean="0"/>
              <a:t>20</a:t>
            </a:fld>
            <a:endParaRPr lang="en-US"/>
          </a:p>
        </p:txBody>
      </p:sp>
    </p:spTree>
    <p:extLst>
      <p:ext uri="{BB962C8B-B14F-4D97-AF65-F5344CB8AC3E}">
        <p14:creationId xmlns:p14="http://schemas.microsoft.com/office/powerpoint/2010/main" val="45512420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BE5CFE6-8AA7-4A64-A229-ED392E9C7A77}" type="slidenum">
              <a:rPr lang="en-US" smtClean="0"/>
              <a:t>21</a:t>
            </a:fld>
            <a:endParaRPr lang="en-US"/>
          </a:p>
        </p:txBody>
      </p:sp>
    </p:spTree>
    <p:extLst>
      <p:ext uri="{BB962C8B-B14F-4D97-AF65-F5344CB8AC3E}">
        <p14:creationId xmlns:p14="http://schemas.microsoft.com/office/powerpoint/2010/main" val="106826728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BE5CFE6-8AA7-4A64-A229-ED392E9C7A77}" type="slidenum">
              <a:rPr lang="en-US" smtClean="0"/>
              <a:t>22</a:t>
            </a:fld>
            <a:endParaRPr lang="en-US"/>
          </a:p>
        </p:txBody>
      </p:sp>
    </p:spTree>
    <p:extLst>
      <p:ext uri="{BB962C8B-B14F-4D97-AF65-F5344CB8AC3E}">
        <p14:creationId xmlns:p14="http://schemas.microsoft.com/office/powerpoint/2010/main" val="345002451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BE5CFE6-8AA7-4A64-A229-ED392E9C7A77}" type="slidenum">
              <a:rPr lang="en-US" smtClean="0"/>
              <a:t>23</a:t>
            </a:fld>
            <a:endParaRPr lang="en-US"/>
          </a:p>
        </p:txBody>
      </p:sp>
    </p:spTree>
    <p:extLst>
      <p:ext uri="{BB962C8B-B14F-4D97-AF65-F5344CB8AC3E}">
        <p14:creationId xmlns:p14="http://schemas.microsoft.com/office/powerpoint/2010/main" val="415623161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BE5CFE6-8AA7-4A64-A229-ED392E9C7A77}" type="slidenum">
              <a:rPr lang="en-US" smtClean="0"/>
              <a:t>4</a:t>
            </a:fld>
            <a:endParaRPr lang="en-US" dirty="0"/>
          </a:p>
        </p:txBody>
      </p:sp>
    </p:spTree>
    <p:extLst>
      <p:ext uri="{BB962C8B-B14F-4D97-AF65-F5344CB8AC3E}">
        <p14:creationId xmlns:p14="http://schemas.microsoft.com/office/powerpoint/2010/main" val="77224995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BE5CFE6-8AA7-4A64-A229-ED392E9C7A77}" type="slidenum">
              <a:rPr lang="en-US" smtClean="0"/>
              <a:t>24</a:t>
            </a:fld>
            <a:endParaRPr lang="en-US"/>
          </a:p>
        </p:txBody>
      </p:sp>
    </p:spTree>
    <p:extLst>
      <p:ext uri="{BB962C8B-B14F-4D97-AF65-F5344CB8AC3E}">
        <p14:creationId xmlns:p14="http://schemas.microsoft.com/office/powerpoint/2010/main" val="141728943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BE5CFE6-8AA7-4A64-A229-ED392E9C7A77}" type="slidenum">
              <a:rPr lang="en-US" smtClean="0"/>
              <a:t>25</a:t>
            </a:fld>
            <a:endParaRPr lang="en-US"/>
          </a:p>
        </p:txBody>
      </p:sp>
    </p:spTree>
    <p:extLst>
      <p:ext uri="{BB962C8B-B14F-4D97-AF65-F5344CB8AC3E}">
        <p14:creationId xmlns:p14="http://schemas.microsoft.com/office/powerpoint/2010/main" val="77791569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Tx/>
              <a:buNone/>
            </a:pPr>
            <a:endParaRPr lang="en-US" dirty="0">
              <a:solidFill>
                <a:srgbClr val="000000"/>
              </a:solidFill>
              <a:latin typeface="Arial" panose="020B0604020202020204" pitchFamily="34" charset="0"/>
              <a:ea typeface="ＭＳ Ｐゴシック" pitchFamily="34" charset="-128"/>
              <a:cs typeface="Arial" panose="020B0604020202020204" pitchFamily="34" charset="0"/>
            </a:endParaRPr>
          </a:p>
          <a:p>
            <a:endParaRPr lang="en-US" dirty="0"/>
          </a:p>
        </p:txBody>
      </p:sp>
      <p:sp>
        <p:nvSpPr>
          <p:cNvPr id="4" name="Slide Number Placeholder 3"/>
          <p:cNvSpPr>
            <a:spLocks noGrp="1"/>
          </p:cNvSpPr>
          <p:nvPr>
            <p:ph type="sldNum" sz="quarter" idx="5"/>
          </p:nvPr>
        </p:nvSpPr>
        <p:spPr/>
        <p:txBody>
          <a:bodyPr/>
          <a:lstStyle/>
          <a:p>
            <a:fld id="{5BE5CFE6-8AA7-4A64-A229-ED392E9C7A77}" type="slidenum">
              <a:rPr lang="en-US" smtClean="0"/>
              <a:t>26</a:t>
            </a:fld>
            <a:endParaRPr lang="en-US"/>
          </a:p>
        </p:txBody>
      </p:sp>
    </p:spTree>
    <p:extLst>
      <p:ext uri="{BB962C8B-B14F-4D97-AF65-F5344CB8AC3E}">
        <p14:creationId xmlns:p14="http://schemas.microsoft.com/office/powerpoint/2010/main" val="341992725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BE5CFE6-8AA7-4A64-A229-ED392E9C7A77}" type="slidenum">
              <a:rPr lang="en-US" smtClean="0"/>
              <a:t>27</a:t>
            </a:fld>
            <a:endParaRPr lang="en-US"/>
          </a:p>
        </p:txBody>
      </p:sp>
    </p:spTree>
    <p:extLst>
      <p:ext uri="{BB962C8B-B14F-4D97-AF65-F5344CB8AC3E}">
        <p14:creationId xmlns:p14="http://schemas.microsoft.com/office/powerpoint/2010/main" val="399831598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BE5CFE6-8AA7-4A64-A229-ED392E9C7A77}" type="slidenum">
              <a:rPr lang="en-US" smtClean="0"/>
              <a:t>28</a:t>
            </a:fld>
            <a:endParaRPr lang="en-US"/>
          </a:p>
        </p:txBody>
      </p:sp>
    </p:spTree>
    <p:extLst>
      <p:ext uri="{BB962C8B-B14F-4D97-AF65-F5344CB8AC3E}">
        <p14:creationId xmlns:p14="http://schemas.microsoft.com/office/powerpoint/2010/main" val="270117637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u="none" dirty="0">
              <a:latin typeface="Arial" panose="020B0604020202020204" pitchFamily="34" charset="0"/>
              <a:cs typeface="Arial" panose="020B0604020202020204" pitchFamily="34" charset="0"/>
            </a:endParaRPr>
          </a:p>
          <a:p>
            <a:endParaRPr lang="en-US" dirty="0"/>
          </a:p>
        </p:txBody>
      </p:sp>
      <p:sp>
        <p:nvSpPr>
          <p:cNvPr id="4" name="Slide Number Placeholder 3"/>
          <p:cNvSpPr>
            <a:spLocks noGrp="1"/>
          </p:cNvSpPr>
          <p:nvPr>
            <p:ph type="sldNum" sz="quarter" idx="5"/>
          </p:nvPr>
        </p:nvSpPr>
        <p:spPr/>
        <p:txBody>
          <a:bodyPr/>
          <a:lstStyle/>
          <a:p>
            <a:fld id="{5BE5CFE6-8AA7-4A64-A229-ED392E9C7A77}" type="slidenum">
              <a:rPr lang="en-US" smtClean="0"/>
              <a:t>29</a:t>
            </a:fld>
            <a:endParaRPr lang="en-US"/>
          </a:p>
        </p:txBody>
      </p:sp>
    </p:spTree>
    <p:extLst>
      <p:ext uri="{BB962C8B-B14F-4D97-AF65-F5344CB8AC3E}">
        <p14:creationId xmlns:p14="http://schemas.microsoft.com/office/powerpoint/2010/main" val="99104468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BE5CFE6-8AA7-4A64-A229-ED392E9C7A77}" type="slidenum">
              <a:rPr lang="en-US" smtClean="0"/>
              <a:t>30</a:t>
            </a:fld>
            <a:endParaRPr lang="en-US"/>
          </a:p>
        </p:txBody>
      </p:sp>
    </p:spTree>
    <p:extLst>
      <p:ext uri="{BB962C8B-B14F-4D97-AF65-F5344CB8AC3E}">
        <p14:creationId xmlns:p14="http://schemas.microsoft.com/office/powerpoint/2010/main" val="38461995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BE5CFE6-8AA7-4A64-A229-ED392E9C7A77}" type="slidenum">
              <a:rPr lang="en-US" smtClean="0"/>
              <a:t>31</a:t>
            </a:fld>
            <a:endParaRPr lang="en-US"/>
          </a:p>
        </p:txBody>
      </p:sp>
    </p:spTree>
    <p:extLst>
      <p:ext uri="{BB962C8B-B14F-4D97-AF65-F5344CB8AC3E}">
        <p14:creationId xmlns:p14="http://schemas.microsoft.com/office/powerpoint/2010/main" val="259840047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defTabSz="948507">
              <a:buFontTx/>
              <a:buNone/>
              <a:defRPr/>
            </a:pPr>
            <a:endParaRPr lang="en-US" sz="120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5BE5CFE6-8AA7-4A64-A229-ED392E9C7A77}" type="slidenum">
              <a:rPr lang="en-US" smtClean="0"/>
              <a:t>32</a:t>
            </a:fld>
            <a:endParaRPr lang="en-US"/>
          </a:p>
        </p:txBody>
      </p:sp>
    </p:spTree>
    <p:extLst>
      <p:ext uri="{BB962C8B-B14F-4D97-AF65-F5344CB8AC3E}">
        <p14:creationId xmlns:p14="http://schemas.microsoft.com/office/powerpoint/2010/main" val="266931371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BE5CFE6-8AA7-4A64-A229-ED392E9C7A77}" type="slidenum">
              <a:rPr lang="en-US" smtClean="0"/>
              <a:t>33</a:t>
            </a:fld>
            <a:endParaRPr lang="en-US"/>
          </a:p>
        </p:txBody>
      </p:sp>
    </p:spTree>
    <p:extLst>
      <p:ext uri="{BB962C8B-B14F-4D97-AF65-F5344CB8AC3E}">
        <p14:creationId xmlns:p14="http://schemas.microsoft.com/office/powerpoint/2010/main" val="379659676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48507">
              <a:spcBef>
                <a:spcPct val="0"/>
              </a:spcBef>
              <a:defRPr/>
            </a:pPr>
            <a:r>
              <a:rPr lang="en-US" sz="1200" dirty="0">
                <a:solidFill>
                  <a:srgbClr val="000000"/>
                </a:solidFill>
                <a:latin typeface="Arial" panose="020B0604020202020204" pitchFamily="34" charset="0"/>
                <a:ea typeface="ＭＳ Ｐゴシック" pitchFamily="34" charset="-128"/>
                <a:cs typeface="Arial" panose="020B0604020202020204" pitchFamily="34" charset="0"/>
              </a:rPr>
              <a:t>- Estimate for “Some college” includes those with an Associate’s degree.</a:t>
            </a:r>
          </a:p>
          <a:p>
            <a:endParaRPr lang="en-US" dirty="0"/>
          </a:p>
        </p:txBody>
      </p:sp>
      <p:sp>
        <p:nvSpPr>
          <p:cNvPr id="4" name="Slide Number Placeholder 3"/>
          <p:cNvSpPr>
            <a:spLocks noGrp="1"/>
          </p:cNvSpPr>
          <p:nvPr>
            <p:ph type="sldNum" sz="quarter" idx="5"/>
          </p:nvPr>
        </p:nvSpPr>
        <p:spPr/>
        <p:txBody>
          <a:bodyPr/>
          <a:lstStyle/>
          <a:p>
            <a:fld id="{5BE5CFE6-8AA7-4A64-A229-ED392E9C7A77}" type="slidenum">
              <a:rPr lang="en-US" smtClean="0"/>
              <a:t>6</a:t>
            </a:fld>
            <a:endParaRPr lang="en-US" dirty="0"/>
          </a:p>
        </p:txBody>
      </p:sp>
    </p:spTree>
    <p:extLst>
      <p:ext uri="{BB962C8B-B14F-4D97-AF65-F5344CB8AC3E}">
        <p14:creationId xmlns:p14="http://schemas.microsoft.com/office/powerpoint/2010/main" val="333465697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solidFill>
                  <a:srgbClr val="000000"/>
                </a:solidFill>
                <a:latin typeface="Arial" panose="020B0604020202020204" pitchFamily="34" charset="0"/>
                <a:ea typeface="ＭＳ Ｐゴシック" pitchFamily="34" charset="-128"/>
                <a:cs typeface="Arial" panose="020B0604020202020204" pitchFamily="34" charset="0"/>
              </a:rPr>
              <a:t>- Estimate for “Some college” includes those with an Associate’s degree.</a:t>
            </a:r>
          </a:p>
          <a:p>
            <a:endParaRPr lang="en-US" dirty="0"/>
          </a:p>
        </p:txBody>
      </p:sp>
      <p:sp>
        <p:nvSpPr>
          <p:cNvPr id="4" name="Slide Number Placeholder 3"/>
          <p:cNvSpPr>
            <a:spLocks noGrp="1"/>
          </p:cNvSpPr>
          <p:nvPr>
            <p:ph type="sldNum" sz="quarter" idx="5"/>
          </p:nvPr>
        </p:nvSpPr>
        <p:spPr/>
        <p:txBody>
          <a:bodyPr/>
          <a:lstStyle/>
          <a:p>
            <a:fld id="{9578F878-C4F5-4A49-BB35-E9D70C52735E}" type="slidenum">
              <a:rPr lang="en-US" smtClean="0"/>
              <a:t>34</a:t>
            </a:fld>
            <a:endParaRPr lang="en-US"/>
          </a:p>
        </p:txBody>
      </p:sp>
    </p:spTree>
    <p:extLst>
      <p:ext uri="{BB962C8B-B14F-4D97-AF65-F5344CB8AC3E}">
        <p14:creationId xmlns:p14="http://schemas.microsoft.com/office/powerpoint/2010/main" val="377801588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578F878-C4F5-4A49-BB35-E9D70C52735E}" type="slidenum">
              <a:rPr lang="en-US" smtClean="0"/>
              <a:t>35</a:t>
            </a:fld>
            <a:endParaRPr lang="en-US"/>
          </a:p>
        </p:txBody>
      </p:sp>
    </p:spTree>
    <p:extLst>
      <p:ext uri="{BB962C8B-B14F-4D97-AF65-F5344CB8AC3E}">
        <p14:creationId xmlns:p14="http://schemas.microsoft.com/office/powerpoint/2010/main" val="1011890569"/>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BE5CFE6-8AA7-4A64-A229-ED392E9C7A77}" type="slidenum">
              <a:rPr lang="en-US" smtClean="0"/>
              <a:t>36</a:t>
            </a:fld>
            <a:endParaRPr lang="en-US"/>
          </a:p>
        </p:txBody>
      </p:sp>
    </p:spTree>
    <p:extLst>
      <p:ext uri="{BB962C8B-B14F-4D97-AF65-F5344CB8AC3E}">
        <p14:creationId xmlns:p14="http://schemas.microsoft.com/office/powerpoint/2010/main" val="1080036574"/>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BE5CFE6-8AA7-4A64-A229-ED392E9C7A77}" type="slidenum">
              <a:rPr lang="en-US" smtClean="0"/>
              <a:t>37</a:t>
            </a:fld>
            <a:endParaRPr lang="en-US"/>
          </a:p>
        </p:txBody>
      </p:sp>
    </p:spTree>
    <p:extLst>
      <p:ext uri="{BB962C8B-B14F-4D97-AF65-F5344CB8AC3E}">
        <p14:creationId xmlns:p14="http://schemas.microsoft.com/office/powerpoint/2010/main" val="697255646"/>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BE5CFE6-8AA7-4A64-A229-ED392E9C7A77}" type="slidenum">
              <a:rPr lang="en-US" smtClean="0"/>
              <a:t>38</a:t>
            </a:fld>
            <a:endParaRPr lang="en-US"/>
          </a:p>
        </p:txBody>
      </p:sp>
    </p:spTree>
    <p:extLst>
      <p:ext uri="{BB962C8B-B14F-4D97-AF65-F5344CB8AC3E}">
        <p14:creationId xmlns:p14="http://schemas.microsoft.com/office/powerpoint/2010/main" val="608647849"/>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u="none" dirty="0">
              <a:latin typeface="Arial" panose="020B0604020202020204" pitchFamily="34" charset="0"/>
              <a:cs typeface="Arial" panose="020B0604020202020204" pitchFamily="34" charset="0"/>
            </a:endParaRPr>
          </a:p>
          <a:p>
            <a:endParaRPr lang="en-US" dirty="0"/>
          </a:p>
        </p:txBody>
      </p:sp>
      <p:sp>
        <p:nvSpPr>
          <p:cNvPr id="4" name="Slide Number Placeholder 3"/>
          <p:cNvSpPr>
            <a:spLocks noGrp="1"/>
          </p:cNvSpPr>
          <p:nvPr>
            <p:ph type="sldNum" sz="quarter" idx="5"/>
          </p:nvPr>
        </p:nvSpPr>
        <p:spPr/>
        <p:txBody>
          <a:bodyPr/>
          <a:lstStyle/>
          <a:p>
            <a:fld id="{5BE5CFE6-8AA7-4A64-A229-ED392E9C7A77}" type="slidenum">
              <a:rPr lang="en-US" smtClean="0"/>
              <a:t>39</a:t>
            </a:fld>
            <a:endParaRPr lang="en-US"/>
          </a:p>
        </p:txBody>
      </p:sp>
    </p:spTree>
    <p:extLst>
      <p:ext uri="{BB962C8B-B14F-4D97-AF65-F5344CB8AC3E}">
        <p14:creationId xmlns:p14="http://schemas.microsoft.com/office/powerpoint/2010/main" val="3267381530"/>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BE5CFE6-8AA7-4A64-A229-ED392E9C7A77}" type="slidenum">
              <a:rPr lang="en-US" smtClean="0"/>
              <a:t>40</a:t>
            </a:fld>
            <a:endParaRPr lang="en-US"/>
          </a:p>
        </p:txBody>
      </p:sp>
    </p:spTree>
    <p:extLst>
      <p:ext uri="{BB962C8B-B14F-4D97-AF65-F5344CB8AC3E}">
        <p14:creationId xmlns:p14="http://schemas.microsoft.com/office/powerpoint/2010/main" val="3038148760"/>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578F878-C4F5-4A49-BB35-E9D70C52735E}" type="slidenum">
              <a:rPr lang="en-US" smtClean="0"/>
              <a:t>42</a:t>
            </a:fld>
            <a:endParaRPr lang="en-US"/>
          </a:p>
        </p:txBody>
      </p:sp>
    </p:spTree>
    <p:extLst>
      <p:ext uri="{BB962C8B-B14F-4D97-AF65-F5344CB8AC3E}">
        <p14:creationId xmlns:p14="http://schemas.microsoft.com/office/powerpoint/2010/main" val="83625746"/>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48507">
              <a:defRPr/>
            </a:pPr>
            <a:endParaRPr lang="en-US" dirty="0">
              <a:latin typeface="Arial" panose="020B0604020202020204" pitchFamily="34" charset="0"/>
              <a:cs typeface="Arial" panose="020B0604020202020204" pitchFamily="34" charset="0"/>
            </a:endParaRPr>
          </a:p>
          <a:p>
            <a:endParaRPr lang="en-US" dirty="0"/>
          </a:p>
        </p:txBody>
      </p:sp>
      <p:sp>
        <p:nvSpPr>
          <p:cNvPr id="4" name="Slide Number Placeholder 3"/>
          <p:cNvSpPr>
            <a:spLocks noGrp="1"/>
          </p:cNvSpPr>
          <p:nvPr>
            <p:ph type="sldNum" sz="quarter" idx="5"/>
          </p:nvPr>
        </p:nvSpPr>
        <p:spPr/>
        <p:txBody>
          <a:bodyPr/>
          <a:lstStyle/>
          <a:p>
            <a:fld id="{5BE5CFE6-8AA7-4A64-A229-ED392E9C7A77}" type="slidenum">
              <a:rPr lang="en-US" smtClean="0"/>
              <a:t>43</a:t>
            </a:fld>
            <a:endParaRPr lang="en-US"/>
          </a:p>
        </p:txBody>
      </p:sp>
    </p:spTree>
    <p:extLst>
      <p:ext uri="{BB962C8B-B14F-4D97-AF65-F5344CB8AC3E}">
        <p14:creationId xmlns:p14="http://schemas.microsoft.com/office/powerpoint/2010/main" val="346264566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BE5CFE6-8AA7-4A64-A229-ED392E9C7A77}" type="slidenum">
              <a:rPr lang="en-US" smtClean="0"/>
              <a:t>7</a:t>
            </a:fld>
            <a:endParaRPr lang="en-US"/>
          </a:p>
        </p:txBody>
      </p:sp>
    </p:spTree>
    <p:extLst>
      <p:ext uri="{BB962C8B-B14F-4D97-AF65-F5344CB8AC3E}">
        <p14:creationId xmlns:p14="http://schemas.microsoft.com/office/powerpoint/2010/main" val="333711955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BE5CFE6-8AA7-4A64-A229-ED392E9C7A77}" type="slidenum">
              <a:rPr lang="en-US" smtClean="0"/>
              <a:t>8</a:t>
            </a:fld>
            <a:endParaRPr lang="en-US"/>
          </a:p>
        </p:txBody>
      </p:sp>
    </p:spTree>
    <p:extLst>
      <p:ext uri="{BB962C8B-B14F-4D97-AF65-F5344CB8AC3E}">
        <p14:creationId xmlns:p14="http://schemas.microsoft.com/office/powerpoint/2010/main" val="318939766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BE5CFE6-8AA7-4A64-A229-ED392E9C7A77}" type="slidenum">
              <a:rPr lang="en-US" smtClean="0"/>
              <a:t>9</a:t>
            </a:fld>
            <a:endParaRPr lang="en-US"/>
          </a:p>
        </p:txBody>
      </p:sp>
    </p:spTree>
    <p:extLst>
      <p:ext uri="{BB962C8B-B14F-4D97-AF65-F5344CB8AC3E}">
        <p14:creationId xmlns:p14="http://schemas.microsoft.com/office/powerpoint/2010/main" val="174461878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BE5CFE6-8AA7-4A64-A229-ED392E9C7A77}" type="slidenum">
              <a:rPr lang="en-US" smtClean="0"/>
              <a:t>11</a:t>
            </a:fld>
            <a:endParaRPr lang="en-US"/>
          </a:p>
        </p:txBody>
      </p:sp>
    </p:spTree>
    <p:extLst>
      <p:ext uri="{BB962C8B-B14F-4D97-AF65-F5344CB8AC3E}">
        <p14:creationId xmlns:p14="http://schemas.microsoft.com/office/powerpoint/2010/main" val="354273547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BE5CFE6-8AA7-4A64-A229-ED392E9C7A77}" type="slidenum">
              <a:rPr lang="en-US" smtClean="0"/>
              <a:t>12</a:t>
            </a:fld>
            <a:endParaRPr lang="en-US"/>
          </a:p>
        </p:txBody>
      </p:sp>
    </p:spTree>
    <p:extLst>
      <p:ext uri="{BB962C8B-B14F-4D97-AF65-F5344CB8AC3E}">
        <p14:creationId xmlns:p14="http://schemas.microsoft.com/office/powerpoint/2010/main" val="338064640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BE5CFE6-8AA7-4A64-A229-ED392E9C7A77}" type="slidenum">
              <a:rPr lang="en-US" smtClean="0"/>
              <a:t>13</a:t>
            </a:fld>
            <a:endParaRPr lang="en-US"/>
          </a:p>
        </p:txBody>
      </p:sp>
    </p:spTree>
    <p:extLst>
      <p:ext uri="{BB962C8B-B14F-4D97-AF65-F5344CB8AC3E}">
        <p14:creationId xmlns:p14="http://schemas.microsoft.com/office/powerpoint/2010/main" val="46909892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46CE7D5-CF57-46EF-B807-FDD0502418D4}" type="datetimeFigureOut">
              <a:rPr lang="en-US" smtClean="0"/>
              <a:t>6/24/2024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45059463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a:prstGeom prst="rect">
            <a:avLst/>
          </a:prstGeo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4" name="Date Placeholder 3"/>
          <p:cNvSpPr>
            <a:spLocks noGrp="1"/>
          </p:cNvSpPr>
          <p:nvPr>
            <p:ph type="dt" sz="half" idx="10"/>
          </p:nvPr>
        </p:nvSpPr>
        <p:spPr>
          <a:xfrm>
            <a:off x="628650" y="6356351"/>
            <a:ext cx="2057400" cy="365125"/>
          </a:xfrm>
          <a:prstGeom prst="rect">
            <a:avLst/>
          </a:prstGeom>
        </p:spPr>
        <p:txBody>
          <a:bodyPr/>
          <a:lstStyle/>
          <a:p>
            <a:fld id="{B07D23A7-7402-0843-A222-AAEABEA1D2C1}" type="datetime1">
              <a:rPr lang="en-US" smtClean="0"/>
              <a:t>6/24/2024</a:t>
            </a:fld>
            <a:endParaRPr lang="en-US"/>
          </a:p>
        </p:txBody>
      </p:sp>
      <p:sp>
        <p:nvSpPr>
          <p:cNvPr id="5" name="Footer Placeholder 4"/>
          <p:cNvSpPr>
            <a:spLocks noGrp="1"/>
          </p:cNvSpPr>
          <p:nvPr>
            <p:ph type="ftr" sz="quarter" idx="11"/>
          </p:nvPr>
        </p:nvSpPr>
        <p:spPr>
          <a:xfrm>
            <a:off x="3028950" y="6356351"/>
            <a:ext cx="3086100" cy="365125"/>
          </a:xfrm>
          <a:prstGeom prst="rect">
            <a:avLst/>
          </a:prstGeom>
        </p:spPr>
        <p:txBody>
          <a:bodyPr/>
          <a:lstStyle/>
          <a:p>
            <a:endParaRPr lang="en-US"/>
          </a:p>
        </p:txBody>
      </p:sp>
      <p:sp>
        <p:nvSpPr>
          <p:cNvPr id="7" name="Slide Number Placeholder 5">
            <a:extLst>
              <a:ext uri="{FF2B5EF4-FFF2-40B4-BE49-F238E27FC236}">
                <a16:creationId xmlns:a16="http://schemas.microsoft.com/office/drawing/2014/main" id="{DE5A5D65-CB55-9D47-3178-7436217A34ED}"/>
              </a:ext>
            </a:extLst>
          </p:cNvPr>
          <p:cNvSpPr>
            <a:spLocks noGrp="1"/>
          </p:cNvSpPr>
          <p:nvPr>
            <p:ph type="sldNum" sz="quarter" idx="4"/>
          </p:nvPr>
        </p:nvSpPr>
        <p:spPr>
          <a:xfrm>
            <a:off x="8630793" y="6554429"/>
            <a:ext cx="398907" cy="123111"/>
          </a:xfrm>
          <a:prstGeom prst="rect">
            <a:avLst/>
          </a:prstGeom>
        </p:spPr>
        <p:txBody>
          <a:bodyPr wrap="square" lIns="0" tIns="0" rIns="0" bIns="0">
            <a:spAutoFit/>
          </a:bodyPr>
          <a:lstStyle>
            <a:lvl1pPr algn="r">
              <a:defRPr sz="800" baseline="0">
                <a:solidFill>
                  <a:schemeClr val="tx1"/>
                </a:solidFill>
                <a:latin typeface="Poppins" pitchFamily="2" charset="77"/>
              </a:defRPr>
            </a:lvl1pPr>
          </a:lstStyle>
          <a:p>
            <a:fld id="{9091AC62-753B-3240-A76B-ED140B7F97AA}" type="slidenum">
              <a:rPr lang="en-US" smtClean="0"/>
              <a:pPr/>
              <a:t>‹#›</a:t>
            </a:fld>
            <a:endParaRPr lang="en-US" dirty="0"/>
          </a:p>
        </p:txBody>
      </p:sp>
    </p:spTree>
    <p:extLst>
      <p:ext uri="{BB962C8B-B14F-4D97-AF65-F5344CB8AC3E}">
        <p14:creationId xmlns:p14="http://schemas.microsoft.com/office/powerpoint/2010/main" val="3494354316"/>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46CE7D5-CF57-46EF-B807-FDD0502418D4}" type="datetimeFigureOut">
              <a:rPr lang="en-US" smtClean="0"/>
              <a:t>6/24/2024</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30EA680-D336-4FF7-8B7A-9848BB0A1C32}" type="slidenum">
              <a:rPr lang="en-US" smtClean="0"/>
              <a:t>‹#›</a:t>
            </a:fld>
            <a:endParaRPr lang="en-US"/>
          </a:p>
        </p:txBody>
      </p:sp>
    </p:spTree>
    <p:extLst>
      <p:ext uri="{BB962C8B-B14F-4D97-AF65-F5344CB8AC3E}">
        <p14:creationId xmlns:p14="http://schemas.microsoft.com/office/powerpoint/2010/main" val="3831613825"/>
      </p:ext>
    </p:extLst>
  </p:cSld>
  <p:clrMap bg1="lt1" tx1="dk1" bg2="lt2" tx2="dk2" accent1="accent1" accent2="accent2" accent3="accent3" accent4="accent4" accent5="accent5" accent6="accent6" hlink="hlink" folHlink="folHlink"/>
  <p:sldLayoutIdLst>
    <p:sldLayoutId id="2147483679" r:id="rId1"/>
    <p:sldLayoutId id="2147483705" r:id="rId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emf"/><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1.xml"/><Relationship Id="rId4" Type="http://schemas.openxmlformats.org/officeDocument/2006/relationships/image" Target="../media/image12.png"/></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xml"/><Relationship Id="rId1" Type="http://schemas.openxmlformats.org/officeDocument/2006/relationships/slideLayout" Target="../slideLayouts/slideLayout1.xml"/><Relationship Id="rId4" Type="http://schemas.openxmlformats.org/officeDocument/2006/relationships/image" Target="../media/image13.png"/></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9.xml"/><Relationship Id="rId1" Type="http://schemas.openxmlformats.org/officeDocument/2006/relationships/slideLayout" Target="../slideLayouts/slideLayout1.xml"/><Relationship Id="rId4" Type="http://schemas.openxmlformats.org/officeDocument/2006/relationships/image" Target="../media/image14.png"/></Relationships>
</file>

<file path=ppt/slides/_rels/slide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0.xml"/><Relationship Id="rId1" Type="http://schemas.openxmlformats.org/officeDocument/2006/relationships/slideLayout" Target="../slideLayouts/slideLayout1.xml"/><Relationship Id="rId4" Type="http://schemas.openxmlformats.org/officeDocument/2006/relationships/image" Target="../media/image15.png"/></Relationships>
</file>

<file path=ppt/slides/_rels/slide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1.xml"/><Relationship Id="rId1" Type="http://schemas.openxmlformats.org/officeDocument/2006/relationships/slideLayout" Target="../slideLayouts/slideLayout1.xml"/><Relationship Id="rId4" Type="http://schemas.openxmlformats.org/officeDocument/2006/relationships/image" Target="../media/image16.png"/></Relationships>
</file>

<file path=ppt/slides/_rels/slide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2.xml"/><Relationship Id="rId1" Type="http://schemas.openxmlformats.org/officeDocument/2006/relationships/slideLayout" Target="../slideLayouts/slideLayout1.xml"/><Relationship Id="rId4" Type="http://schemas.openxmlformats.org/officeDocument/2006/relationships/image" Target="../media/image17.png"/></Relationships>
</file>

<file path=ppt/slides/_rels/slide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3.xml"/><Relationship Id="rId1" Type="http://schemas.openxmlformats.org/officeDocument/2006/relationships/slideLayout" Target="../slideLayouts/slideLayout1.xml"/><Relationship Id="rId4" Type="http://schemas.openxmlformats.org/officeDocument/2006/relationships/image" Target="../media/image18.png"/></Relationships>
</file>

<file path=ppt/slides/_rels/slide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4.xml"/><Relationship Id="rId1" Type="http://schemas.openxmlformats.org/officeDocument/2006/relationships/slideLayout" Target="../slideLayouts/slideLayout1.xml"/><Relationship Id="rId4" Type="http://schemas.openxmlformats.org/officeDocument/2006/relationships/image" Target="../media/image19.png"/></Relationships>
</file>

<file path=ppt/slides/_rels/slide19.xml.rels><?xml version="1.0" encoding="UTF-8" standalone="yes"?>
<Relationships xmlns="http://schemas.openxmlformats.org/package/2006/relationships"><Relationship Id="rId3" Type="http://schemas.openxmlformats.org/officeDocument/2006/relationships/hyperlink" Target="http://www.cancer.org/" TargetMode="External"/><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6.xml"/><Relationship Id="rId1" Type="http://schemas.openxmlformats.org/officeDocument/2006/relationships/slideLayout" Target="../slideLayouts/slideLayout1.xml"/><Relationship Id="rId4" Type="http://schemas.openxmlformats.org/officeDocument/2006/relationships/image" Target="../media/image20.png"/></Relationships>
</file>

<file path=ppt/slides/_rels/slide2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7.xml"/><Relationship Id="rId1" Type="http://schemas.openxmlformats.org/officeDocument/2006/relationships/slideLayout" Target="../slideLayouts/slideLayout1.xml"/><Relationship Id="rId4" Type="http://schemas.openxmlformats.org/officeDocument/2006/relationships/image" Target="../media/image21.png"/></Relationships>
</file>

<file path=ppt/slides/_rels/slide2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8.xml"/><Relationship Id="rId1" Type="http://schemas.openxmlformats.org/officeDocument/2006/relationships/slideLayout" Target="../slideLayouts/slideLayout1.xml"/><Relationship Id="rId4" Type="http://schemas.openxmlformats.org/officeDocument/2006/relationships/image" Target="../media/image22.png"/></Relationships>
</file>

<file path=ppt/slides/_rels/slide2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9.xml"/><Relationship Id="rId1" Type="http://schemas.openxmlformats.org/officeDocument/2006/relationships/slideLayout" Target="../slideLayouts/slideLayout1.xml"/><Relationship Id="rId4" Type="http://schemas.openxmlformats.org/officeDocument/2006/relationships/image" Target="../media/image23.png"/></Relationships>
</file>

<file path=ppt/slides/_rels/slide2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0.xml"/><Relationship Id="rId1" Type="http://schemas.openxmlformats.org/officeDocument/2006/relationships/slideLayout" Target="../slideLayouts/slideLayout1.xml"/><Relationship Id="rId4" Type="http://schemas.openxmlformats.org/officeDocument/2006/relationships/image" Target="../media/image24.png"/></Relationships>
</file>

<file path=ppt/slides/_rels/slide25.xml.rels><?xml version="1.0" encoding="UTF-8" standalone="yes"?>
<Relationships xmlns="http://schemas.openxmlformats.org/package/2006/relationships"><Relationship Id="rId3" Type="http://schemas.openxmlformats.org/officeDocument/2006/relationships/hyperlink" Target="http://www.cancer.org/" TargetMode="External"/><Relationship Id="rId2" Type="http://schemas.openxmlformats.org/officeDocument/2006/relationships/notesSlide" Target="../notesSlides/notesSlide21.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2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2.xml"/><Relationship Id="rId1" Type="http://schemas.openxmlformats.org/officeDocument/2006/relationships/slideLayout" Target="../slideLayouts/slideLayout1.xml"/><Relationship Id="rId4" Type="http://schemas.openxmlformats.org/officeDocument/2006/relationships/image" Target="../media/image25.png"/></Relationships>
</file>

<file path=ppt/slides/_rels/slide2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3.xml"/><Relationship Id="rId1" Type="http://schemas.openxmlformats.org/officeDocument/2006/relationships/slideLayout" Target="../slideLayouts/slideLayout1.xml"/><Relationship Id="rId4" Type="http://schemas.openxmlformats.org/officeDocument/2006/relationships/image" Target="../media/image26.png"/></Relationships>
</file>

<file path=ppt/slides/_rels/slide2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4.xml"/><Relationship Id="rId1" Type="http://schemas.openxmlformats.org/officeDocument/2006/relationships/slideLayout" Target="../slideLayouts/slideLayout1.xml"/><Relationship Id="rId4" Type="http://schemas.openxmlformats.org/officeDocument/2006/relationships/image" Target="../media/image27.png"/></Relationships>
</file>

<file path=ppt/slides/_rels/slide2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5.xml"/><Relationship Id="rId1" Type="http://schemas.openxmlformats.org/officeDocument/2006/relationships/slideLayout" Target="../slideLayouts/slideLayout1.xml"/><Relationship Id="rId4" Type="http://schemas.openxmlformats.org/officeDocument/2006/relationships/image" Target="../media/image28.png"/></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30.xml.rels><?xml version="1.0" encoding="UTF-8" standalone="yes"?>
<Relationships xmlns="http://schemas.openxmlformats.org/package/2006/relationships"><Relationship Id="rId3" Type="http://schemas.openxmlformats.org/officeDocument/2006/relationships/hyperlink" Target="http://www.cancer.org/" TargetMode="External"/><Relationship Id="rId2" Type="http://schemas.openxmlformats.org/officeDocument/2006/relationships/notesSlide" Target="../notesSlides/notesSlide26.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31.xml.rels><?xml version="1.0" encoding="UTF-8" standalone="yes"?>
<Relationships xmlns="http://schemas.openxmlformats.org/package/2006/relationships"><Relationship Id="rId3" Type="http://schemas.microsoft.com/office/2018/10/relationships/comments" Target="../comments/modernComment_1EF_927A8D0F.xml"/><Relationship Id="rId2" Type="http://schemas.openxmlformats.org/officeDocument/2006/relationships/notesSlide" Target="../notesSlides/notesSlide27.xml"/><Relationship Id="rId1" Type="http://schemas.openxmlformats.org/officeDocument/2006/relationships/slideLayout" Target="../slideLayouts/slideLayout1.xml"/><Relationship Id="rId5" Type="http://schemas.openxmlformats.org/officeDocument/2006/relationships/image" Target="../media/image29.png"/><Relationship Id="rId4" Type="http://schemas.openxmlformats.org/officeDocument/2006/relationships/image" Target="../media/image3.png"/></Relationships>
</file>

<file path=ppt/slides/_rels/slide3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8.xml"/><Relationship Id="rId1" Type="http://schemas.openxmlformats.org/officeDocument/2006/relationships/slideLayout" Target="../slideLayouts/slideLayout1.xml"/><Relationship Id="rId4" Type="http://schemas.openxmlformats.org/officeDocument/2006/relationships/image" Target="../media/image30.png"/></Relationships>
</file>

<file path=ppt/slides/_rels/slide3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9.xml"/><Relationship Id="rId1" Type="http://schemas.openxmlformats.org/officeDocument/2006/relationships/slideLayout" Target="../slideLayouts/slideLayout1.xml"/><Relationship Id="rId4" Type="http://schemas.openxmlformats.org/officeDocument/2006/relationships/image" Target="../media/image31.png"/></Relationships>
</file>

<file path=ppt/slides/_rels/slide3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0.xml"/><Relationship Id="rId1" Type="http://schemas.openxmlformats.org/officeDocument/2006/relationships/slideLayout" Target="../slideLayouts/slideLayout2.xml"/><Relationship Id="rId4" Type="http://schemas.openxmlformats.org/officeDocument/2006/relationships/image" Target="../media/image32.png"/></Relationships>
</file>

<file path=ppt/slides/_rels/slide35.xml.rels><?xml version="1.0" encoding="UTF-8" standalone="yes"?>
<Relationships xmlns="http://schemas.openxmlformats.org/package/2006/relationships"><Relationship Id="rId3" Type="http://schemas.openxmlformats.org/officeDocument/2006/relationships/hyperlink" Target="http://www.cancer.org/" TargetMode="External"/><Relationship Id="rId2" Type="http://schemas.openxmlformats.org/officeDocument/2006/relationships/notesSlide" Target="../notesSlides/notesSlide31.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3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2.xml"/><Relationship Id="rId1" Type="http://schemas.openxmlformats.org/officeDocument/2006/relationships/slideLayout" Target="../slideLayouts/slideLayout1.xml"/><Relationship Id="rId4" Type="http://schemas.openxmlformats.org/officeDocument/2006/relationships/image" Target="../media/image33.png"/></Relationships>
</file>

<file path=ppt/slides/_rels/slide3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3.xml"/><Relationship Id="rId1" Type="http://schemas.openxmlformats.org/officeDocument/2006/relationships/slideLayout" Target="../slideLayouts/slideLayout1.xml"/><Relationship Id="rId4" Type="http://schemas.openxmlformats.org/officeDocument/2006/relationships/image" Target="../media/image34.png"/></Relationships>
</file>

<file path=ppt/slides/_rels/slide3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4.xml"/><Relationship Id="rId1" Type="http://schemas.openxmlformats.org/officeDocument/2006/relationships/slideLayout" Target="../slideLayouts/slideLayout1.xml"/><Relationship Id="rId4" Type="http://schemas.openxmlformats.org/officeDocument/2006/relationships/image" Target="../media/image35.png"/></Relationships>
</file>

<file path=ppt/slides/_rels/slide3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5.xml"/><Relationship Id="rId1" Type="http://schemas.openxmlformats.org/officeDocument/2006/relationships/slideLayout" Target="../slideLayouts/slideLayout1.xml"/><Relationship Id="rId4" Type="http://schemas.openxmlformats.org/officeDocument/2006/relationships/image" Target="../media/image36.png"/></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4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6.xml"/><Relationship Id="rId1" Type="http://schemas.openxmlformats.org/officeDocument/2006/relationships/slideLayout" Target="../slideLayouts/slideLayout1.xml"/><Relationship Id="rId4" Type="http://schemas.openxmlformats.org/officeDocument/2006/relationships/hyperlink" Target="http://www.cancer.org/" TargetMode="External"/></Relationships>
</file>

<file path=ppt/slides/_rels/slide41.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7.xml"/><Relationship Id="rId1" Type="http://schemas.openxmlformats.org/officeDocument/2006/relationships/slideLayout" Target="../slideLayouts/slideLayout2.xml"/><Relationship Id="rId4" Type="http://schemas.openxmlformats.org/officeDocument/2006/relationships/image" Target="../media/image38.png"/></Relationships>
</file>

<file path=ppt/slides/_rels/slide43.xml.rels><?xml version="1.0" encoding="UTF-8" standalone="yes"?>
<Relationships xmlns="http://schemas.openxmlformats.org/package/2006/relationships"><Relationship Id="rId3" Type="http://schemas.openxmlformats.org/officeDocument/2006/relationships/hyperlink" Target="http://www.cancer.org/" TargetMode="External"/><Relationship Id="rId2" Type="http://schemas.openxmlformats.org/officeDocument/2006/relationships/notesSlide" Target="../notesSlides/notesSlide38.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7.png"/></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image" Target="../media/image8.png"/></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openxmlformats.org/officeDocument/2006/relationships/image" Target="../media/image9.png"/></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1.xml"/><Relationship Id="rId4"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779D7CB7-CF5C-B035-523B-11F985FD9053}"/>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l="5505" b="26667"/>
          <a:stretch/>
        </p:blipFill>
        <p:spPr>
          <a:xfrm>
            <a:off x="0" y="1828800"/>
            <a:ext cx="8640569" cy="5029200"/>
          </a:xfrm>
          <a:prstGeom prst="rect">
            <a:avLst/>
          </a:prstGeom>
        </p:spPr>
      </p:pic>
      <p:sp>
        <p:nvSpPr>
          <p:cNvPr id="10" name="Title 1">
            <a:extLst>
              <a:ext uri="{FF2B5EF4-FFF2-40B4-BE49-F238E27FC236}">
                <a16:creationId xmlns:a16="http://schemas.microsoft.com/office/drawing/2014/main" id="{DDFC9335-8BE8-DFEE-B8E4-247C908BE28D}"/>
              </a:ext>
            </a:extLst>
          </p:cNvPr>
          <p:cNvSpPr txBox="1">
            <a:spLocks/>
          </p:cNvSpPr>
          <p:nvPr/>
        </p:nvSpPr>
        <p:spPr>
          <a:xfrm>
            <a:off x="379144" y="2757947"/>
            <a:ext cx="6967728" cy="1769364"/>
          </a:xfrm>
          <a:prstGeom prst="rect">
            <a:avLst/>
          </a:prstGeom>
        </p:spPr>
        <p:txBody>
          <a:bodyPr vert="horz" lIns="0" tIns="0" rIns="0" bIns="0" rtlCol="0" anchor="t" anchorCtr="0">
            <a:normAutofit fontScale="92500" lnSpcReduction="1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lnSpc>
                <a:spcPct val="100000"/>
              </a:lnSpc>
            </a:pPr>
            <a:r>
              <a:rPr lang="en-US" sz="4400" b="1" dirty="0">
                <a:solidFill>
                  <a:schemeClr val="bg1"/>
                </a:solidFill>
                <a:latin typeface="Arial" panose="020B0604020202020204" pitchFamily="34" charset="0"/>
                <a:cs typeface="Arial" panose="020B0604020202020204" pitchFamily="34" charset="0"/>
              </a:rPr>
              <a:t>Cancer Prevention &amp; Early Detection Facts &amp; Figures 2024</a:t>
            </a:r>
          </a:p>
        </p:txBody>
      </p:sp>
      <p:sp>
        <p:nvSpPr>
          <p:cNvPr id="2" name="Title 1">
            <a:extLst>
              <a:ext uri="{FF2B5EF4-FFF2-40B4-BE49-F238E27FC236}">
                <a16:creationId xmlns:a16="http://schemas.microsoft.com/office/drawing/2014/main" id="{F48BDDEE-2983-B028-4BC8-82783E51B860}"/>
              </a:ext>
            </a:extLst>
          </p:cNvPr>
          <p:cNvSpPr>
            <a:spLocks noGrp="1"/>
          </p:cNvSpPr>
          <p:nvPr>
            <p:ph type="ctrTitle"/>
          </p:nvPr>
        </p:nvSpPr>
        <p:spPr>
          <a:xfrm>
            <a:off x="379144" y="4678187"/>
            <a:ext cx="7468362" cy="890243"/>
          </a:xfrm>
        </p:spPr>
        <p:txBody>
          <a:bodyPr vert="horz" lIns="0" tIns="0" rIns="0" bIns="0" rtlCol="0" anchor="b" anchorCtr="0">
            <a:noAutofit/>
          </a:bodyPr>
          <a:lstStyle/>
          <a:p>
            <a:pPr algn="l">
              <a:lnSpc>
                <a:spcPct val="100000"/>
              </a:lnSpc>
            </a:pPr>
            <a:r>
              <a:rPr lang="en-US" sz="1800" b="1" dirty="0">
                <a:solidFill>
                  <a:schemeClr val="bg1"/>
                </a:solidFill>
                <a:latin typeface="Arial" panose="020B0604020202020204" pitchFamily="34" charset="0"/>
                <a:cs typeface="Arial" panose="020B0604020202020204" pitchFamily="34" charset="0"/>
              </a:rPr>
              <a:t>A presentation from the American Cancer Society</a:t>
            </a:r>
            <a:br>
              <a:rPr lang="en-US" sz="1800" b="1" dirty="0">
                <a:solidFill>
                  <a:schemeClr val="bg1"/>
                </a:solidFill>
                <a:latin typeface="Poppins" pitchFamily="2" charset="77"/>
                <a:cs typeface="Poppins" pitchFamily="2" charset="77"/>
              </a:rPr>
            </a:br>
            <a:endParaRPr lang="en-US" sz="1800" b="1" dirty="0">
              <a:solidFill>
                <a:schemeClr val="bg1"/>
              </a:solidFill>
              <a:latin typeface="Poppins" pitchFamily="2" charset="77"/>
              <a:cs typeface="Poppins" pitchFamily="2" charset="77"/>
            </a:endParaRPr>
          </a:p>
        </p:txBody>
      </p:sp>
      <p:pic>
        <p:nvPicPr>
          <p:cNvPr id="6" name="Picture 5">
            <a:extLst>
              <a:ext uri="{FF2B5EF4-FFF2-40B4-BE49-F238E27FC236}">
                <a16:creationId xmlns:a16="http://schemas.microsoft.com/office/drawing/2014/main" id="{476F2F90-2E11-B55C-A7C7-AD8EF23325B0}"/>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86763" y="205921"/>
            <a:ext cx="1905719" cy="1472003"/>
          </a:xfrm>
          <a:prstGeom prst="rect">
            <a:avLst/>
          </a:prstGeom>
        </p:spPr>
      </p:pic>
      <p:sp>
        <p:nvSpPr>
          <p:cNvPr id="4" name="TextBox 3">
            <a:extLst>
              <a:ext uri="{FF2B5EF4-FFF2-40B4-BE49-F238E27FC236}">
                <a16:creationId xmlns:a16="http://schemas.microsoft.com/office/drawing/2014/main" id="{CFBAF5B8-A3A1-4604-1DF4-704A0DED7277}"/>
              </a:ext>
            </a:extLst>
          </p:cNvPr>
          <p:cNvSpPr txBox="1"/>
          <p:nvPr/>
        </p:nvSpPr>
        <p:spPr>
          <a:xfrm>
            <a:off x="4500155" y="6517940"/>
            <a:ext cx="2993366" cy="276999"/>
          </a:xfrm>
          <a:prstGeom prst="rect">
            <a:avLst/>
          </a:prstGeom>
          <a:noFill/>
        </p:spPr>
        <p:txBody>
          <a:bodyPr wrap="square" rtlCol="0">
            <a:spAutoFit/>
          </a:bodyPr>
          <a:lstStyle/>
          <a:p>
            <a:r>
              <a:rPr lang="en-US" sz="1200" dirty="0">
                <a:solidFill>
                  <a:schemeClr val="bg1"/>
                </a:solidFill>
                <a:latin typeface="Arial" panose="020B0604020202020204" pitchFamily="34" charset="0"/>
                <a:cs typeface="Arial" panose="020B0604020202020204" pitchFamily="34" charset="0"/>
              </a:rPr>
              <a:t>©2024, American Cancer Society, Inc</a:t>
            </a:r>
          </a:p>
        </p:txBody>
      </p:sp>
    </p:spTree>
    <p:extLst>
      <p:ext uri="{BB962C8B-B14F-4D97-AF65-F5344CB8AC3E}">
        <p14:creationId xmlns:p14="http://schemas.microsoft.com/office/powerpoint/2010/main" val="43191438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CA6A0851-0182-B7B2-DC4B-C9BA0602C9E2}"/>
              </a:ext>
            </a:extLst>
          </p:cNvPr>
          <p:cNvSpPr txBox="1"/>
          <p:nvPr/>
        </p:nvSpPr>
        <p:spPr>
          <a:xfrm>
            <a:off x="1130599" y="313246"/>
            <a:ext cx="6882801" cy="407035"/>
          </a:xfrm>
          <a:prstGeom prst="rect">
            <a:avLst/>
          </a:prstGeom>
          <a:noFill/>
        </p:spPr>
        <p:txBody>
          <a:bodyPr wrap="square">
            <a:spAutoFit/>
          </a:bodyPr>
          <a:lstStyle/>
          <a:p>
            <a:pPr marL="0" marR="0">
              <a:lnSpc>
                <a:spcPct val="107000"/>
              </a:lnSpc>
              <a:spcBef>
                <a:spcPts val="0"/>
              </a:spcBef>
              <a:spcAft>
                <a:spcPts val="0"/>
              </a:spcAft>
              <a:tabLst>
                <a:tab pos="952500" algn="l"/>
              </a:tabLst>
            </a:pPr>
            <a:r>
              <a:rPr lang="en-US" sz="2000" b="1" i="0" u="none" strike="noStrike" dirty="0">
                <a:effectLst/>
                <a:cs typeface="Arial" panose="020B0604020202020204" pitchFamily="34" charset="0"/>
              </a:rPr>
              <a:t>Obesity Trends, </a:t>
            </a:r>
            <a:r>
              <a:rPr lang="en-US" sz="2000" b="1" dirty="0">
                <a:cs typeface="Arial" panose="020B0604020202020204" pitchFamily="34" charset="0"/>
              </a:rPr>
              <a:t>Youth</a:t>
            </a:r>
            <a:r>
              <a:rPr lang="en-US" sz="2000" b="1" i="0" u="none" strike="noStrike" dirty="0">
                <a:effectLst/>
                <a:cs typeface="Arial" panose="020B0604020202020204" pitchFamily="34" charset="0"/>
              </a:rPr>
              <a:t> </a:t>
            </a:r>
            <a:r>
              <a:rPr lang="en-US" sz="2000" b="1" dirty="0">
                <a:cs typeface="Arial" panose="020B0604020202020204" pitchFamily="34" charset="0"/>
              </a:rPr>
              <a:t>2</a:t>
            </a:r>
            <a:r>
              <a:rPr lang="en-US" sz="2000" b="1" i="0" u="none" strike="noStrike" dirty="0">
                <a:effectLst/>
                <a:cs typeface="Arial" panose="020B0604020202020204" pitchFamily="34" charset="0"/>
              </a:rPr>
              <a:t>-19 Years by Sex, US, 1988-March 2020</a:t>
            </a:r>
            <a:r>
              <a:rPr lang="en-US" sz="2000" b="1" dirty="0">
                <a:cs typeface="Arial" panose="020B0604020202020204" pitchFamily="34" charset="0"/>
              </a:rPr>
              <a:t> </a:t>
            </a:r>
          </a:p>
        </p:txBody>
      </p:sp>
      <p:sp>
        <p:nvSpPr>
          <p:cNvPr id="11" name="TextBox 10">
            <a:extLst>
              <a:ext uri="{FF2B5EF4-FFF2-40B4-BE49-F238E27FC236}">
                <a16:creationId xmlns:a16="http://schemas.microsoft.com/office/drawing/2014/main" id="{9D34911E-01B5-F33A-A54B-5EB413A9C5FD}"/>
              </a:ext>
            </a:extLst>
          </p:cNvPr>
          <p:cNvSpPr txBox="1"/>
          <p:nvPr/>
        </p:nvSpPr>
        <p:spPr>
          <a:xfrm>
            <a:off x="946402" y="5868414"/>
            <a:ext cx="7251192" cy="538609"/>
          </a:xfrm>
          <a:prstGeom prst="rect">
            <a:avLst/>
          </a:prstGeom>
          <a:noFill/>
        </p:spPr>
        <p:txBody>
          <a:bodyPr wrap="square">
            <a:spAutoFit/>
          </a:bodyPr>
          <a:lstStyle/>
          <a:p>
            <a:r>
              <a:rPr lang="en-US" sz="1000" b="0" i="0" u="none" strike="noStrike" dirty="0">
                <a:solidFill>
                  <a:srgbClr val="000000"/>
                </a:solidFill>
                <a:effectLst/>
                <a:cs typeface="Arial" panose="020B0604020202020204" pitchFamily="34" charset="0"/>
              </a:rPr>
              <a:t>Estimates are crude. </a:t>
            </a:r>
            <a:r>
              <a:rPr lang="en-US" sz="1000" dirty="0">
                <a:effectLst/>
                <a:ea typeface="Calibri" panose="020F0502020204030204" pitchFamily="34" charset="0"/>
                <a:cs typeface="Times New Roman" panose="02020603050405020304" pitchFamily="18" charset="0"/>
              </a:rPr>
              <a:t>Obesity is defined as a body mass index at or above the 95th percentile (top 5%). </a:t>
            </a:r>
          </a:p>
          <a:p>
            <a:r>
              <a:rPr lang="en-US" sz="1000" b="1" u="none" strike="noStrike" dirty="0">
                <a:effectLst/>
                <a:highlight>
                  <a:srgbClr val="FFFFFF"/>
                </a:highlight>
                <a:cs typeface="Arial" panose="020B0604020202020204" pitchFamily="34" charset="0"/>
              </a:rPr>
              <a:t>Source: </a:t>
            </a:r>
            <a:r>
              <a:rPr lang="en-US" sz="1000" u="none" strike="noStrike" dirty="0">
                <a:effectLst/>
                <a:highlight>
                  <a:srgbClr val="FFFFFF"/>
                </a:highlight>
                <a:cs typeface="Arial" panose="020B0604020202020204" pitchFamily="34" charset="0"/>
              </a:rPr>
              <a:t>Health, United States, 201</a:t>
            </a:r>
            <a:r>
              <a:rPr lang="en-US" sz="1000" dirty="0">
                <a:highlight>
                  <a:srgbClr val="FFFFFF"/>
                </a:highlight>
                <a:cs typeface="Arial" panose="020B0604020202020204" pitchFamily="34" charset="0"/>
              </a:rPr>
              <a:t>9</a:t>
            </a:r>
            <a:r>
              <a:rPr lang="en-US" sz="1000" u="none" strike="noStrike" dirty="0">
                <a:effectLst/>
                <a:highlight>
                  <a:srgbClr val="FFFFFF"/>
                </a:highlight>
                <a:cs typeface="Arial" panose="020B0604020202020204" pitchFamily="34" charset="0"/>
              </a:rPr>
              <a:t>. National Health and Nutrition Examination Surveys, 2017-March 2020.</a:t>
            </a:r>
            <a:endParaRPr lang="en-US" sz="1000" b="1" i="0" u="none" strike="noStrike" dirty="0">
              <a:solidFill>
                <a:srgbClr val="000000"/>
              </a:solidFill>
              <a:effectLst/>
              <a:highlight>
                <a:srgbClr val="FFFFFF"/>
              </a:highlight>
              <a:cs typeface="Arial" panose="020B0604020202020204" pitchFamily="34" charset="0"/>
            </a:endParaRPr>
          </a:p>
          <a:p>
            <a:endParaRPr lang="en-US" sz="900" dirty="0">
              <a:latin typeface="Arial" panose="020B0604020202020204" pitchFamily="34" charset="0"/>
              <a:cs typeface="Arial" panose="020B0604020202020204" pitchFamily="34" charset="0"/>
            </a:endParaRPr>
          </a:p>
        </p:txBody>
      </p:sp>
      <p:pic>
        <p:nvPicPr>
          <p:cNvPr id="2" name="Picture 1">
            <a:extLst>
              <a:ext uri="{FF2B5EF4-FFF2-40B4-BE49-F238E27FC236}">
                <a16:creationId xmlns:a16="http://schemas.microsoft.com/office/drawing/2014/main" id="{AE98D696-4ABE-9162-C8A0-7310C05F2448}"/>
              </a:ext>
            </a:extLst>
          </p:cNvPr>
          <p:cNvPicPr>
            <a:picLocks noChangeAspect="1"/>
          </p:cNvPicPr>
          <p:nvPr/>
        </p:nvPicPr>
        <p:blipFill>
          <a:blip r:embed="rId2" cstate="screen">
            <a:extLst>
              <a:ext uri="{28A0092B-C50C-407E-A947-70E740481C1C}">
                <a14:useLocalDpi xmlns:a14="http://schemas.microsoft.com/office/drawing/2010/main"/>
              </a:ext>
            </a:extLst>
          </a:blip>
          <a:srcRect/>
          <a:stretch/>
        </p:blipFill>
        <p:spPr>
          <a:xfrm>
            <a:off x="8043169" y="6269430"/>
            <a:ext cx="1003284" cy="550583"/>
          </a:xfrm>
          <a:prstGeom prst="rect">
            <a:avLst/>
          </a:prstGeom>
        </p:spPr>
      </p:pic>
      <p:pic>
        <p:nvPicPr>
          <p:cNvPr id="5" name="Picture 4" descr="Obesity Trends, Youth 2-19 Years by Sex, US, 1988-March 2020 &#10;">
            <a:extLst>
              <a:ext uri="{FF2B5EF4-FFF2-40B4-BE49-F238E27FC236}">
                <a16:creationId xmlns:a16="http://schemas.microsoft.com/office/drawing/2014/main" id="{DDD3DDE4-04B0-14C4-8F5F-64BCD21FCFE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37742" y="893583"/>
            <a:ext cx="7259852" cy="4774323"/>
          </a:xfrm>
          <a:prstGeom prst="rect">
            <a:avLst/>
          </a:prstGeom>
        </p:spPr>
      </p:pic>
    </p:spTree>
    <p:extLst>
      <p:ext uri="{BB962C8B-B14F-4D97-AF65-F5344CB8AC3E}">
        <p14:creationId xmlns:p14="http://schemas.microsoft.com/office/powerpoint/2010/main" val="275561305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FCB95DEF-93A2-485B-77A1-C0D1DA24B80B}"/>
              </a:ext>
            </a:extLst>
          </p:cNvPr>
          <p:cNvSpPr txBox="1"/>
          <p:nvPr/>
        </p:nvSpPr>
        <p:spPr>
          <a:xfrm>
            <a:off x="1265261" y="142047"/>
            <a:ext cx="6613476" cy="407035"/>
          </a:xfrm>
          <a:prstGeom prst="rect">
            <a:avLst/>
          </a:prstGeom>
          <a:noFill/>
        </p:spPr>
        <p:txBody>
          <a:bodyPr wrap="square">
            <a:spAutoFit/>
          </a:bodyPr>
          <a:lstStyle/>
          <a:p>
            <a:pPr marL="0" marR="0">
              <a:lnSpc>
                <a:spcPct val="107000"/>
              </a:lnSpc>
              <a:spcBef>
                <a:spcPts val="0"/>
              </a:spcBef>
              <a:spcAft>
                <a:spcPts val="800"/>
              </a:spcAft>
              <a:tabLst>
                <a:tab pos="2724150" algn="l"/>
              </a:tabLst>
            </a:pPr>
            <a:r>
              <a:rPr lang="en-US" sz="2000" b="1" kern="100" dirty="0">
                <a:effectLst/>
                <a:ea typeface="Calibri" panose="020F0502020204030204" pitchFamily="34" charset="0"/>
                <a:cs typeface="Arial" panose="020B0604020202020204" pitchFamily="34" charset="0"/>
              </a:rPr>
              <a:t>Excess Body Weight, Youth and Adults, US, 2017-March 2020</a:t>
            </a:r>
            <a:endParaRPr lang="en-US" sz="1600" kern="100" dirty="0">
              <a:effectLst/>
              <a:ea typeface="Calibri" panose="020F0502020204030204" pitchFamily="34" charset="0"/>
              <a:cs typeface="Arial" panose="020B0604020202020204" pitchFamily="34" charset="0"/>
            </a:endParaRPr>
          </a:p>
        </p:txBody>
      </p:sp>
      <p:sp>
        <p:nvSpPr>
          <p:cNvPr id="7" name="TextBox 6">
            <a:extLst>
              <a:ext uri="{FF2B5EF4-FFF2-40B4-BE49-F238E27FC236}">
                <a16:creationId xmlns:a16="http://schemas.microsoft.com/office/drawing/2014/main" id="{95089DDD-2839-3025-A996-89A9DF95FC6C}"/>
              </a:ext>
            </a:extLst>
          </p:cNvPr>
          <p:cNvSpPr txBox="1"/>
          <p:nvPr/>
        </p:nvSpPr>
        <p:spPr>
          <a:xfrm>
            <a:off x="710407" y="5227713"/>
            <a:ext cx="8007912" cy="1120820"/>
          </a:xfrm>
          <a:prstGeom prst="rect">
            <a:avLst/>
          </a:prstGeom>
          <a:noFill/>
        </p:spPr>
        <p:txBody>
          <a:bodyPr wrap="square">
            <a:spAutoFit/>
          </a:bodyPr>
          <a:lstStyle/>
          <a:p>
            <a:pPr marL="0" marR="0">
              <a:lnSpc>
                <a:spcPct val="107000"/>
              </a:lnSpc>
              <a:spcBef>
                <a:spcPts val="0"/>
              </a:spcBef>
              <a:spcAft>
                <a:spcPts val="0"/>
              </a:spcAft>
              <a:tabLst>
                <a:tab pos="952500" algn="l"/>
              </a:tabLst>
            </a:pPr>
            <a:r>
              <a:rPr lang="en-US" sz="1050" kern="100" dirty="0">
                <a:effectLst/>
                <a:latin typeface="Calibri" panose="020F0502020204030204" pitchFamily="34" charset="0"/>
                <a:ea typeface="Calibri" panose="020F0502020204030204" pitchFamily="34" charset="0"/>
                <a:cs typeface="Times New Roman" panose="02020603050405020304" pitchFamily="18" charset="0"/>
              </a:rPr>
              <a:t>BMI-Body Mass Index. F-females, M-males, O-overall. For adults, a BMI of 25.0-29.9 kg/m2 is overweight; a BMI of ≥30.0 kg/m2 is obese. Excess body weight is a BMI of ≥25.0 kg/m2. For youth (ages 2-19 years), BMI is based on percentile rankings of the individual’s height and weight on age- and sex-specific growth charts; BMIs between the top 85th and 94.9th percentile are considered overweight, and BMIs at or above the 95th percentile (top 5%) are classified as obese. Estimates for ages 20+ are age adjusted to the year 2000 US standard population using five age groups: 20-34, 35-44, 45-54, 55-64, ≥65 years.</a:t>
            </a:r>
          </a:p>
          <a:p>
            <a:pPr marL="0" marR="0">
              <a:lnSpc>
                <a:spcPct val="107000"/>
              </a:lnSpc>
              <a:spcBef>
                <a:spcPts val="0"/>
              </a:spcBef>
              <a:spcAft>
                <a:spcPts val="0"/>
              </a:spcAft>
              <a:tabLst>
                <a:tab pos="952500" algn="l"/>
              </a:tabLst>
            </a:pPr>
            <a:r>
              <a:rPr lang="en-US" sz="1050" b="1" kern="100" dirty="0">
                <a:effectLst/>
                <a:latin typeface="Calibri" panose="020F0502020204030204" pitchFamily="34" charset="0"/>
                <a:ea typeface="Calibri" panose="020F0502020204030204" pitchFamily="34" charset="0"/>
                <a:cs typeface="Times New Roman" panose="02020603050405020304" pitchFamily="18" charset="0"/>
              </a:rPr>
              <a:t>Source:</a:t>
            </a:r>
            <a:r>
              <a:rPr lang="en-US" sz="1050" kern="100" dirty="0">
                <a:effectLst/>
                <a:latin typeface="Calibri" panose="020F0502020204030204" pitchFamily="34" charset="0"/>
                <a:ea typeface="Calibri" panose="020F0502020204030204" pitchFamily="34" charset="0"/>
                <a:cs typeface="Times New Roman" panose="02020603050405020304" pitchFamily="18" charset="0"/>
              </a:rPr>
              <a:t> National Health and Nutrition Examination Survey, 2017-March 2020.</a:t>
            </a:r>
            <a:endParaRPr lang="en-US" sz="900" dirty="0">
              <a:latin typeface="Arial" panose="020B0604020202020204" pitchFamily="34" charset="0"/>
              <a:cs typeface="Arial" panose="020B0604020202020204" pitchFamily="34" charset="0"/>
            </a:endParaRPr>
          </a:p>
        </p:txBody>
      </p:sp>
      <p:pic>
        <p:nvPicPr>
          <p:cNvPr id="3" name="Picture 2">
            <a:extLst>
              <a:ext uri="{FF2B5EF4-FFF2-40B4-BE49-F238E27FC236}">
                <a16:creationId xmlns:a16="http://schemas.microsoft.com/office/drawing/2014/main" id="{A7399055-ADE4-C322-68D6-3D6094E9B9D1}"/>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a:off x="8043169" y="6269430"/>
            <a:ext cx="1003284" cy="550583"/>
          </a:xfrm>
          <a:prstGeom prst="rect">
            <a:avLst/>
          </a:prstGeom>
        </p:spPr>
      </p:pic>
      <p:pic>
        <p:nvPicPr>
          <p:cNvPr id="8" name="Picture 7" descr="Excess Body Weight, Youth and Adults, US, 2017-March 2020&#10;">
            <a:extLst>
              <a:ext uri="{FF2B5EF4-FFF2-40B4-BE49-F238E27FC236}">
                <a16:creationId xmlns:a16="http://schemas.microsoft.com/office/drawing/2014/main" id="{E55F2ED3-17B0-D4A1-3096-67E5B38B835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10407" y="822959"/>
            <a:ext cx="7723184" cy="4275039"/>
          </a:xfrm>
          <a:prstGeom prst="rect">
            <a:avLst/>
          </a:prstGeom>
          <a:ln>
            <a:solidFill>
              <a:schemeClr val="tx1"/>
            </a:solidFill>
          </a:ln>
        </p:spPr>
      </p:pic>
    </p:spTree>
    <p:extLst>
      <p:ext uri="{BB962C8B-B14F-4D97-AF65-F5344CB8AC3E}">
        <p14:creationId xmlns:p14="http://schemas.microsoft.com/office/powerpoint/2010/main" val="396715410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 name="TextBox 42">
            <a:extLst>
              <a:ext uri="{FF2B5EF4-FFF2-40B4-BE49-F238E27FC236}">
                <a16:creationId xmlns:a16="http://schemas.microsoft.com/office/drawing/2014/main" id="{E442EE5D-0FBA-2D72-69E4-FF8E526911A1}"/>
              </a:ext>
            </a:extLst>
          </p:cNvPr>
          <p:cNvSpPr txBox="1"/>
          <p:nvPr/>
        </p:nvSpPr>
        <p:spPr>
          <a:xfrm>
            <a:off x="501668" y="266517"/>
            <a:ext cx="8260906" cy="407035"/>
          </a:xfrm>
          <a:prstGeom prst="rect">
            <a:avLst/>
          </a:prstGeom>
          <a:noFill/>
        </p:spPr>
        <p:txBody>
          <a:bodyPr wrap="square">
            <a:spAutoFit/>
          </a:bodyPr>
          <a:lstStyle/>
          <a:p>
            <a:pPr marL="0" marR="0">
              <a:lnSpc>
                <a:spcPct val="107000"/>
              </a:lnSpc>
              <a:spcBef>
                <a:spcPts val="0"/>
              </a:spcBef>
              <a:spcAft>
                <a:spcPts val="0"/>
              </a:spcAft>
              <a:tabLst>
                <a:tab pos="1866900" algn="l"/>
              </a:tabLst>
            </a:pPr>
            <a:r>
              <a:rPr lang="en-US" sz="2000" b="1" kern="100" dirty="0">
                <a:effectLst/>
                <a:ea typeface="Calibri" panose="020F0502020204030204" pitchFamily="34" charset="0"/>
                <a:cs typeface="Arial" panose="020B0604020202020204" pitchFamily="34" charset="0"/>
              </a:rPr>
              <a:t>No Leisure-time Physical Activity, Adults 18 Years and Older, by State, 2022</a:t>
            </a:r>
            <a:endParaRPr lang="en-US" sz="1600" kern="100" dirty="0">
              <a:effectLst/>
              <a:ea typeface="Calibri" panose="020F0502020204030204" pitchFamily="34" charset="0"/>
              <a:cs typeface="Arial" panose="020B0604020202020204" pitchFamily="34" charset="0"/>
            </a:endParaRPr>
          </a:p>
        </p:txBody>
      </p:sp>
      <p:sp>
        <p:nvSpPr>
          <p:cNvPr id="45" name="TextBox 44">
            <a:extLst>
              <a:ext uri="{FF2B5EF4-FFF2-40B4-BE49-F238E27FC236}">
                <a16:creationId xmlns:a16="http://schemas.microsoft.com/office/drawing/2014/main" id="{12EE2ED4-5767-2D89-6CFC-CE6B0AAB3A80}"/>
              </a:ext>
            </a:extLst>
          </p:cNvPr>
          <p:cNvSpPr txBox="1"/>
          <p:nvPr/>
        </p:nvSpPr>
        <p:spPr>
          <a:xfrm>
            <a:off x="228372" y="6178883"/>
            <a:ext cx="7170147" cy="579005"/>
          </a:xfrm>
          <a:prstGeom prst="rect">
            <a:avLst/>
          </a:prstGeom>
          <a:noFill/>
        </p:spPr>
        <p:txBody>
          <a:bodyPr wrap="square">
            <a:spAutoFit/>
          </a:bodyPr>
          <a:lstStyle/>
          <a:p>
            <a:pPr marL="0" marR="0">
              <a:lnSpc>
                <a:spcPct val="107000"/>
              </a:lnSpc>
              <a:spcBef>
                <a:spcPts val="0"/>
              </a:spcBef>
              <a:spcAft>
                <a:spcPts val="0"/>
              </a:spcAft>
              <a:tabLst>
                <a:tab pos="1866900" algn="l"/>
              </a:tabLst>
            </a:pPr>
            <a:r>
              <a:rPr lang="en-US" sz="1000" kern="100" dirty="0">
                <a:effectLst/>
                <a:ea typeface="Calibri" panose="020F0502020204030204" pitchFamily="34" charset="0"/>
                <a:cs typeface="Times New Roman" panose="02020603050405020304" pitchFamily="18" charset="0"/>
              </a:rPr>
              <a:t>Estimates are age adjusted to the year 2000 US standard population using five age groups: 18-24, 25-34, 35-44, 45-64, ≥65 years. No </a:t>
            </a:r>
            <a:r>
              <a:rPr lang="en-US" sz="1000" kern="100" dirty="0">
                <a:ea typeface="Calibri" panose="020F0502020204030204" pitchFamily="34" charset="0"/>
                <a:cs typeface="Times New Roman" panose="02020603050405020304" pitchFamily="18" charset="0"/>
              </a:rPr>
              <a:t>p</a:t>
            </a:r>
            <a:r>
              <a:rPr lang="en-US" sz="1000" kern="100" dirty="0">
                <a:effectLst/>
                <a:ea typeface="Calibri" panose="020F0502020204030204" pitchFamily="34" charset="0"/>
                <a:cs typeface="Times New Roman" panose="02020603050405020304" pitchFamily="18" charset="0"/>
              </a:rPr>
              <a:t>hysical activity or exercise other than their job in the past 30 days. </a:t>
            </a:r>
          </a:p>
          <a:p>
            <a:pPr marL="0" marR="0">
              <a:lnSpc>
                <a:spcPct val="107000"/>
              </a:lnSpc>
              <a:spcBef>
                <a:spcPts val="0"/>
              </a:spcBef>
              <a:spcAft>
                <a:spcPts val="0"/>
              </a:spcAft>
              <a:tabLst>
                <a:tab pos="1866900" algn="l"/>
              </a:tabLst>
            </a:pPr>
            <a:r>
              <a:rPr lang="en-US" sz="1000" b="1" kern="100" dirty="0">
                <a:effectLst/>
                <a:ea typeface="Calibri" panose="020F0502020204030204" pitchFamily="34" charset="0"/>
                <a:cs typeface="Arial" panose="020B0604020202020204" pitchFamily="34" charset="0"/>
              </a:rPr>
              <a:t>Source:</a:t>
            </a:r>
            <a:r>
              <a:rPr lang="en-US" sz="1000" kern="100" dirty="0">
                <a:effectLst/>
                <a:ea typeface="Calibri" panose="020F0502020204030204" pitchFamily="34" charset="0"/>
                <a:cs typeface="Arial" panose="020B0604020202020204" pitchFamily="34" charset="0"/>
              </a:rPr>
              <a:t> Behavioral Risk Factor Surveillance System, 2022.</a:t>
            </a:r>
            <a:endParaRPr lang="en-US" sz="1000" dirty="0">
              <a:cs typeface="Arial" panose="020B0604020202020204" pitchFamily="34" charset="0"/>
            </a:endParaRPr>
          </a:p>
        </p:txBody>
      </p:sp>
      <p:pic>
        <p:nvPicPr>
          <p:cNvPr id="46" name="Picture 45">
            <a:extLst>
              <a:ext uri="{FF2B5EF4-FFF2-40B4-BE49-F238E27FC236}">
                <a16:creationId xmlns:a16="http://schemas.microsoft.com/office/drawing/2014/main" id="{613FE292-AD45-357C-2B70-996D1A2A35DA}"/>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a:off x="8043169" y="6269430"/>
            <a:ext cx="1003284" cy="550583"/>
          </a:xfrm>
          <a:prstGeom prst="rect">
            <a:avLst/>
          </a:prstGeom>
        </p:spPr>
      </p:pic>
      <p:pic>
        <p:nvPicPr>
          <p:cNvPr id="3" name="Picture 2" descr="No Leisure-time Physical Activity, Adults 18 Years and Older, by State, 2022&#10;">
            <a:extLst>
              <a:ext uri="{FF2B5EF4-FFF2-40B4-BE49-F238E27FC236}">
                <a16:creationId xmlns:a16="http://schemas.microsoft.com/office/drawing/2014/main" id="{F1B218C1-419A-4ED5-5AC5-E1780B582FB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27172" y="773058"/>
            <a:ext cx="8689655" cy="5311884"/>
          </a:xfrm>
          <a:prstGeom prst="rect">
            <a:avLst/>
          </a:prstGeom>
        </p:spPr>
      </p:pic>
    </p:spTree>
    <p:extLst>
      <p:ext uri="{BB962C8B-B14F-4D97-AF65-F5344CB8AC3E}">
        <p14:creationId xmlns:p14="http://schemas.microsoft.com/office/powerpoint/2010/main" val="209574349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TextBox 39">
            <a:extLst>
              <a:ext uri="{FF2B5EF4-FFF2-40B4-BE49-F238E27FC236}">
                <a16:creationId xmlns:a16="http://schemas.microsoft.com/office/drawing/2014/main" id="{BA5F07D5-07E9-EBCA-7AE6-0E8854BD8B93}"/>
              </a:ext>
            </a:extLst>
          </p:cNvPr>
          <p:cNvSpPr txBox="1"/>
          <p:nvPr/>
        </p:nvSpPr>
        <p:spPr>
          <a:xfrm>
            <a:off x="1096835" y="304727"/>
            <a:ext cx="6950323" cy="407035"/>
          </a:xfrm>
          <a:prstGeom prst="rect">
            <a:avLst/>
          </a:prstGeom>
          <a:noFill/>
        </p:spPr>
        <p:txBody>
          <a:bodyPr wrap="square">
            <a:spAutoFit/>
          </a:bodyPr>
          <a:lstStyle/>
          <a:p>
            <a:pPr marL="0" marR="0">
              <a:lnSpc>
                <a:spcPct val="107000"/>
              </a:lnSpc>
              <a:spcBef>
                <a:spcPts val="0"/>
              </a:spcBef>
              <a:spcAft>
                <a:spcPts val="0"/>
              </a:spcAft>
              <a:tabLst>
                <a:tab pos="1866900" algn="l"/>
              </a:tabLst>
            </a:pPr>
            <a:r>
              <a:rPr lang="en-US" sz="2000" b="1" kern="100" dirty="0">
                <a:effectLst/>
                <a:ea typeface="Calibri" panose="020F0502020204030204" pitchFamily="34" charset="0"/>
                <a:cs typeface="Arial" panose="020B0604020202020204" pitchFamily="34" charset="0"/>
              </a:rPr>
              <a:t>Excess Body Weight, Adults 18 Years and Older, by State, 2022</a:t>
            </a:r>
            <a:endParaRPr lang="en-US" sz="2000" kern="100" dirty="0">
              <a:effectLst/>
              <a:ea typeface="Calibri" panose="020F0502020204030204" pitchFamily="34" charset="0"/>
              <a:cs typeface="Arial" panose="020B0604020202020204" pitchFamily="34" charset="0"/>
            </a:endParaRPr>
          </a:p>
        </p:txBody>
      </p:sp>
      <p:pic>
        <p:nvPicPr>
          <p:cNvPr id="43" name="Picture 42">
            <a:extLst>
              <a:ext uri="{FF2B5EF4-FFF2-40B4-BE49-F238E27FC236}">
                <a16:creationId xmlns:a16="http://schemas.microsoft.com/office/drawing/2014/main" id="{750E4827-8C08-CC3D-1887-42DF9007CC45}"/>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a:off x="8043169" y="6269430"/>
            <a:ext cx="1003284" cy="550583"/>
          </a:xfrm>
          <a:prstGeom prst="rect">
            <a:avLst/>
          </a:prstGeom>
        </p:spPr>
      </p:pic>
      <p:sp>
        <p:nvSpPr>
          <p:cNvPr id="38" name="TextBox 37">
            <a:extLst>
              <a:ext uri="{FF2B5EF4-FFF2-40B4-BE49-F238E27FC236}">
                <a16:creationId xmlns:a16="http://schemas.microsoft.com/office/drawing/2014/main" id="{0A0D0889-46F3-FB1E-6BEF-C971B3746D68}"/>
              </a:ext>
            </a:extLst>
          </p:cNvPr>
          <p:cNvSpPr txBox="1"/>
          <p:nvPr/>
        </p:nvSpPr>
        <p:spPr>
          <a:xfrm>
            <a:off x="218855" y="6146238"/>
            <a:ext cx="7397647" cy="553998"/>
          </a:xfrm>
          <a:prstGeom prst="rect">
            <a:avLst/>
          </a:prstGeom>
          <a:noFill/>
        </p:spPr>
        <p:txBody>
          <a:bodyPr wrap="square">
            <a:spAutoFit/>
          </a:bodyPr>
          <a:lstStyle/>
          <a:p>
            <a:r>
              <a:rPr lang="en-US" sz="1000" kern="100" dirty="0">
                <a:effectLst/>
                <a:ea typeface="Calibri" panose="020F0502020204030204" pitchFamily="34" charset="0"/>
                <a:cs typeface="Times New Roman" panose="02020603050405020304" pitchFamily="18" charset="0"/>
              </a:rPr>
              <a:t>BMI-Body Mass Index. Estimates are age adjusted to the year 2000 US standard population using five age groups: 18-24, 25-34, 35-44, 45-64, ≥65 years. Excess body weight is defined as a BMI ≥25.0 kg/m</a:t>
            </a:r>
            <a:r>
              <a:rPr lang="en-US" sz="1000" kern="100" baseline="30000" dirty="0">
                <a:effectLst/>
                <a:ea typeface="Calibri" panose="020F0502020204030204" pitchFamily="34" charset="0"/>
                <a:cs typeface="Times New Roman" panose="02020603050405020304" pitchFamily="18" charset="0"/>
              </a:rPr>
              <a:t>2</a:t>
            </a:r>
            <a:r>
              <a:rPr lang="en-US" sz="1000" kern="100" dirty="0">
                <a:effectLst/>
                <a:ea typeface="Calibri" panose="020F0502020204030204" pitchFamily="34" charset="0"/>
                <a:cs typeface="Times New Roman" panose="02020603050405020304" pitchFamily="18" charset="0"/>
              </a:rPr>
              <a:t>.</a:t>
            </a:r>
            <a:endParaRPr lang="en-US" sz="1000" b="1" kern="100" dirty="0">
              <a:effectLst/>
              <a:ea typeface="Calibri" panose="020F0502020204030204" pitchFamily="34" charset="0"/>
              <a:cs typeface="Arial" panose="020B0604020202020204" pitchFamily="34" charset="0"/>
            </a:endParaRPr>
          </a:p>
          <a:p>
            <a:r>
              <a:rPr lang="en-US" sz="1000" b="1" kern="100" dirty="0">
                <a:effectLst/>
                <a:ea typeface="Calibri" panose="020F0502020204030204" pitchFamily="34" charset="0"/>
                <a:cs typeface="Arial" panose="020B0604020202020204" pitchFamily="34" charset="0"/>
              </a:rPr>
              <a:t>Source:</a:t>
            </a:r>
            <a:r>
              <a:rPr lang="en-US" sz="1000" kern="100" dirty="0">
                <a:effectLst/>
                <a:ea typeface="Calibri" panose="020F0502020204030204" pitchFamily="34" charset="0"/>
                <a:cs typeface="Arial" panose="020B0604020202020204" pitchFamily="34" charset="0"/>
              </a:rPr>
              <a:t> Behavioral Risk Factor Surveillance System, 2022.</a:t>
            </a:r>
          </a:p>
        </p:txBody>
      </p:sp>
      <p:pic>
        <p:nvPicPr>
          <p:cNvPr id="23" name="Picture 22" descr="Excess Body Weight, Adults 18 Years and Older, by State, 2022&#10;">
            <a:extLst>
              <a:ext uri="{FF2B5EF4-FFF2-40B4-BE49-F238E27FC236}">
                <a16:creationId xmlns:a16="http://schemas.microsoft.com/office/drawing/2014/main" id="{D3E10A52-ED08-F7B3-AA89-979362B1F34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18855" y="882440"/>
            <a:ext cx="8706281" cy="5303571"/>
          </a:xfrm>
          <a:prstGeom prst="rect">
            <a:avLst/>
          </a:prstGeom>
        </p:spPr>
      </p:pic>
    </p:spTree>
    <p:extLst>
      <p:ext uri="{BB962C8B-B14F-4D97-AF65-F5344CB8AC3E}">
        <p14:creationId xmlns:p14="http://schemas.microsoft.com/office/powerpoint/2010/main" val="261525220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DE639310-C3E1-EB5F-5CB3-2FF1532A51BE}"/>
              </a:ext>
            </a:extLst>
          </p:cNvPr>
          <p:cNvSpPr txBox="1"/>
          <p:nvPr/>
        </p:nvSpPr>
        <p:spPr>
          <a:xfrm>
            <a:off x="708404" y="234627"/>
            <a:ext cx="7453383" cy="707886"/>
          </a:xfrm>
          <a:prstGeom prst="rect">
            <a:avLst/>
          </a:prstGeom>
          <a:noFill/>
        </p:spPr>
        <p:txBody>
          <a:bodyPr wrap="square" rtlCol="0">
            <a:spAutoFit/>
          </a:bodyPr>
          <a:lstStyle/>
          <a:p>
            <a:r>
              <a:rPr lang="en-US" sz="2000" b="1" dirty="0">
                <a:cs typeface="Arial" panose="020B0604020202020204" pitchFamily="34" charset="0"/>
              </a:rPr>
              <a:t>Trends in Meeting Recommended Levels of Aerobic Physical Activity, Adults 18 Years and Older, US, 1998-2018, 2020-2022</a:t>
            </a:r>
          </a:p>
        </p:txBody>
      </p:sp>
      <p:pic>
        <p:nvPicPr>
          <p:cNvPr id="13" name="Picture 12">
            <a:extLst>
              <a:ext uri="{FF2B5EF4-FFF2-40B4-BE49-F238E27FC236}">
                <a16:creationId xmlns:a16="http://schemas.microsoft.com/office/drawing/2014/main" id="{381203CD-1D0F-4A0E-4787-6778002FA748}"/>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a:off x="8043169" y="6269430"/>
            <a:ext cx="1003284" cy="550583"/>
          </a:xfrm>
          <a:prstGeom prst="rect">
            <a:avLst/>
          </a:prstGeom>
        </p:spPr>
      </p:pic>
      <p:sp>
        <p:nvSpPr>
          <p:cNvPr id="3" name="TextBox 2">
            <a:extLst>
              <a:ext uri="{FF2B5EF4-FFF2-40B4-BE49-F238E27FC236}">
                <a16:creationId xmlns:a16="http://schemas.microsoft.com/office/drawing/2014/main" id="{B3978544-8D5F-F76B-3A85-2482CF9A6EB3}"/>
              </a:ext>
            </a:extLst>
          </p:cNvPr>
          <p:cNvSpPr txBox="1"/>
          <p:nvPr/>
        </p:nvSpPr>
        <p:spPr>
          <a:xfrm>
            <a:off x="241539" y="5843616"/>
            <a:ext cx="7905146" cy="908326"/>
          </a:xfrm>
          <a:prstGeom prst="rect">
            <a:avLst/>
          </a:prstGeom>
          <a:noFill/>
        </p:spPr>
        <p:txBody>
          <a:bodyPr wrap="square" rtlCol="0">
            <a:spAutoFit/>
          </a:bodyPr>
          <a:lstStyle/>
          <a:p>
            <a:pPr marL="0" marR="0">
              <a:lnSpc>
                <a:spcPct val="107000"/>
              </a:lnSpc>
              <a:spcBef>
                <a:spcPts val="0"/>
              </a:spcBef>
              <a:spcAft>
                <a:spcPts val="0"/>
              </a:spcAft>
              <a:tabLst>
                <a:tab pos="2349500" algn="l"/>
              </a:tabLst>
            </a:pPr>
            <a:r>
              <a:rPr lang="en-US" sz="1000" kern="100" dirty="0">
                <a:effectLst/>
                <a:ea typeface="Calibri" panose="020F0502020204030204" pitchFamily="34" charset="0"/>
                <a:cs typeface="Arial" panose="020B0604020202020204" pitchFamily="34" charset="0"/>
              </a:rPr>
              <a:t>Estimates are age adjusted to the year 2000 US standard population using 5 age groups: 18-44, 45-54, 55-64, </a:t>
            </a:r>
            <a:r>
              <a:rPr lang="en-US" sz="1000" kern="100" dirty="0">
                <a:ea typeface="Calibri" panose="020F0502020204030204" pitchFamily="34" charset="0"/>
                <a:cs typeface="Arial" panose="020B0604020202020204" pitchFamily="34" charset="0"/>
              </a:rPr>
              <a:t>65-74</a:t>
            </a:r>
            <a:r>
              <a:rPr lang="en-US" sz="1000" kern="100" dirty="0">
                <a:effectLst/>
                <a:ea typeface="Calibri" panose="020F0502020204030204" pitchFamily="34" charset="0"/>
                <a:cs typeface="Arial" panose="020B0604020202020204" pitchFamily="34" charset="0"/>
              </a:rPr>
              <a:t>, 75+ years to align with the Health, United States, 2019 age adjustments.</a:t>
            </a:r>
            <a:r>
              <a:rPr lang="en-US" sz="1000" dirty="0">
                <a:solidFill>
                  <a:srgbClr val="000000"/>
                </a:solidFill>
                <a:ea typeface="ＭＳ Ｐゴシック" pitchFamily="34" charset="-128"/>
                <a:cs typeface="Arial" panose="020B0604020202020204" pitchFamily="34" charset="0"/>
              </a:rPr>
              <a:t> </a:t>
            </a:r>
            <a:r>
              <a:rPr lang="en-US" sz="1000" kern="100" dirty="0">
                <a:effectLst/>
                <a:ea typeface="Calibri" panose="020F0502020204030204" pitchFamily="34" charset="0"/>
                <a:cs typeface="Times New Roman" panose="02020603050405020304" pitchFamily="18" charset="0"/>
              </a:rPr>
              <a:t>The NHIS underwent a significant redesign in 2019 preventing comparability to prior years indicated by the line break. </a:t>
            </a:r>
            <a:r>
              <a:rPr lang="en-US" sz="1000" kern="100" dirty="0">
                <a:solidFill>
                  <a:srgbClr val="000000"/>
                </a:solidFill>
                <a:highlight>
                  <a:srgbClr val="FFFFFF"/>
                </a:highlight>
                <a:ea typeface="Calibri" panose="020F0502020204030204" pitchFamily="34" charset="0"/>
                <a:cs typeface="Times New Roman" panose="02020603050405020304" pitchFamily="18" charset="0"/>
              </a:rPr>
              <a:t>Meeting recommended levels of aerobic physical activity defined as 150 minutes of moderate intensity aerobic activity or vigorous-intensity aerobic activity each week. </a:t>
            </a:r>
          </a:p>
          <a:p>
            <a:pPr marL="0" marR="0">
              <a:lnSpc>
                <a:spcPct val="107000"/>
              </a:lnSpc>
              <a:spcBef>
                <a:spcPts val="0"/>
              </a:spcBef>
              <a:spcAft>
                <a:spcPts val="0"/>
              </a:spcAft>
              <a:tabLst>
                <a:tab pos="2349500" algn="l"/>
              </a:tabLst>
            </a:pPr>
            <a:r>
              <a:rPr lang="en-US" sz="1000" b="1" kern="100" dirty="0">
                <a:effectLst/>
                <a:ea typeface="Calibri" panose="020F0502020204030204" pitchFamily="34" charset="0"/>
                <a:cs typeface="Arial" panose="020B0604020202020204" pitchFamily="34" charset="0"/>
              </a:rPr>
              <a:t>Sources:</a:t>
            </a:r>
            <a:r>
              <a:rPr lang="en-US" sz="1000" kern="100" dirty="0">
                <a:effectLst/>
                <a:ea typeface="Calibri" panose="020F0502020204030204" pitchFamily="34" charset="0"/>
                <a:cs typeface="Arial" panose="020B0604020202020204" pitchFamily="34" charset="0"/>
              </a:rPr>
              <a:t> Health, United States, 2019. National Health Interview Survey, 2020 and 2022.</a:t>
            </a:r>
            <a:endParaRPr lang="en-US" sz="1100" dirty="0"/>
          </a:p>
        </p:txBody>
      </p:sp>
      <p:pic>
        <p:nvPicPr>
          <p:cNvPr id="5" name="Picture 4" descr="Trends in Meeting Recommended Levels of Aerobic Physical Activity, Adults 18 Years and Older, US, 1998-2018, 2020-2022&#10;">
            <a:extLst>
              <a:ext uri="{FF2B5EF4-FFF2-40B4-BE49-F238E27FC236}">
                <a16:creationId xmlns:a16="http://schemas.microsoft.com/office/drawing/2014/main" id="{FDCEB818-CC83-3803-BD39-82BF91A74F4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48847" y="1088944"/>
            <a:ext cx="8246306" cy="4680111"/>
          </a:xfrm>
          <a:prstGeom prst="rect">
            <a:avLst/>
          </a:prstGeom>
        </p:spPr>
      </p:pic>
    </p:spTree>
    <p:extLst>
      <p:ext uri="{BB962C8B-B14F-4D97-AF65-F5344CB8AC3E}">
        <p14:creationId xmlns:p14="http://schemas.microsoft.com/office/powerpoint/2010/main" val="287478687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FD42DDEB-0BCF-53F4-EFE8-CBE6FDF2ABC1}"/>
              </a:ext>
            </a:extLst>
          </p:cNvPr>
          <p:cNvSpPr txBox="1"/>
          <p:nvPr/>
        </p:nvSpPr>
        <p:spPr>
          <a:xfrm>
            <a:off x="340744" y="181662"/>
            <a:ext cx="8462512" cy="707886"/>
          </a:xfrm>
          <a:prstGeom prst="rect">
            <a:avLst/>
          </a:prstGeom>
          <a:noFill/>
        </p:spPr>
        <p:txBody>
          <a:bodyPr wrap="square" rtlCol="0">
            <a:spAutoFit/>
          </a:bodyPr>
          <a:lstStyle/>
          <a:p>
            <a:r>
              <a:rPr lang="en-US" sz="2000" b="1" dirty="0">
                <a:cs typeface="Arial" panose="020B0604020202020204" pitchFamily="34" charset="0"/>
              </a:rPr>
              <a:t>Met Physical Activity Recommendations by Sex and Race/Ethnicity, High School Students, US, 2021</a:t>
            </a:r>
          </a:p>
        </p:txBody>
      </p:sp>
      <p:sp>
        <p:nvSpPr>
          <p:cNvPr id="4" name="TextBox 3">
            <a:extLst>
              <a:ext uri="{FF2B5EF4-FFF2-40B4-BE49-F238E27FC236}">
                <a16:creationId xmlns:a16="http://schemas.microsoft.com/office/drawing/2014/main" id="{1B0A91E9-D2DE-03FD-8186-1AC2B317E105}"/>
              </a:ext>
            </a:extLst>
          </p:cNvPr>
          <p:cNvSpPr txBox="1"/>
          <p:nvPr/>
        </p:nvSpPr>
        <p:spPr>
          <a:xfrm>
            <a:off x="937259" y="6122340"/>
            <a:ext cx="6792439" cy="400110"/>
          </a:xfrm>
          <a:prstGeom prst="rect">
            <a:avLst/>
          </a:prstGeom>
          <a:noFill/>
        </p:spPr>
        <p:txBody>
          <a:bodyPr wrap="square" rtlCol="0">
            <a:spAutoFit/>
          </a:bodyPr>
          <a:lstStyle/>
          <a:p>
            <a:r>
              <a:rPr lang="en-US" sz="1000" dirty="0">
                <a:cs typeface="Arial" panose="020B0604020202020204" pitchFamily="34" charset="0"/>
              </a:rPr>
              <a:t>Physical activity for at least 60 mins per day for all 7 days preceding the survey. </a:t>
            </a:r>
          </a:p>
          <a:p>
            <a:r>
              <a:rPr lang="en-US" sz="1000" b="1" dirty="0">
                <a:cs typeface="Arial" panose="020B0604020202020204" pitchFamily="34" charset="0"/>
              </a:rPr>
              <a:t>Source: </a:t>
            </a:r>
            <a:r>
              <a:rPr lang="en-US" sz="1000" dirty="0">
                <a:cs typeface="Arial" panose="020B0604020202020204" pitchFamily="34" charset="0"/>
              </a:rPr>
              <a:t>Youth Risk Behavior Survey 2021.</a:t>
            </a:r>
          </a:p>
        </p:txBody>
      </p:sp>
      <p:pic>
        <p:nvPicPr>
          <p:cNvPr id="11" name="Picture 10">
            <a:extLst>
              <a:ext uri="{FF2B5EF4-FFF2-40B4-BE49-F238E27FC236}">
                <a16:creationId xmlns:a16="http://schemas.microsoft.com/office/drawing/2014/main" id="{6E58A9D7-6511-ADC7-6769-0FD050998D82}"/>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a:off x="8043169" y="6269430"/>
            <a:ext cx="1003284" cy="550583"/>
          </a:xfrm>
          <a:prstGeom prst="rect">
            <a:avLst/>
          </a:prstGeom>
        </p:spPr>
      </p:pic>
      <p:pic>
        <p:nvPicPr>
          <p:cNvPr id="5" name="Picture 4" descr="Met Physical Activity Recommendations by Sex and Race/Ethnicity, High School Students, US, 2021&#10;">
            <a:extLst>
              <a:ext uri="{FF2B5EF4-FFF2-40B4-BE49-F238E27FC236}">
                <a16:creationId xmlns:a16="http://schemas.microsoft.com/office/drawing/2014/main" id="{C1547F67-9F89-433C-898B-29C9A858130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33761" y="890822"/>
            <a:ext cx="7276478" cy="5076355"/>
          </a:xfrm>
          <a:prstGeom prst="rect">
            <a:avLst/>
          </a:prstGeom>
        </p:spPr>
      </p:pic>
    </p:spTree>
    <p:extLst>
      <p:ext uri="{BB962C8B-B14F-4D97-AF65-F5344CB8AC3E}">
        <p14:creationId xmlns:p14="http://schemas.microsoft.com/office/powerpoint/2010/main" val="91499883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21FFBBD-B70A-95DE-88F1-BC98C0003AEA}"/>
              </a:ext>
            </a:extLst>
          </p:cNvPr>
          <p:cNvSpPr txBox="1"/>
          <p:nvPr/>
        </p:nvSpPr>
        <p:spPr>
          <a:xfrm>
            <a:off x="507492" y="214305"/>
            <a:ext cx="8129016" cy="707886"/>
          </a:xfrm>
          <a:prstGeom prst="rect">
            <a:avLst/>
          </a:prstGeom>
          <a:noFill/>
        </p:spPr>
        <p:txBody>
          <a:bodyPr wrap="square" rtlCol="0">
            <a:spAutoFit/>
          </a:bodyPr>
          <a:lstStyle/>
          <a:p>
            <a:r>
              <a:rPr lang="en-US" sz="2000" b="1" dirty="0">
                <a:cs typeface="Arial" panose="020B0604020202020204" pitchFamily="34" charset="0"/>
              </a:rPr>
              <a:t>Vegetable Consumption (3+ servings per day) by State, Adults 18 Years and Older, US, 2021</a:t>
            </a:r>
          </a:p>
        </p:txBody>
      </p:sp>
      <p:sp>
        <p:nvSpPr>
          <p:cNvPr id="5" name="TextBox 4">
            <a:extLst>
              <a:ext uri="{FF2B5EF4-FFF2-40B4-BE49-F238E27FC236}">
                <a16:creationId xmlns:a16="http://schemas.microsoft.com/office/drawing/2014/main" id="{170177EF-F777-6C67-9F2A-5A8EE2576040}"/>
              </a:ext>
            </a:extLst>
          </p:cNvPr>
          <p:cNvSpPr txBox="1"/>
          <p:nvPr/>
        </p:nvSpPr>
        <p:spPr>
          <a:xfrm>
            <a:off x="871268" y="5902525"/>
            <a:ext cx="7527495" cy="414344"/>
          </a:xfrm>
          <a:prstGeom prst="rect">
            <a:avLst/>
          </a:prstGeom>
          <a:noFill/>
        </p:spPr>
        <p:txBody>
          <a:bodyPr wrap="square">
            <a:spAutoFit/>
          </a:bodyPr>
          <a:lstStyle/>
          <a:p>
            <a:pPr marL="0" marR="0">
              <a:lnSpc>
                <a:spcPct val="107000"/>
              </a:lnSpc>
              <a:spcBef>
                <a:spcPts val="0"/>
              </a:spcBef>
              <a:spcAft>
                <a:spcPts val="0"/>
              </a:spcAft>
              <a:tabLst>
                <a:tab pos="1866900" algn="l"/>
              </a:tabLst>
            </a:pPr>
            <a:r>
              <a:rPr lang="en-US" sz="1000" kern="100" dirty="0">
                <a:effectLst/>
                <a:ea typeface="Calibri" panose="020F0502020204030204" pitchFamily="34" charset="0"/>
                <a:cs typeface="Arial" panose="020B0604020202020204" pitchFamily="34" charset="0"/>
              </a:rPr>
              <a:t>Estimates are age adjusted to the year 2000 US standard population using five age groups: 18-24, 25-34, 35-44, 45-64, ≥65 years. </a:t>
            </a:r>
          </a:p>
          <a:p>
            <a:pPr marL="0" marR="0">
              <a:lnSpc>
                <a:spcPct val="107000"/>
              </a:lnSpc>
              <a:spcBef>
                <a:spcPts val="0"/>
              </a:spcBef>
              <a:spcAft>
                <a:spcPts val="0"/>
              </a:spcAft>
              <a:tabLst>
                <a:tab pos="1866900" algn="l"/>
              </a:tabLst>
            </a:pPr>
            <a:r>
              <a:rPr lang="en-US" sz="1000" b="1" kern="100" dirty="0">
                <a:effectLst/>
                <a:ea typeface="Calibri" panose="020F0502020204030204" pitchFamily="34" charset="0"/>
                <a:cs typeface="Arial" panose="020B0604020202020204" pitchFamily="34" charset="0"/>
              </a:rPr>
              <a:t>Source:</a:t>
            </a:r>
            <a:r>
              <a:rPr lang="en-US" sz="1000" kern="100" dirty="0">
                <a:effectLst/>
                <a:ea typeface="Calibri" panose="020F0502020204030204" pitchFamily="34" charset="0"/>
                <a:cs typeface="Arial" panose="020B0604020202020204" pitchFamily="34" charset="0"/>
              </a:rPr>
              <a:t> Behavioral Risk Factor Surveillance System, 2021.</a:t>
            </a:r>
          </a:p>
        </p:txBody>
      </p:sp>
      <p:pic>
        <p:nvPicPr>
          <p:cNvPr id="7" name="Picture 6">
            <a:extLst>
              <a:ext uri="{FF2B5EF4-FFF2-40B4-BE49-F238E27FC236}">
                <a16:creationId xmlns:a16="http://schemas.microsoft.com/office/drawing/2014/main" id="{41B3C061-E8F4-B778-FD86-D3FFA55C110F}"/>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a:off x="8043169" y="6269430"/>
            <a:ext cx="1003284" cy="550583"/>
          </a:xfrm>
          <a:prstGeom prst="rect">
            <a:avLst/>
          </a:prstGeom>
        </p:spPr>
      </p:pic>
      <p:pic>
        <p:nvPicPr>
          <p:cNvPr id="15" name="Picture 14" descr="Vegetable Consumption (3+ servings per day) by State, Adults 18 Years and Older, US, 2021&#10;">
            <a:extLst>
              <a:ext uri="{FF2B5EF4-FFF2-40B4-BE49-F238E27FC236}">
                <a16:creationId xmlns:a16="http://schemas.microsoft.com/office/drawing/2014/main" id="{4709FA4E-77F4-E457-C1D3-B6AAAFD70A4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39549" y="1044609"/>
            <a:ext cx="7464902" cy="4768781"/>
          </a:xfrm>
          <a:prstGeom prst="rect">
            <a:avLst/>
          </a:prstGeom>
        </p:spPr>
      </p:pic>
    </p:spTree>
    <p:extLst>
      <p:ext uri="{BB962C8B-B14F-4D97-AF65-F5344CB8AC3E}">
        <p14:creationId xmlns:p14="http://schemas.microsoft.com/office/powerpoint/2010/main" val="112318068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2848A431-F380-353A-789E-EC43BE5E790C}"/>
              </a:ext>
            </a:extLst>
          </p:cNvPr>
          <p:cNvSpPr txBox="1"/>
          <p:nvPr/>
        </p:nvSpPr>
        <p:spPr>
          <a:xfrm>
            <a:off x="411480" y="249152"/>
            <a:ext cx="8321040" cy="707886"/>
          </a:xfrm>
          <a:prstGeom prst="rect">
            <a:avLst/>
          </a:prstGeom>
          <a:noFill/>
        </p:spPr>
        <p:txBody>
          <a:bodyPr wrap="square" rtlCol="0">
            <a:spAutoFit/>
          </a:bodyPr>
          <a:lstStyle/>
          <a:p>
            <a:r>
              <a:rPr lang="en-US" sz="2000" b="1" dirty="0">
                <a:cs typeface="Arial" panose="020B0604020202020204" pitchFamily="34" charset="0"/>
              </a:rPr>
              <a:t>Fruit Consumption (2+ servings per day) by State, Adults 18 Years and Older, US, 2021</a:t>
            </a:r>
          </a:p>
        </p:txBody>
      </p:sp>
      <p:sp>
        <p:nvSpPr>
          <p:cNvPr id="5" name="TextBox 4">
            <a:extLst>
              <a:ext uri="{FF2B5EF4-FFF2-40B4-BE49-F238E27FC236}">
                <a16:creationId xmlns:a16="http://schemas.microsoft.com/office/drawing/2014/main" id="{26A6C56B-B459-E4F5-E07D-DD98A1869012}"/>
              </a:ext>
            </a:extLst>
          </p:cNvPr>
          <p:cNvSpPr txBox="1"/>
          <p:nvPr/>
        </p:nvSpPr>
        <p:spPr>
          <a:xfrm>
            <a:off x="726663" y="5840561"/>
            <a:ext cx="7434072" cy="414344"/>
          </a:xfrm>
          <a:prstGeom prst="rect">
            <a:avLst/>
          </a:prstGeom>
          <a:noFill/>
        </p:spPr>
        <p:txBody>
          <a:bodyPr wrap="square">
            <a:spAutoFit/>
          </a:bodyPr>
          <a:lstStyle/>
          <a:p>
            <a:pPr marL="0" marR="0">
              <a:lnSpc>
                <a:spcPct val="107000"/>
              </a:lnSpc>
              <a:spcBef>
                <a:spcPts val="0"/>
              </a:spcBef>
              <a:spcAft>
                <a:spcPts val="0"/>
              </a:spcAft>
              <a:tabLst>
                <a:tab pos="1866900" algn="l"/>
              </a:tabLst>
            </a:pPr>
            <a:r>
              <a:rPr lang="en-US" sz="1000" kern="100" dirty="0">
                <a:effectLst/>
                <a:ea typeface="Calibri" panose="020F0502020204030204" pitchFamily="34" charset="0"/>
                <a:cs typeface="Arial" panose="020B0604020202020204" pitchFamily="34" charset="0"/>
              </a:rPr>
              <a:t>Estimates are age adjusted to the year 2000 US standard population using five age groups: 18-24, 25-34, 35-44, 45-64, ≥65 years. </a:t>
            </a:r>
          </a:p>
          <a:p>
            <a:pPr marL="0" marR="0">
              <a:lnSpc>
                <a:spcPct val="107000"/>
              </a:lnSpc>
              <a:spcBef>
                <a:spcPts val="0"/>
              </a:spcBef>
              <a:spcAft>
                <a:spcPts val="0"/>
              </a:spcAft>
              <a:tabLst>
                <a:tab pos="1866900" algn="l"/>
              </a:tabLst>
            </a:pPr>
            <a:r>
              <a:rPr lang="en-US" sz="1000" b="1" kern="100" dirty="0">
                <a:ea typeface="Calibri" panose="020F0502020204030204" pitchFamily="34" charset="0"/>
                <a:cs typeface="Arial" panose="020B0604020202020204" pitchFamily="34" charset="0"/>
              </a:rPr>
              <a:t>Source: </a:t>
            </a:r>
            <a:r>
              <a:rPr lang="en-US" sz="1000" kern="100" dirty="0">
                <a:effectLst/>
                <a:ea typeface="Calibri" panose="020F0502020204030204" pitchFamily="34" charset="0"/>
                <a:cs typeface="Arial" panose="020B0604020202020204" pitchFamily="34" charset="0"/>
              </a:rPr>
              <a:t>Behavioral Risk Factor Surveillance System, 2021.</a:t>
            </a:r>
          </a:p>
        </p:txBody>
      </p:sp>
      <p:pic>
        <p:nvPicPr>
          <p:cNvPr id="7" name="Picture 6">
            <a:extLst>
              <a:ext uri="{FF2B5EF4-FFF2-40B4-BE49-F238E27FC236}">
                <a16:creationId xmlns:a16="http://schemas.microsoft.com/office/drawing/2014/main" id="{A03A0FEB-A675-BD8B-DDD0-1B23D25C7829}"/>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a:off x="8043169" y="6269430"/>
            <a:ext cx="1003284" cy="550583"/>
          </a:xfrm>
          <a:prstGeom prst="rect">
            <a:avLst/>
          </a:prstGeom>
        </p:spPr>
      </p:pic>
      <p:pic>
        <p:nvPicPr>
          <p:cNvPr id="13" name="Picture 12" descr="Fruit Consumption (2+ servings per day) by State, Adults 18 Years and Older, US, 2021&#10;">
            <a:extLst>
              <a:ext uri="{FF2B5EF4-FFF2-40B4-BE49-F238E27FC236}">
                <a16:creationId xmlns:a16="http://schemas.microsoft.com/office/drawing/2014/main" id="{5EC04C48-B031-9DEB-4A90-4F22EA4AE90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39549" y="1045995"/>
            <a:ext cx="7464902" cy="4766010"/>
          </a:xfrm>
          <a:prstGeom prst="rect">
            <a:avLst/>
          </a:prstGeom>
        </p:spPr>
      </p:pic>
    </p:spTree>
    <p:extLst>
      <p:ext uri="{BB962C8B-B14F-4D97-AF65-F5344CB8AC3E}">
        <p14:creationId xmlns:p14="http://schemas.microsoft.com/office/powerpoint/2010/main" val="262333899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1D260E02-11A6-86D0-662A-310A60DB1E7D}"/>
              </a:ext>
            </a:extLst>
          </p:cNvPr>
          <p:cNvSpPr txBox="1"/>
          <p:nvPr/>
        </p:nvSpPr>
        <p:spPr>
          <a:xfrm>
            <a:off x="1220041" y="196476"/>
            <a:ext cx="6735464" cy="407035"/>
          </a:xfrm>
          <a:prstGeom prst="rect">
            <a:avLst/>
          </a:prstGeom>
          <a:noFill/>
        </p:spPr>
        <p:txBody>
          <a:bodyPr wrap="square">
            <a:spAutoFit/>
          </a:bodyPr>
          <a:lstStyle/>
          <a:p>
            <a:pPr marL="0" marR="0">
              <a:lnSpc>
                <a:spcPct val="107000"/>
              </a:lnSpc>
              <a:spcBef>
                <a:spcPts val="0"/>
              </a:spcBef>
              <a:spcAft>
                <a:spcPts val="0"/>
              </a:spcAft>
              <a:tabLst>
                <a:tab pos="1866900" algn="l"/>
              </a:tabLst>
            </a:pPr>
            <a:r>
              <a:rPr lang="en-US" sz="2000" b="1" kern="100" dirty="0">
                <a:effectLst/>
                <a:ea typeface="Calibri" panose="020F0502020204030204" pitchFamily="34" charset="0"/>
                <a:cs typeface="Arial" panose="020B0604020202020204" pitchFamily="34" charset="0"/>
              </a:rPr>
              <a:t>Sun Protective Behaviors, Adults 18 Years and Older, US, 2020</a:t>
            </a:r>
            <a:endParaRPr lang="en-US" sz="2000" kern="100" dirty="0">
              <a:effectLst/>
              <a:ea typeface="Calibri" panose="020F0502020204030204" pitchFamily="34" charset="0"/>
              <a:cs typeface="Arial" panose="020B0604020202020204" pitchFamily="34" charset="0"/>
            </a:endParaRPr>
          </a:p>
        </p:txBody>
      </p:sp>
      <p:sp>
        <p:nvSpPr>
          <p:cNvPr id="7" name="TextBox 6">
            <a:extLst>
              <a:ext uri="{FF2B5EF4-FFF2-40B4-BE49-F238E27FC236}">
                <a16:creationId xmlns:a16="http://schemas.microsoft.com/office/drawing/2014/main" id="{3D8FAAC8-8D95-BFF7-A12D-3B58455E5C99}"/>
              </a:ext>
            </a:extLst>
          </p:cNvPr>
          <p:cNvSpPr txBox="1"/>
          <p:nvPr/>
        </p:nvSpPr>
        <p:spPr>
          <a:xfrm>
            <a:off x="810648" y="5501147"/>
            <a:ext cx="7554250" cy="579005"/>
          </a:xfrm>
          <a:prstGeom prst="rect">
            <a:avLst/>
          </a:prstGeom>
          <a:noFill/>
        </p:spPr>
        <p:txBody>
          <a:bodyPr wrap="square">
            <a:spAutoFit/>
          </a:bodyPr>
          <a:lstStyle/>
          <a:p>
            <a:pPr marL="0" marR="0">
              <a:lnSpc>
                <a:spcPct val="107000"/>
              </a:lnSpc>
              <a:spcBef>
                <a:spcPts val="0"/>
              </a:spcBef>
              <a:spcAft>
                <a:spcPts val="0"/>
              </a:spcAft>
              <a:tabLst>
                <a:tab pos="1066800" algn="l"/>
              </a:tabLst>
            </a:pPr>
            <a:r>
              <a:rPr lang="en-US" sz="1000" kern="100" dirty="0">
                <a:effectLst/>
                <a:latin typeface="Calibri" panose="020F0502020204030204" pitchFamily="34" charset="0"/>
                <a:ea typeface="Calibri" panose="020F0502020204030204" pitchFamily="34" charset="0"/>
                <a:cs typeface="Times New Roman" panose="02020603050405020304" pitchFamily="18" charset="0"/>
              </a:rPr>
              <a:t>Estimates of sun protective behavior are crude. Sun protective behaviors are defined as at least one of the following: wear wide-brimmed hat, long-sleeve shirt, sunscreen, or seek the shade. </a:t>
            </a:r>
          </a:p>
          <a:p>
            <a:pPr marL="0" marR="0">
              <a:lnSpc>
                <a:spcPct val="107000"/>
              </a:lnSpc>
              <a:spcBef>
                <a:spcPts val="0"/>
              </a:spcBef>
              <a:spcAft>
                <a:spcPts val="0"/>
              </a:spcAft>
              <a:tabLst>
                <a:tab pos="1066800" algn="l"/>
              </a:tabLst>
            </a:pPr>
            <a:r>
              <a:rPr lang="en-US" sz="1000" b="1" kern="100" dirty="0">
                <a:effectLst/>
                <a:latin typeface="Calibri" panose="020F0502020204030204" pitchFamily="34" charset="0"/>
                <a:ea typeface="Calibri" panose="020F0502020204030204" pitchFamily="34" charset="0"/>
                <a:cs typeface="Times New Roman" panose="02020603050405020304" pitchFamily="18" charset="0"/>
              </a:rPr>
              <a:t>Source:</a:t>
            </a:r>
            <a:r>
              <a:rPr lang="en-US" sz="1000" kern="100" dirty="0">
                <a:effectLst/>
                <a:latin typeface="Calibri" panose="020F0502020204030204" pitchFamily="34" charset="0"/>
                <a:ea typeface="Calibri" panose="020F0502020204030204" pitchFamily="34" charset="0"/>
                <a:cs typeface="Times New Roman" panose="02020603050405020304" pitchFamily="18" charset="0"/>
              </a:rPr>
              <a:t> National Health Interview Survey, 2020.</a:t>
            </a:r>
          </a:p>
        </p:txBody>
      </p:sp>
      <p:pic>
        <p:nvPicPr>
          <p:cNvPr id="3" name="Picture 2">
            <a:extLst>
              <a:ext uri="{FF2B5EF4-FFF2-40B4-BE49-F238E27FC236}">
                <a16:creationId xmlns:a16="http://schemas.microsoft.com/office/drawing/2014/main" id="{4B05F952-7AC4-3799-734E-9938DB732652}"/>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a:off x="8043169" y="6269430"/>
            <a:ext cx="1003284" cy="550583"/>
          </a:xfrm>
          <a:prstGeom prst="rect">
            <a:avLst/>
          </a:prstGeom>
        </p:spPr>
      </p:pic>
      <p:pic>
        <p:nvPicPr>
          <p:cNvPr id="4" name="Picture 3" descr="Sun Protective Behaviors, Adults 18 Years and Older, US, 2020&#10;">
            <a:extLst>
              <a:ext uri="{FF2B5EF4-FFF2-40B4-BE49-F238E27FC236}">
                <a16:creationId xmlns:a16="http://schemas.microsoft.com/office/drawing/2014/main" id="{4C550A32-6494-0F2E-9945-F4CF82E637DC}"/>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10648" y="901667"/>
            <a:ext cx="7522698" cy="4410202"/>
          </a:xfrm>
          <a:prstGeom prst="rect">
            <a:avLst/>
          </a:prstGeom>
          <a:ln>
            <a:solidFill>
              <a:schemeClr val="tx1">
                <a:lumMod val="95000"/>
                <a:lumOff val="5000"/>
              </a:schemeClr>
            </a:solidFill>
          </a:ln>
        </p:spPr>
      </p:pic>
    </p:spTree>
    <p:extLst>
      <p:ext uri="{BB962C8B-B14F-4D97-AF65-F5344CB8AC3E}">
        <p14:creationId xmlns:p14="http://schemas.microsoft.com/office/powerpoint/2010/main" val="233020190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descr="HPV Vaccination Recommendations&#10;">
            <a:extLst>
              <a:ext uri="{FF2B5EF4-FFF2-40B4-BE49-F238E27FC236}">
                <a16:creationId xmlns:a16="http://schemas.microsoft.com/office/drawing/2014/main" id="{A7B32AF5-3D7D-FA38-3FB7-447710959651}"/>
              </a:ext>
            </a:extLst>
          </p:cNvPr>
          <p:cNvGraphicFramePr>
            <a:graphicFrameLocks noGrp="1"/>
          </p:cNvGraphicFramePr>
          <p:nvPr>
            <p:extLst>
              <p:ext uri="{D42A27DB-BD31-4B8C-83A1-F6EECF244321}">
                <p14:modId xmlns:p14="http://schemas.microsoft.com/office/powerpoint/2010/main" val="3462719894"/>
              </p:ext>
            </p:extLst>
          </p:nvPr>
        </p:nvGraphicFramePr>
        <p:xfrm>
          <a:off x="372291" y="1109617"/>
          <a:ext cx="8399417" cy="2839720"/>
        </p:xfrm>
        <a:graphic>
          <a:graphicData uri="http://schemas.openxmlformats.org/drawingml/2006/table">
            <a:tbl>
              <a:tblPr firstRow="1" bandRow="1">
                <a:tableStyleId>{073A0DAA-6AF3-43AB-8588-CEC1D06C72B9}</a:tableStyleId>
              </a:tblPr>
              <a:tblGrid>
                <a:gridCol w="8399417">
                  <a:extLst>
                    <a:ext uri="{9D8B030D-6E8A-4147-A177-3AD203B41FA5}">
                      <a16:colId xmlns:a16="http://schemas.microsoft.com/office/drawing/2014/main" val="315787436"/>
                    </a:ext>
                  </a:extLst>
                </a:gridCol>
              </a:tblGrid>
              <a:tr h="370840">
                <a:tc>
                  <a:txBody>
                    <a:bodyPr/>
                    <a:lstStyle/>
                    <a:p>
                      <a:r>
                        <a:rPr lang="en-US" dirty="0">
                          <a:latin typeface="Arial" panose="020B0604020202020204" pitchFamily="34" charset="0"/>
                          <a:cs typeface="Arial" panose="020B0604020202020204" pitchFamily="34" charset="0"/>
                        </a:rPr>
                        <a:t>Recommendation</a:t>
                      </a:r>
                    </a:p>
                  </a:txBody>
                  <a:tcPr/>
                </a:tc>
                <a:extLst>
                  <a:ext uri="{0D108BD9-81ED-4DB2-BD59-A6C34878D82A}">
                    <a16:rowId xmlns:a16="http://schemas.microsoft.com/office/drawing/2014/main" val="2371390251"/>
                  </a:ext>
                </a:extLst>
              </a:tr>
              <a:tr h="370840">
                <a:tc>
                  <a:txBody>
                    <a:bodyPr/>
                    <a:lstStyle/>
                    <a:p>
                      <a:r>
                        <a:rPr lang="en-US" sz="1800" b="0" kern="1200" dirty="0">
                          <a:solidFill>
                            <a:schemeClr val="dk1"/>
                          </a:solidFill>
                          <a:effectLst/>
                          <a:latin typeface="+mn-lt"/>
                          <a:cs typeface="Arial" panose="020B0604020202020204" pitchFamily="34" charset="0"/>
                        </a:rPr>
                        <a:t>HPV vaccination is routinely recommended at age 11 or 12 years; vaccination can be given starting at age 9 years.</a:t>
                      </a:r>
                      <a:endParaRPr lang="en-US" dirty="0">
                        <a:latin typeface="+mn-lt"/>
                        <a:cs typeface="Arial" panose="020B0604020202020204" pitchFamily="34" charset="0"/>
                      </a:endParaRPr>
                    </a:p>
                  </a:txBody>
                  <a:tcPr/>
                </a:tc>
                <a:extLst>
                  <a:ext uri="{0D108BD9-81ED-4DB2-BD59-A6C34878D82A}">
                    <a16:rowId xmlns:a16="http://schemas.microsoft.com/office/drawing/2014/main" val="2912835512"/>
                  </a:ext>
                </a:extLst>
              </a:tr>
              <a:tr h="370840">
                <a:tc>
                  <a:txBody>
                    <a:bodyPr/>
                    <a:lstStyle/>
                    <a:p>
                      <a:r>
                        <a:rPr lang="en-US" sz="1800" b="0" kern="1200" dirty="0">
                          <a:solidFill>
                            <a:schemeClr val="dk1"/>
                          </a:solidFill>
                          <a:effectLst/>
                          <a:latin typeface="+mn-lt"/>
                          <a:cs typeface="Arial" panose="020B0604020202020204" pitchFamily="34" charset="0"/>
                        </a:rPr>
                        <a:t>Vaccination is recommended for all persons through age 26 years who are not adequately vaccinated.</a:t>
                      </a:r>
                      <a:endParaRPr lang="en-US" dirty="0">
                        <a:latin typeface="+mn-lt"/>
                        <a:cs typeface="Arial" panose="020B0604020202020204" pitchFamily="34" charset="0"/>
                      </a:endParaRPr>
                    </a:p>
                  </a:txBody>
                  <a:tcPr/>
                </a:tc>
                <a:extLst>
                  <a:ext uri="{0D108BD9-81ED-4DB2-BD59-A6C34878D82A}">
                    <a16:rowId xmlns:a16="http://schemas.microsoft.com/office/drawing/2014/main" val="3632096940"/>
                  </a:ext>
                </a:extLst>
              </a:tr>
              <a:tr h="370840">
                <a:tc>
                  <a:txBody>
                    <a:bodyPr/>
                    <a:lstStyle/>
                    <a:p>
                      <a:r>
                        <a:rPr lang="en-US" sz="1800" b="0" kern="1200" dirty="0">
                          <a:solidFill>
                            <a:schemeClr val="dk1"/>
                          </a:solidFill>
                          <a:effectLst/>
                          <a:latin typeface="+mn-lt"/>
                          <a:cs typeface="Arial" panose="020B0604020202020204" pitchFamily="34" charset="0"/>
                        </a:rPr>
                        <a:t>Catch-up HPV vaccination is not recommended for all adults aged &gt;26 years. Instead, shared clinical decision-making regarding HPV vaccination is recommended for some adults aged 27-45 years who are not adequately vaccinated. HPV vaccines are not licensed for use in adults aged &gt;45 years.</a:t>
                      </a:r>
                      <a:endParaRPr lang="en-US" dirty="0">
                        <a:latin typeface="+mn-lt"/>
                        <a:cs typeface="Arial" panose="020B0604020202020204" pitchFamily="34" charset="0"/>
                      </a:endParaRPr>
                    </a:p>
                  </a:txBody>
                  <a:tcPr/>
                </a:tc>
                <a:extLst>
                  <a:ext uri="{0D108BD9-81ED-4DB2-BD59-A6C34878D82A}">
                    <a16:rowId xmlns:a16="http://schemas.microsoft.com/office/drawing/2014/main" val="669794589"/>
                  </a:ext>
                </a:extLst>
              </a:tr>
            </a:tbl>
          </a:graphicData>
        </a:graphic>
      </p:graphicFrame>
      <p:sp>
        <p:nvSpPr>
          <p:cNvPr id="6" name="TextBox 5">
            <a:extLst>
              <a:ext uri="{FF2B5EF4-FFF2-40B4-BE49-F238E27FC236}">
                <a16:creationId xmlns:a16="http://schemas.microsoft.com/office/drawing/2014/main" id="{5EEF23D2-59B1-0E6F-E737-2B3246C16347}"/>
              </a:ext>
            </a:extLst>
          </p:cNvPr>
          <p:cNvSpPr txBox="1"/>
          <p:nvPr/>
        </p:nvSpPr>
        <p:spPr>
          <a:xfrm>
            <a:off x="372291" y="4205722"/>
            <a:ext cx="7778931" cy="2431435"/>
          </a:xfrm>
          <a:prstGeom prst="rect">
            <a:avLst/>
          </a:prstGeom>
          <a:noFill/>
          <a:ln>
            <a:noFill/>
          </a:ln>
        </p:spPr>
        <p:txBody>
          <a:bodyPr wrap="square">
            <a:spAutoFit/>
          </a:bodyPr>
          <a:lstStyle/>
          <a:p>
            <a:r>
              <a:rPr lang="en-US" dirty="0">
                <a:cs typeface="Arial" panose="020B0604020202020204" pitchFamily="34" charset="0"/>
              </a:rPr>
              <a:t>Visit </a:t>
            </a:r>
            <a:r>
              <a:rPr lang="en-US" dirty="0">
                <a:cs typeface="Arial" panose="020B0604020202020204" pitchFamily="34" charset="0"/>
                <a:hlinkClick r:id="rId3"/>
              </a:rPr>
              <a:t>www.cancer.org</a:t>
            </a:r>
            <a:r>
              <a:rPr lang="en-US" dirty="0">
                <a:cs typeface="Arial" panose="020B0604020202020204" pitchFamily="34" charset="0"/>
              </a:rPr>
              <a:t> for more information about the American Cancer Society Guidelines for the Early Detection of Cancer.</a:t>
            </a:r>
          </a:p>
          <a:p>
            <a:endParaRPr lang="en-US" dirty="0"/>
          </a:p>
          <a:p>
            <a:endParaRPr lang="en-US" dirty="0"/>
          </a:p>
          <a:p>
            <a:endParaRPr lang="en-US" dirty="0"/>
          </a:p>
          <a:p>
            <a:endParaRPr lang="en-US" dirty="0"/>
          </a:p>
          <a:p>
            <a:endParaRPr lang="en-US" sz="1100" b="1" i="0" dirty="0">
              <a:effectLst/>
              <a:highlight>
                <a:srgbClr val="FFFFFF"/>
              </a:highlight>
            </a:endParaRPr>
          </a:p>
          <a:p>
            <a:r>
              <a:rPr lang="en-US" sz="1000" b="1" i="0" dirty="0">
                <a:effectLst/>
                <a:highlight>
                  <a:srgbClr val="FFFFFF"/>
                </a:highlight>
                <a:cs typeface="Arial" panose="020B0604020202020204" pitchFamily="34" charset="0"/>
              </a:rPr>
              <a:t>Source: </a:t>
            </a:r>
            <a:r>
              <a:rPr lang="en-US" sz="1000" b="0" i="0" dirty="0" err="1">
                <a:effectLst/>
                <a:highlight>
                  <a:srgbClr val="FFFFFF"/>
                </a:highlight>
                <a:cs typeface="Arial" panose="020B0604020202020204" pitchFamily="34" charset="0"/>
              </a:rPr>
              <a:t>Saslow</a:t>
            </a:r>
            <a:r>
              <a:rPr lang="en-US" sz="1000" b="0" i="0" dirty="0">
                <a:effectLst/>
                <a:highlight>
                  <a:srgbClr val="FFFFFF"/>
                </a:highlight>
                <a:cs typeface="Arial" panose="020B0604020202020204" pitchFamily="34" charset="0"/>
              </a:rPr>
              <a:t> D, Andrews KS, </a:t>
            </a:r>
            <a:r>
              <a:rPr lang="en-US" sz="1000" b="0" i="0" dirty="0" err="1">
                <a:effectLst/>
                <a:highlight>
                  <a:srgbClr val="FFFFFF"/>
                </a:highlight>
                <a:cs typeface="Arial" panose="020B0604020202020204" pitchFamily="34" charset="0"/>
              </a:rPr>
              <a:t>Manassaram</a:t>
            </a:r>
            <a:r>
              <a:rPr lang="en-US" sz="1000" b="0" i="0" dirty="0">
                <a:effectLst/>
                <a:highlight>
                  <a:srgbClr val="FFFFFF"/>
                </a:highlight>
                <a:cs typeface="Arial" panose="020B0604020202020204" pitchFamily="34" charset="0"/>
              </a:rPr>
              <a:t>-Baptiste D, Smith RA, </a:t>
            </a:r>
            <a:r>
              <a:rPr lang="en-US" sz="1000" b="0" i="0" dirty="0" err="1">
                <a:effectLst/>
                <a:highlight>
                  <a:srgbClr val="FFFFFF"/>
                </a:highlight>
                <a:cs typeface="Arial" panose="020B0604020202020204" pitchFamily="34" charset="0"/>
              </a:rPr>
              <a:t>Fontham</a:t>
            </a:r>
            <a:r>
              <a:rPr lang="en-US" sz="1000" b="0" i="0" dirty="0">
                <a:effectLst/>
                <a:highlight>
                  <a:srgbClr val="FFFFFF"/>
                </a:highlight>
                <a:cs typeface="Arial" panose="020B0604020202020204" pitchFamily="34" charset="0"/>
              </a:rPr>
              <a:t> ETH; American Cancer Society Guideline Development Group. Human papillomavirus vaccination 2020 guideline update: American Cancer Society guideline adaptation. </a:t>
            </a:r>
            <a:r>
              <a:rPr lang="en-US" sz="1000" b="0" i="1" dirty="0">
                <a:effectLst/>
                <a:highlight>
                  <a:srgbClr val="FFFFFF"/>
                </a:highlight>
                <a:cs typeface="Arial" panose="020B0604020202020204" pitchFamily="34" charset="0"/>
              </a:rPr>
              <a:t>CA Cancer J Clin</a:t>
            </a:r>
            <a:r>
              <a:rPr lang="en-US" sz="1000" b="0" i="0" dirty="0">
                <a:effectLst/>
                <a:highlight>
                  <a:srgbClr val="FFFFFF"/>
                </a:highlight>
                <a:cs typeface="Arial" panose="020B0604020202020204" pitchFamily="34" charset="0"/>
              </a:rPr>
              <a:t>. 2020;70(4):274-280. doi:10.3322/caac.21616.</a:t>
            </a:r>
            <a:endParaRPr lang="en-US" sz="1000" dirty="0">
              <a:cs typeface="Arial" panose="020B0604020202020204" pitchFamily="34" charset="0"/>
            </a:endParaRPr>
          </a:p>
        </p:txBody>
      </p:sp>
      <p:sp>
        <p:nvSpPr>
          <p:cNvPr id="7" name="TextBox 6">
            <a:extLst>
              <a:ext uri="{FF2B5EF4-FFF2-40B4-BE49-F238E27FC236}">
                <a16:creationId xmlns:a16="http://schemas.microsoft.com/office/drawing/2014/main" id="{7A3F7C36-BBC8-5207-1E8F-B25FD318B621}"/>
              </a:ext>
            </a:extLst>
          </p:cNvPr>
          <p:cNvSpPr txBox="1"/>
          <p:nvPr/>
        </p:nvSpPr>
        <p:spPr>
          <a:xfrm>
            <a:off x="2588015" y="234652"/>
            <a:ext cx="3967967" cy="400110"/>
          </a:xfrm>
          <a:prstGeom prst="rect">
            <a:avLst/>
          </a:prstGeom>
          <a:noFill/>
        </p:spPr>
        <p:txBody>
          <a:bodyPr wrap="square" rtlCol="0">
            <a:spAutoFit/>
          </a:bodyPr>
          <a:lstStyle/>
          <a:p>
            <a:r>
              <a:rPr lang="en-US" sz="2000" b="1" dirty="0">
                <a:cs typeface="Arial" panose="020B0604020202020204" pitchFamily="34" charset="0"/>
              </a:rPr>
              <a:t>HPV Vaccination Recommendations</a:t>
            </a:r>
          </a:p>
        </p:txBody>
      </p:sp>
    </p:spTree>
    <p:extLst>
      <p:ext uri="{BB962C8B-B14F-4D97-AF65-F5344CB8AC3E}">
        <p14:creationId xmlns:p14="http://schemas.microsoft.com/office/powerpoint/2010/main" val="427833847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AB8C4FFE-7B81-E4DC-CE06-E896C1FB28D7}"/>
              </a:ext>
            </a:extLst>
          </p:cNvPr>
          <p:cNvPicPr>
            <a:picLocks noChangeAspect="1"/>
          </p:cNvPicPr>
          <p:nvPr/>
        </p:nvPicPr>
        <p:blipFill>
          <a:blip r:embed="rId2" cstate="screen">
            <a:extLst>
              <a:ext uri="{28A0092B-C50C-407E-A947-70E740481C1C}">
                <a14:useLocalDpi xmlns:a14="http://schemas.microsoft.com/office/drawing/2010/main"/>
              </a:ext>
            </a:extLst>
          </a:blip>
          <a:srcRect/>
          <a:stretch/>
        </p:blipFill>
        <p:spPr>
          <a:xfrm>
            <a:off x="8043169" y="6269430"/>
            <a:ext cx="1003284" cy="550583"/>
          </a:xfrm>
          <a:prstGeom prst="rect">
            <a:avLst/>
          </a:prstGeom>
        </p:spPr>
      </p:pic>
      <p:sp>
        <p:nvSpPr>
          <p:cNvPr id="3" name="TextBox 2" descr="&#10;">
            <a:extLst>
              <a:ext uri="{FF2B5EF4-FFF2-40B4-BE49-F238E27FC236}">
                <a16:creationId xmlns:a16="http://schemas.microsoft.com/office/drawing/2014/main" id="{DBB13972-DFE2-2EA4-8F07-1999DCB9FB75}"/>
              </a:ext>
            </a:extLst>
          </p:cNvPr>
          <p:cNvSpPr txBox="1"/>
          <p:nvPr/>
        </p:nvSpPr>
        <p:spPr>
          <a:xfrm>
            <a:off x="872598" y="211644"/>
            <a:ext cx="7398802" cy="400110"/>
          </a:xfrm>
          <a:prstGeom prst="rect">
            <a:avLst/>
          </a:prstGeom>
          <a:noFill/>
        </p:spPr>
        <p:txBody>
          <a:bodyPr wrap="square" rtlCol="0">
            <a:spAutoFit/>
          </a:bodyPr>
          <a:lstStyle/>
          <a:p>
            <a:r>
              <a:rPr lang="en-US" sz="2000" b="1" dirty="0">
                <a:effectLst/>
                <a:ea typeface="Calibri" panose="020F0502020204030204" pitchFamily="34" charset="0"/>
                <a:cs typeface="Arial" panose="020B0604020202020204" pitchFamily="34" charset="0"/>
              </a:rPr>
              <a:t>Current Cigarette Smoking, Adults 18 Years and Older</a:t>
            </a:r>
            <a:r>
              <a:rPr lang="en-US" sz="2000" b="1" dirty="0">
                <a:ea typeface="Calibri" panose="020F0502020204030204" pitchFamily="34" charset="0"/>
                <a:cs typeface="Arial" panose="020B0604020202020204" pitchFamily="34" charset="0"/>
              </a:rPr>
              <a:t>,</a:t>
            </a:r>
            <a:r>
              <a:rPr lang="en-US" sz="2000" b="1" dirty="0">
                <a:effectLst/>
                <a:ea typeface="Calibri" panose="020F0502020204030204" pitchFamily="34" charset="0"/>
                <a:cs typeface="Arial" panose="020B0604020202020204" pitchFamily="34" charset="0"/>
              </a:rPr>
              <a:t> by State, 2022</a:t>
            </a:r>
            <a:endParaRPr lang="en-US" sz="2000" dirty="0">
              <a:cs typeface="Arial" panose="020B0604020202020204" pitchFamily="34" charset="0"/>
            </a:endParaRPr>
          </a:p>
        </p:txBody>
      </p:sp>
      <p:sp>
        <p:nvSpPr>
          <p:cNvPr id="5" name="TextBox 4">
            <a:extLst>
              <a:ext uri="{FF2B5EF4-FFF2-40B4-BE49-F238E27FC236}">
                <a16:creationId xmlns:a16="http://schemas.microsoft.com/office/drawing/2014/main" id="{562E914C-D61E-F3FD-91E1-7AA71EEC32FE}"/>
              </a:ext>
            </a:extLst>
          </p:cNvPr>
          <p:cNvSpPr txBox="1"/>
          <p:nvPr/>
        </p:nvSpPr>
        <p:spPr>
          <a:xfrm>
            <a:off x="267918" y="5993526"/>
            <a:ext cx="7775252" cy="627736"/>
          </a:xfrm>
          <a:prstGeom prst="rect">
            <a:avLst/>
          </a:prstGeom>
          <a:noFill/>
        </p:spPr>
        <p:txBody>
          <a:bodyPr wrap="square" rtlCol="0">
            <a:spAutoFit/>
          </a:bodyPr>
          <a:lstStyle/>
          <a:p>
            <a:pPr marL="0" marR="0">
              <a:lnSpc>
                <a:spcPct val="107000"/>
              </a:lnSpc>
              <a:spcBef>
                <a:spcPts val="0"/>
              </a:spcBef>
              <a:spcAft>
                <a:spcPts val="0"/>
              </a:spcAft>
            </a:pPr>
            <a:r>
              <a:rPr lang="en-US" sz="1100" kern="100" dirty="0">
                <a:effectLst/>
                <a:latin typeface="Calibri" panose="020F0502020204030204" pitchFamily="34" charset="0"/>
                <a:ea typeface="Calibri" panose="020F0502020204030204" pitchFamily="34" charset="0"/>
                <a:cs typeface="Times New Roman" panose="02020603050405020304" pitchFamily="18" charset="0"/>
              </a:rPr>
              <a:t>Estimates are age adjusted to the year 2000 US standard population using 5 age groups: 18-24, 25-34, 35-44, 45-64, ≥65 years. Current cigarette smoking is defined as ever smoked 100 cigarettes in lifetime and now smoke every day or some days.</a:t>
            </a:r>
          </a:p>
          <a:p>
            <a:pPr marL="0" marR="0">
              <a:lnSpc>
                <a:spcPct val="107000"/>
              </a:lnSpc>
              <a:spcBef>
                <a:spcPts val="0"/>
              </a:spcBef>
              <a:spcAft>
                <a:spcPts val="0"/>
              </a:spcAft>
            </a:pPr>
            <a:r>
              <a:rPr lang="en-US" sz="1100" b="1" kern="100" dirty="0">
                <a:effectLst/>
                <a:latin typeface="Calibri" panose="020F0502020204030204" pitchFamily="34" charset="0"/>
                <a:ea typeface="Calibri" panose="020F0502020204030204" pitchFamily="34" charset="0"/>
                <a:cs typeface="Times New Roman" panose="02020603050405020304" pitchFamily="18" charset="0"/>
              </a:rPr>
              <a:t>Source:</a:t>
            </a:r>
            <a:r>
              <a:rPr lang="en-US" sz="1100" kern="100" dirty="0">
                <a:effectLst/>
                <a:latin typeface="Calibri" panose="020F0502020204030204" pitchFamily="34" charset="0"/>
                <a:ea typeface="Calibri" panose="020F0502020204030204" pitchFamily="34" charset="0"/>
                <a:cs typeface="Times New Roman" panose="02020603050405020304" pitchFamily="18" charset="0"/>
              </a:rPr>
              <a:t> Behavioral Risk Factor Surveillance System, 2022.</a:t>
            </a:r>
          </a:p>
        </p:txBody>
      </p:sp>
      <p:pic>
        <p:nvPicPr>
          <p:cNvPr id="12" name="Picture 11" descr="Current Cigarette Smoking, Adults 18 Years and Older, by State, 2022&#10;">
            <a:extLst>
              <a:ext uri="{FF2B5EF4-FFF2-40B4-BE49-F238E27FC236}">
                <a16:creationId xmlns:a16="http://schemas.microsoft.com/office/drawing/2014/main" id="{47E827B2-7400-80CA-2C6A-2AF2EBF669A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67918" y="418691"/>
            <a:ext cx="8612069" cy="5491995"/>
          </a:xfrm>
          <a:prstGeom prst="rect">
            <a:avLst/>
          </a:prstGeom>
        </p:spPr>
      </p:pic>
    </p:spTree>
    <p:extLst>
      <p:ext uri="{BB962C8B-B14F-4D97-AF65-F5344CB8AC3E}">
        <p14:creationId xmlns:p14="http://schemas.microsoft.com/office/powerpoint/2010/main" val="85059571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D49E684F-0EFA-607A-4498-DA3BD9950527}"/>
              </a:ext>
            </a:extLst>
          </p:cNvPr>
          <p:cNvSpPr txBox="1"/>
          <p:nvPr/>
        </p:nvSpPr>
        <p:spPr>
          <a:xfrm>
            <a:off x="544793" y="266047"/>
            <a:ext cx="8054414" cy="707886"/>
          </a:xfrm>
          <a:prstGeom prst="rect">
            <a:avLst/>
          </a:prstGeom>
          <a:noFill/>
        </p:spPr>
        <p:txBody>
          <a:bodyPr wrap="square" rtlCol="0">
            <a:spAutoFit/>
          </a:bodyPr>
          <a:lstStyle/>
          <a:p>
            <a:r>
              <a:rPr lang="en-US" sz="2000" b="1" dirty="0">
                <a:cs typeface="Arial" panose="020B0604020202020204" pitchFamily="34" charset="0"/>
              </a:rPr>
              <a:t>Up-to-Date Human Papillomavirus Vaccination, by Sex and Race/Ethnicity, Adolescents 13 to 17 Years, US, 2022</a:t>
            </a:r>
          </a:p>
        </p:txBody>
      </p:sp>
      <p:sp>
        <p:nvSpPr>
          <p:cNvPr id="11" name="TextBox 10">
            <a:extLst>
              <a:ext uri="{FF2B5EF4-FFF2-40B4-BE49-F238E27FC236}">
                <a16:creationId xmlns:a16="http://schemas.microsoft.com/office/drawing/2014/main" id="{590DE360-2803-8F18-DD39-CD300B60D14C}"/>
              </a:ext>
            </a:extLst>
          </p:cNvPr>
          <p:cNvSpPr txBox="1"/>
          <p:nvPr/>
        </p:nvSpPr>
        <p:spPr>
          <a:xfrm>
            <a:off x="1094232" y="5998934"/>
            <a:ext cx="6319712" cy="579005"/>
          </a:xfrm>
          <a:prstGeom prst="rect">
            <a:avLst/>
          </a:prstGeom>
          <a:noFill/>
        </p:spPr>
        <p:txBody>
          <a:bodyPr wrap="square">
            <a:spAutoFit/>
          </a:bodyPr>
          <a:lstStyle/>
          <a:p>
            <a:pPr marL="0" marR="0">
              <a:lnSpc>
                <a:spcPct val="107000"/>
              </a:lnSpc>
              <a:spcBef>
                <a:spcPts val="0"/>
              </a:spcBef>
              <a:spcAft>
                <a:spcPts val="0"/>
              </a:spcAft>
            </a:pPr>
            <a:r>
              <a:rPr lang="en-US" sz="1000" kern="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Estimates are crude. Up-to-date HPV vaccination is defined as 2 doses separated by 5 months (minus 4 days) for immunocompetent adolescents initiating the HPV vaccine series before their 15</a:t>
            </a:r>
            <a:r>
              <a:rPr lang="en-US" sz="1000" kern="0" baseline="300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th</a:t>
            </a:r>
            <a:r>
              <a:rPr lang="en-US" sz="1000" kern="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birthday, and 3 doses for all others. </a:t>
            </a:r>
            <a:endParaRPr lang="en-US" sz="10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tabLst>
                <a:tab pos="6848475" algn="l"/>
              </a:tabLst>
            </a:pPr>
            <a:r>
              <a:rPr lang="en-US" sz="1000" b="1" kern="100" dirty="0">
                <a:effectLst/>
                <a:latin typeface="Calibri" panose="020F0502020204030204" pitchFamily="34" charset="0"/>
                <a:ea typeface="Calibri" panose="020F0502020204030204" pitchFamily="34" charset="0"/>
                <a:cs typeface="Times New Roman" panose="02020603050405020304" pitchFamily="18" charset="0"/>
              </a:rPr>
              <a:t>Sources:</a:t>
            </a:r>
            <a:r>
              <a:rPr lang="en-US" sz="1000" kern="100" dirty="0">
                <a:effectLst/>
                <a:latin typeface="Calibri" panose="020F0502020204030204" pitchFamily="34" charset="0"/>
                <a:ea typeface="Calibri" panose="020F0502020204030204" pitchFamily="34" charset="0"/>
                <a:cs typeface="Times New Roman" panose="02020603050405020304" pitchFamily="18" charset="0"/>
              </a:rPr>
              <a:t> </a:t>
            </a:r>
            <a:r>
              <a:rPr lang="en-US" sz="1000" kern="100" dirty="0" err="1">
                <a:effectLst/>
                <a:latin typeface="Calibri" panose="020F0502020204030204" pitchFamily="34" charset="0"/>
                <a:ea typeface="Calibri" panose="020F0502020204030204" pitchFamily="34" charset="0"/>
                <a:cs typeface="Times New Roman" panose="02020603050405020304" pitchFamily="18" charset="0"/>
              </a:rPr>
              <a:t>TeenVaxView</a:t>
            </a:r>
            <a:r>
              <a:rPr lang="en-US" sz="1000" kern="100" dirty="0">
                <a:effectLst/>
                <a:latin typeface="Calibri" panose="020F0502020204030204" pitchFamily="34" charset="0"/>
                <a:ea typeface="Calibri" panose="020F0502020204030204" pitchFamily="34" charset="0"/>
                <a:cs typeface="Times New Roman" panose="02020603050405020304" pitchFamily="18" charset="0"/>
              </a:rPr>
              <a:t>, 2022.</a:t>
            </a:r>
            <a:r>
              <a:rPr lang="en-US" sz="1000" kern="100" baseline="30000" dirty="0">
                <a:effectLst/>
                <a:latin typeface="Calibri" panose="020F0502020204030204" pitchFamily="34" charset="0"/>
                <a:ea typeface="Calibri" panose="020F0502020204030204" pitchFamily="34" charset="0"/>
                <a:cs typeface="Times New Roman" panose="02020603050405020304" pitchFamily="18" charset="0"/>
              </a:rPr>
              <a:t>23</a:t>
            </a:r>
            <a:r>
              <a:rPr lang="en-US" sz="1000" kern="100" dirty="0">
                <a:effectLst/>
                <a:latin typeface="Calibri" panose="020F0502020204030204" pitchFamily="34" charset="0"/>
                <a:ea typeface="Calibri" panose="020F0502020204030204" pitchFamily="34" charset="0"/>
                <a:cs typeface="Times New Roman" panose="02020603050405020304" pitchFamily="18" charset="0"/>
              </a:rPr>
              <a:t> National Immunization Survey-Teen, 2022.</a:t>
            </a:r>
          </a:p>
        </p:txBody>
      </p:sp>
      <p:pic>
        <p:nvPicPr>
          <p:cNvPr id="12" name="Picture 11">
            <a:extLst>
              <a:ext uri="{FF2B5EF4-FFF2-40B4-BE49-F238E27FC236}">
                <a16:creationId xmlns:a16="http://schemas.microsoft.com/office/drawing/2014/main" id="{3D64C132-FE56-4819-4783-4DB74497C92D}"/>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a:off x="8043169" y="6269430"/>
            <a:ext cx="1003284" cy="550583"/>
          </a:xfrm>
          <a:prstGeom prst="rect">
            <a:avLst/>
          </a:prstGeom>
        </p:spPr>
      </p:pic>
      <p:pic>
        <p:nvPicPr>
          <p:cNvPr id="3" name="Picture 2" descr="Up-to-Date Human Papillomavirus Vaccination, by Sex and Race/Ethnicity, Adolescents 13 to 17 Years, US, 2022&#10;">
            <a:extLst>
              <a:ext uri="{FF2B5EF4-FFF2-40B4-BE49-F238E27FC236}">
                <a16:creationId xmlns:a16="http://schemas.microsoft.com/office/drawing/2014/main" id="{BBBD52EE-C023-6BC3-8D1C-6D8D29F2FB7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215011" y="1108341"/>
            <a:ext cx="6713978" cy="4641318"/>
          </a:xfrm>
          <a:prstGeom prst="rect">
            <a:avLst/>
          </a:prstGeom>
        </p:spPr>
      </p:pic>
    </p:spTree>
    <p:extLst>
      <p:ext uri="{BB962C8B-B14F-4D97-AF65-F5344CB8AC3E}">
        <p14:creationId xmlns:p14="http://schemas.microsoft.com/office/powerpoint/2010/main" val="214504875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4BC0C5AC-7E0B-6828-D213-70074BCDBE89}"/>
              </a:ext>
            </a:extLst>
          </p:cNvPr>
          <p:cNvSpPr txBox="1"/>
          <p:nvPr/>
        </p:nvSpPr>
        <p:spPr>
          <a:xfrm>
            <a:off x="542774" y="249341"/>
            <a:ext cx="7729268" cy="707886"/>
          </a:xfrm>
          <a:prstGeom prst="rect">
            <a:avLst/>
          </a:prstGeom>
          <a:noFill/>
        </p:spPr>
        <p:txBody>
          <a:bodyPr wrap="square" rtlCol="0">
            <a:spAutoFit/>
          </a:bodyPr>
          <a:lstStyle/>
          <a:p>
            <a:r>
              <a:rPr lang="en-US" sz="2000" b="1" dirty="0">
                <a:cs typeface="Arial" panose="020B0604020202020204" pitchFamily="34" charset="0"/>
              </a:rPr>
              <a:t>Up-to-Date Human Papillomavirus Vaccination Before 13</a:t>
            </a:r>
            <a:r>
              <a:rPr lang="en-US" sz="2000" b="1" baseline="30000" dirty="0">
                <a:cs typeface="Arial" panose="020B0604020202020204" pitchFamily="34" charset="0"/>
              </a:rPr>
              <a:t>th</a:t>
            </a:r>
            <a:r>
              <a:rPr lang="en-US" sz="2000" b="1" dirty="0">
                <a:cs typeface="Arial" panose="020B0604020202020204" pitchFamily="34" charset="0"/>
              </a:rPr>
              <a:t> Birthday, by Sex and Race/Ethnicity, Adolescents 13 to 17 Years, US, 2022</a:t>
            </a:r>
          </a:p>
        </p:txBody>
      </p:sp>
      <p:sp>
        <p:nvSpPr>
          <p:cNvPr id="7" name="TextBox 6">
            <a:extLst>
              <a:ext uri="{FF2B5EF4-FFF2-40B4-BE49-F238E27FC236}">
                <a16:creationId xmlns:a16="http://schemas.microsoft.com/office/drawing/2014/main" id="{E305B3FD-B7AB-F846-6027-4D9C403CFEF4}"/>
              </a:ext>
            </a:extLst>
          </p:cNvPr>
          <p:cNvSpPr txBox="1"/>
          <p:nvPr/>
        </p:nvSpPr>
        <p:spPr>
          <a:xfrm>
            <a:off x="932688" y="5900773"/>
            <a:ext cx="6949440" cy="579005"/>
          </a:xfrm>
          <a:prstGeom prst="rect">
            <a:avLst/>
          </a:prstGeom>
          <a:noFill/>
        </p:spPr>
        <p:txBody>
          <a:bodyPr wrap="square">
            <a:spAutoFit/>
          </a:bodyPr>
          <a:lstStyle/>
          <a:p>
            <a:pPr marL="0" marR="0">
              <a:lnSpc>
                <a:spcPct val="107000"/>
              </a:lnSpc>
              <a:spcBef>
                <a:spcPts val="0"/>
              </a:spcBef>
              <a:spcAft>
                <a:spcPts val="0"/>
              </a:spcAft>
            </a:pPr>
            <a:r>
              <a:rPr lang="en-US" sz="1000" kern="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Estimates are crude. Up-to-date HPV vaccination is defined as 2 doses separated by 5 months (minus 4 days) for immunocompetent adolescents initiating the HPV vaccine series before their 15</a:t>
            </a:r>
            <a:r>
              <a:rPr lang="en-US" sz="1000" kern="0" baseline="300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th</a:t>
            </a:r>
            <a:r>
              <a:rPr lang="en-US" sz="1000" kern="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birthday, and 3 doses for all others. </a:t>
            </a:r>
            <a:endParaRPr lang="en-US" sz="10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tabLst>
                <a:tab pos="6848475" algn="l"/>
              </a:tabLst>
            </a:pPr>
            <a:r>
              <a:rPr lang="en-US" sz="1000" b="1" kern="100" dirty="0">
                <a:effectLst/>
                <a:latin typeface="Calibri" panose="020F0502020204030204" pitchFamily="34" charset="0"/>
                <a:ea typeface="Calibri" panose="020F0502020204030204" pitchFamily="34" charset="0"/>
                <a:cs typeface="Times New Roman" panose="02020603050405020304" pitchFamily="18" charset="0"/>
              </a:rPr>
              <a:t>Sources:</a:t>
            </a:r>
            <a:r>
              <a:rPr lang="en-US" sz="1000" kern="100" dirty="0">
                <a:effectLst/>
                <a:latin typeface="Calibri" panose="020F0502020204030204" pitchFamily="34" charset="0"/>
                <a:ea typeface="Calibri" panose="020F0502020204030204" pitchFamily="34" charset="0"/>
                <a:cs typeface="Times New Roman" panose="02020603050405020304" pitchFamily="18" charset="0"/>
              </a:rPr>
              <a:t> </a:t>
            </a:r>
            <a:r>
              <a:rPr lang="en-US" sz="1000" kern="100" dirty="0" err="1">
                <a:effectLst/>
                <a:latin typeface="Calibri" panose="020F0502020204030204" pitchFamily="34" charset="0"/>
                <a:ea typeface="Calibri" panose="020F0502020204030204" pitchFamily="34" charset="0"/>
                <a:cs typeface="Times New Roman" panose="02020603050405020304" pitchFamily="18" charset="0"/>
              </a:rPr>
              <a:t>TeenVaxView</a:t>
            </a:r>
            <a:r>
              <a:rPr lang="en-US" sz="1000" kern="100" dirty="0">
                <a:effectLst/>
                <a:latin typeface="Calibri" panose="020F0502020204030204" pitchFamily="34" charset="0"/>
                <a:ea typeface="Calibri" panose="020F0502020204030204" pitchFamily="34" charset="0"/>
                <a:cs typeface="Times New Roman" panose="02020603050405020304" pitchFamily="18" charset="0"/>
              </a:rPr>
              <a:t>, 2022.</a:t>
            </a:r>
            <a:r>
              <a:rPr lang="en-US" sz="1000" kern="100" baseline="30000" dirty="0">
                <a:effectLst/>
                <a:latin typeface="Calibri" panose="020F0502020204030204" pitchFamily="34" charset="0"/>
                <a:ea typeface="Calibri" panose="020F0502020204030204" pitchFamily="34" charset="0"/>
                <a:cs typeface="Times New Roman" panose="02020603050405020304" pitchFamily="18" charset="0"/>
              </a:rPr>
              <a:t>23</a:t>
            </a:r>
            <a:r>
              <a:rPr lang="en-US" sz="1000" kern="100" dirty="0">
                <a:effectLst/>
                <a:latin typeface="Calibri" panose="020F0502020204030204" pitchFamily="34" charset="0"/>
                <a:ea typeface="Calibri" panose="020F0502020204030204" pitchFamily="34" charset="0"/>
                <a:cs typeface="Times New Roman" panose="02020603050405020304" pitchFamily="18" charset="0"/>
              </a:rPr>
              <a:t> National Immunization Survey-Teen, 2022.</a:t>
            </a:r>
          </a:p>
        </p:txBody>
      </p:sp>
      <p:pic>
        <p:nvPicPr>
          <p:cNvPr id="8" name="Picture 7">
            <a:extLst>
              <a:ext uri="{FF2B5EF4-FFF2-40B4-BE49-F238E27FC236}">
                <a16:creationId xmlns:a16="http://schemas.microsoft.com/office/drawing/2014/main" id="{55E818B2-0B3A-C6BE-542A-DAD25AAC9294}"/>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a:off x="8043169" y="6269430"/>
            <a:ext cx="1003284" cy="550583"/>
          </a:xfrm>
          <a:prstGeom prst="rect">
            <a:avLst/>
          </a:prstGeom>
        </p:spPr>
      </p:pic>
      <p:pic>
        <p:nvPicPr>
          <p:cNvPr id="4" name="Picture 3" descr="Up-to-Date Human Papillomavirus Vaccination Before 13th Birthday, by Sex and Race/Ethnicity, Adolescents 13 to 17 Years, US, 2022&#10;">
            <a:extLst>
              <a:ext uri="{FF2B5EF4-FFF2-40B4-BE49-F238E27FC236}">
                <a16:creationId xmlns:a16="http://schemas.microsoft.com/office/drawing/2014/main" id="{49C469D0-583D-8F82-5B2B-598B6396A2C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50140" y="1100028"/>
            <a:ext cx="7043719" cy="4657943"/>
          </a:xfrm>
          <a:prstGeom prst="rect">
            <a:avLst/>
          </a:prstGeom>
        </p:spPr>
      </p:pic>
    </p:spTree>
    <p:extLst>
      <p:ext uri="{BB962C8B-B14F-4D97-AF65-F5344CB8AC3E}">
        <p14:creationId xmlns:p14="http://schemas.microsoft.com/office/powerpoint/2010/main" val="207138864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4681504D-F752-0CBB-61D8-B648B95926E2}"/>
              </a:ext>
            </a:extLst>
          </p:cNvPr>
          <p:cNvSpPr txBox="1"/>
          <p:nvPr/>
        </p:nvSpPr>
        <p:spPr>
          <a:xfrm>
            <a:off x="1044364" y="238899"/>
            <a:ext cx="7241604" cy="734368"/>
          </a:xfrm>
          <a:prstGeom prst="rect">
            <a:avLst/>
          </a:prstGeom>
          <a:noFill/>
        </p:spPr>
        <p:txBody>
          <a:bodyPr wrap="square">
            <a:spAutoFit/>
          </a:bodyPr>
          <a:lstStyle/>
          <a:p>
            <a:pPr marL="0" marR="0">
              <a:lnSpc>
                <a:spcPct val="107000"/>
              </a:lnSpc>
              <a:spcBef>
                <a:spcPts val="0"/>
              </a:spcBef>
              <a:spcAft>
                <a:spcPts val="0"/>
              </a:spcAft>
              <a:tabLst>
                <a:tab pos="781050" algn="l"/>
              </a:tabLst>
            </a:pPr>
            <a:r>
              <a:rPr lang="en-US" sz="2000" b="1" dirty="0">
                <a:effectLst/>
                <a:latin typeface="Calibri" panose="020F0502020204030204" pitchFamily="34" charset="0"/>
                <a:ea typeface="Calibri" panose="020F0502020204030204" pitchFamily="34" charset="0"/>
                <a:cs typeface="Times New Roman" panose="02020603050405020304" pitchFamily="18" charset="0"/>
              </a:rPr>
              <a:t>Up-to-date Human Papillomavirus Vaccination, Adolescents 13-17 Years, by State, 2022</a:t>
            </a:r>
            <a:endParaRPr lang="en-US" b="1" kern="100" dirty="0">
              <a:effectLst/>
              <a:latin typeface="Arial" panose="020B0604020202020204" pitchFamily="34" charset="0"/>
              <a:ea typeface="Calibri" panose="020F0502020204030204" pitchFamily="34" charset="0"/>
              <a:cs typeface="Arial" panose="020B0604020202020204" pitchFamily="34" charset="0"/>
            </a:endParaRPr>
          </a:p>
        </p:txBody>
      </p:sp>
      <p:sp>
        <p:nvSpPr>
          <p:cNvPr id="7" name="TextBox 6">
            <a:extLst>
              <a:ext uri="{FF2B5EF4-FFF2-40B4-BE49-F238E27FC236}">
                <a16:creationId xmlns:a16="http://schemas.microsoft.com/office/drawing/2014/main" id="{0C292D2C-B57B-5257-6539-EF42EC8A246B}"/>
              </a:ext>
            </a:extLst>
          </p:cNvPr>
          <p:cNvSpPr txBox="1"/>
          <p:nvPr/>
        </p:nvSpPr>
        <p:spPr>
          <a:xfrm>
            <a:off x="733245" y="5911687"/>
            <a:ext cx="7309923" cy="579005"/>
          </a:xfrm>
          <a:prstGeom prst="rect">
            <a:avLst/>
          </a:prstGeom>
          <a:noFill/>
        </p:spPr>
        <p:txBody>
          <a:bodyPr wrap="square">
            <a:spAutoFit/>
          </a:bodyPr>
          <a:lstStyle/>
          <a:p>
            <a:pPr marL="0" marR="0">
              <a:lnSpc>
                <a:spcPct val="107000"/>
              </a:lnSpc>
              <a:spcBef>
                <a:spcPts val="0"/>
              </a:spcBef>
              <a:spcAft>
                <a:spcPts val="0"/>
              </a:spcAft>
              <a:tabLst>
                <a:tab pos="781050" algn="l"/>
              </a:tabLst>
            </a:pPr>
            <a:r>
              <a:rPr lang="en-US" sz="1000" kern="100" dirty="0">
                <a:effectLst/>
                <a:latin typeface="Calibri" panose="020F0502020204030204" pitchFamily="34" charset="0"/>
                <a:ea typeface="Calibri" panose="020F0502020204030204" pitchFamily="34" charset="0"/>
                <a:cs typeface="Times New Roman" panose="02020603050405020304" pitchFamily="18" charset="0"/>
              </a:rPr>
              <a:t>Estimates are crude. </a:t>
            </a:r>
            <a:r>
              <a:rPr lang="en-US" sz="1000" kern="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Up-to-date HPV vaccination is defined as 2 doses separated by 5 months (minus 4 days) for immunocompetent adolescents initiating the HPV vaccine series before their 15</a:t>
            </a:r>
            <a:r>
              <a:rPr lang="en-US" sz="1000" kern="0" baseline="300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th</a:t>
            </a:r>
            <a:r>
              <a:rPr lang="en-US" sz="1000" kern="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birthday, and 3 doses for all others. </a:t>
            </a:r>
          </a:p>
          <a:p>
            <a:pPr marL="0" marR="0">
              <a:lnSpc>
                <a:spcPct val="107000"/>
              </a:lnSpc>
              <a:spcBef>
                <a:spcPts val="0"/>
              </a:spcBef>
              <a:spcAft>
                <a:spcPts val="0"/>
              </a:spcAft>
              <a:tabLst>
                <a:tab pos="781050" algn="l"/>
              </a:tabLst>
            </a:pPr>
            <a:r>
              <a:rPr lang="en-US" sz="1000" b="1" kern="100" dirty="0">
                <a:effectLst/>
                <a:latin typeface="Calibri" panose="020F0502020204030204" pitchFamily="34" charset="0"/>
                <a:ea typeface="Calibri" panose="020F0502020204030204" pitchFamily="34" charset="0"/>
                <a:cs typeface="Times New Roman" panose="02020603050405020304" pitchFamily="18" charset="0"/>
              </a:rPr>
              <a:t>Source: </a:t>
            </a:r>
            <a:r>
              <a:rPr lang="en-US" sz="1000" kern="100" dirty="0">
                <a:effectLst/>
                <a:latin typeface="Calibri" panose="020F0502020204030204" pitchFamily="34" charset="0"/>
                <a:ea typeface="Calibri" panose="020F0502020204030204" pitchFamily="34" charset="0"/>
                <a:cs typeface="Times New Roman" panose="02020603050405020304" pitchFamily="18" charset="0"/>
              </a:rPr>
              <a:t>NIS Teen 2022.                                           </a:t>
            </a:r>
          </a:p>
        </p:txBody>
      </p:sp>
      <p:pic>
        <p:nvPicPr>
          <p:cNvPr id="3" name="Picture 2">
            <a:extLst>
              <a:ext uri="{FF2B5EF4-FFF2-40B4-BE49-F238E27FC236}">
                <a16:creationId xmlns:a16="http://schemas.microsoft.com/office/drawing/2014/main" id="{763121E0-6590-90C7-A49C-146CC11B877C}"/>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a:off x="8043169" y="6269430"/>
            <a:ext cx="1003284" cy="550583"/>
          </a:xfrm>
          <a:prstGeom prst="rect">
            <a:avLst/>
          </a:prstGeom>
        </p:spPr>
      </p:pic>
      <p:pic>
        <p:nvPicPr>
          <p:cNvPr id="15" name="Picture 14" descr="Up-to-date Human Papillomavirus Vaccination, Adolescents 13-17 Years, by State, 2022&#10;">
            <a:extLst>
              <a:ext uri="{FF2B5EF4-FFF2-40B4-BE49-F238E27FC236}">
                <a16:creationId xmlns:a16="http://schemas.microsoft.com/office/drawing/2014/main" id="{9528803B-8826-BCAE-BF51-6C7B3560CBE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38656" y="1181771"/>
            <a:ext cx="7866687" cy="4494458"/>
          </a:xfrm>
          <a:prstGeom prst="rect">
            <a:avLst/>
          </a:prstGeom>
        </p:spPr>
      </p:pic>
    </p:spTree>
    <p:extLst>
      <p:ext uri="{BB962C8B-B14F-4D97-AF65-F5344CB8AC3E}">
        <p14:creationId xmlns:p14="http://schemas.microsoft.com/office/powerpoint/2010/main" val="13500011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CD7531BF-4AE6-4394-80BB-17CD113688F0}"/>
              </a:ext>
            </a:extLst>
          </p:cNvPr>
          <p:cNvSpPr txBox="1"/>
          <p:nvPr/>
        </p:nvSpPr>
        <p:spPr>
          <a:xfrm>
            <a:off x="840737" y="88455"/>
            <a:ext cx="7462525" cy="736355"/>
          </a:xfrm>
          <a:prstGeom prst="rect">
            <a:avLst/>
          </a:prstGeom>
          <a:noFill/>
        </p:spPr>
        <p:txBody>
          <a:bodyPr wrap="square">
            <a:spAutoFit/>
          </a:bodyPr>
          <a:lstStyle/>
          <a:p>
            <a:pPr marL="0" marR="0">
              <a:lnSpc>
                <a:spcPct val="107000"/>
              </a:lnSpc>
              <a:spcBef>
                <a:spcPts val="0"/>
              </a:spcBef>
              <a:spcAft>
                <a:spcPts val="0"/>
              </a:spcAft>
              <a:tabLst>
                <a:tab pos="781050" algn="l"/>
              </a:tabLst>
            </a:pPr>
            <a:r>
              <a:rPr lang="en-US" sz="2000" b="1" dirty="0">
                <a:effectLst/>
                <a:latin typeface="Calibri" panose="020F0502020204030204" pitchFamily="34" charset="0"/>
                <a:ea typeface="Calibri" panose="020F0502020204030204" pitchFamily="34" charset="0"/>
                <a:cs typeface="Times New Roman" panose="02020603050405020304" pitchFamily="18" charset="0"/>
              </a:rPr>
              <a:t>Up-to-date Human Papillomavirus Vaccination Before 13th Birthday, Adolescents 13-17 Years, by State, 2020-2022</a:t>
            </a:r>
            <a:endParaRPr lang="en-US" sz="2000" b="1" kern="100" dirty="0">
              <a:effectLst/>
              <a:latin typeface="Arial" panose="020B0604020202020204" pitchFamily="34" charset="0"/>
              <a:ea typeface="Calibri" panose="020F0502020204030204" pitchFamily="34" charset="0"/>
              <a:cs typeface="Arial" panose="020B0604020202020204" pitchFamily="34" charset="0"/>
            </a:endParaRPr>
          </a:p>
        </p:txBody>
      </p:sp>
      <p:pic>
        <p:nvPicPr>
          <p:cNvPr id="3" name="Picture 2">
            <a:extLst>
              <a:ext uri="{FF2B5EF4-FFF2-40B4-BE49-F238E27FC236}">
                <a16:creationId xmlns:a16="http://schemas.microsoft.com/office/drawing/2014/main" id="{043C717B-E7A8-1EF7-A29C-CEC15F138E59}"/>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a:off x="8043169" y="6269430"/>
            <a:ext cx="1003284" cy="550583"/>
          </a:xfrm>
          <a:prstGeom prst="rect">
            <a:avLst/>
          </a:prstGeom>
        </p:spPr>
      </p:pic>
      <p:sp>
        <p:nvSpPr>
          <p:cNvPr id="8" name="TextBox 7">
            <a:extLst>
              <a:ext uri="{FF2B5EF4-FFF2-40B4-BE49-F238E27FC236}">
                <a16:creationId xmlns:a16="http://schemas.microsoft.com/office/drawing/2014/main" id="{7BA27A47-E523-3915-AAF0-C3ADCE35E030}"/>
              </a:ext>
            </a:extLst>
          </p:cNvPr>
          <p:cNvSpPr txBox="1"/>
          <p:nvPr/>
        </p:nvSpPr>
        <p:spPr>
          <a:xfrm>
            <a:off x="440558" y="5772100"/>
            <a:ext cx="7795001" cy="908326"/>
          </a:xfrm>
          <a:prstGeom prst="rect">
            <a:avLst/>
          </a:prstGeom>
          <a:noFill/>
        </p:spPr>
        <p:txBody>
          <a:bodyPr wrap="square">
            <a:spAutoFit/>
          </a:bodyPr>
          <a:lstStyle/>
          <a:p>
            <a:pPr marL="0" marR="0">
              <a:lnSpc>
                <a:spcPct val="107000"/>
              </a:lnSpc>
              <a:spcBef>
                <a:spcPts val="0"/>
              </a:spcBef>
              <a:spcAft>
                <a:spcPts val="0"/>
              </a:spcAft>
              <a:tabLst>
                <a:tab pos="781050" algn="l"/>
              </a:tabLst>
            </a:pPr>
            <a:r>
              <a:rPr lang="en-US" sz="1000" kern="100" dirty="0">
                <a:effectLst/>
                <a:latin typeface="Calibri" panose="020F0502020204030204" pitchFamily="34" charset="0"/>
                <a:ea typeface="Calibri" panose="020F0502020204030204" pitchFamily="34" charset="0"/>
                <a:cs typeface="Times New Roman" panose="02020603050405020304" pitchFamily="18" charset="0"/>
              </a:rPr>
              <a:t>Estimates are crude. </a:t>
            </a:r>
            <a:r>
              <a:rPr lang="en-US" sz="1000" kern="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Up-to-date HPV vaccination is defined as 2 doses separated by 5 months (minus 4 days) for immunocompetent adolescents initiating the HPV vaccine series before their 15</a:t>
            </a:r>
            <a:r>
              <a:rPr lang="en-US" sz="1000" kern="0" baseline="300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th</a:t>
            </a:r>
            <a:r>
              <a:rPr lang="en-US" sz="1000" kern="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birthday, and 3 doses for all others. </a:t>
            </a:r>
            <a:r>
              <a:rPr lang="en-US" sz="1000" kern="100" dirty="0">
                <a:effectLst/>
                <a:latin typeface="Calibri" panose="020F0502020204030204" pitchFamily="34" charset="0"/>
                <a:ea typeface="Calibri" panose="020F0502020204030204" pitchFamily="34" charset="0"/>
                <a:cs typeface="Times New Roman" panose="02020603050405020304" pitchFamily="18" charset="0"/>
              </a:rPr>
              <a:t>Estimates based on vaccinations received before 13th birthday among 13–17-year-olds. Multiple years were combined for statistical reliability. ‡Estimates are statistically unstable and not shown. See Special Notes, Page 42 of Cancer Prevention and Early Detection Facts and Figures 2024 </a:t>
            </a:r>
          </a:p>
          <a:p>
            <a:pPr marL="0" marR="0">
              <a:lnSpc>
                <a:spcPct val="107000"/>
              </a:lnSpc>
              <a:spcBef>
                <a:spcPts val="0"/>
              </a:spcBef>
              <a:spcAft>
                <a:spcPts val="0"/>
              </a:spcAft>
              <a:tabLst>
                <a:tab pos="781050" algn="l"/>
              </a:tabLst>
            </a:pPr>
            <a:r>
              <a:rPr lang="en-US" sz="1000" b="1" kern="100" dirty="0">
                <a:effectLst/>
                <a:latin typeface="Calibri" panose="020F0502020204030204" pitchFamily="34" charset="0"/>
                <a:ea typeface="Calibri" panose="020F0502020204030204" pitchFamily="34" charset="0"/>
                <a:cs typeface="Times New Roman" panose="02020603050405020304" pitchFamily="18" charset="0"/>
              </a:rPr>
              <a:t>Source: </a:t>
            </a:r>
            <a:r>
              <a:rPr lang="en-US" sz="1000" kern="100" dirty="0">
                <a:effectLst/>
                <a:latin typeface="Calibri" panose="020F0502020204030204" pitchFamily="34" charset="0"/>
                <a:ea typeface="Calibri" panose="020F0502020204030204" pitchFamily="34" charset="0"/>
                <a:cs typeface="Times New Roman" panose="02020603050405020304" pitchFamily="18" charset="0"/>
              </a:rPr>
              <a:t>NIS Teen 2020-2022.                                           </a:t>
            </a:r>
          </a:p>
        </p:txBody>
      </p:sp>
      <p:pic>
        <p:nvPicPr>
          <p:cNvPr id="47" name="Picture 46" descr="A map of the united states&#10;&#10;Description automatically generated">
            <a:extLst>
              <a:ext uri="{FF2B5EF4-FFF2-40B4-BE49-F238E27FC236}">
                <a16:creationId xmlns:a16="http://schemas.microsoft.com/office/drawing/2014/main" id="{08981462-7C91-F606-DF71-C1EF7FC11E20}"/>
              </a:ext>
            </a:extLst>
          </p:cNvPr>
          <p:cNvPicPr>
            <a:picLocks noChangeAspect="1"/>
          </p:cNvPicPr>
          <p:nvPr/>
        </p:nvPicPr>
        <p:blipFill>
          <a:blip r:embed="rId4"/>
          <a:stretch>
            <a:fillRect/>
          </a:stretch>
        </p:blipFill>
        <p:spPr>
          <a:xfrm>
            <a:off x="640079" y="657604"/>
            <a:ext cx="7863840" cy="4999510"/>
          </a:xfrm>
          <a:prstGeom prst="rect">
            <a:avLst/>
          </a:prstGeom>
        </p:spPr>
      </p:pic>
    </p:spTree>
    <p:extLst>
      <p:ext uri="{BB962C8B-B14F-4D97-AF65-F5344CB8AC3E}">
        <p14:creationId xmlns:p14="http://schemas.microsoft.com/office/powerpoint/2010/main" val="234155631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F1C5D1F8-105D-323D-92BA-A04AAD791333}"/>
              </a:ext>
            </a:extLst>
          </p:cNvPr>
          <p:cNvSpPr txBox="1"/>
          <p:nvPr/>
        </p:nvSpPr>
        <p:spPr>
          <a:xfrm>
            <a:off x="876066" y="5088385"/>
            <a:ext cx="7167103" cy="1731628"/>
          </a:xfrm>
          <a:prstGeom prst="rect">
            <a:avLst/>
          </a:prstGeom>
          <a:noFill/>
        </p:spPr>
        <p:txBody>
          <a:bodyPr wrap="square">
            <a:spAutoFit/>
          </a:bodyPr>
          <a:lstStyle/>
          <a:p>
            <a:pPr marL="0" marR="0">
              <a:lnSpc>
                <a:spcPct val="107000"/>
              </a:lnSpc>
              <a:spcBef>
                <a:spcPts val="0"/>
              </a:spcBef>
              <a:spcAft>
                <a:spcPts val="0"/>
              </a:spcAft>
              <a:tabLst>
                <a:tab pos="1454150" algn="l"/>
              </a:tabLst>
            </a:pPr>
            <a:r>
              <a:rPr lang="en-US" sz="1000" kern="100" dirty="0">
                <a:effectLst/>
                <a:latin typeface="Calibri" panose="020F0502020204030204" pitchFamily="34" charset="0"/>
                <a:ea typeface="Calibri" panose="020F0502020204030204" pitchFamily="34" charset="0"/>
                <a:cs typeface="Times New Roman" panose="02020603050405020304" pitchFamily="18" charset="0"/>
              </a:rPr>
              <a:t>Respondents' sex was self-reported. The NHIS underwent a significant redesign in 2019 preventing comparability to prior years indicated by the line break. Breast cancer screening is defined as mammography in the past 2 years among females 40+ years. Breast cancer screening estimates are age-adjusted to the year 2000 US standard population using three age groups: 40-49, 50-64, and 65+ years. Cervical cancer screening is defined as Pap test in the past 3 years (2000-on) among females 21-65 years or HPV and Pap co-testing in the past 5 years (2015-on) among females 30-65 years who have not had a hysterectomy; hysterectomy data not available in 2003. Cervical cancer screening estimates are age-adjusted to the year 2000 US standard population using four age groups: 21-29, 30-39, 40-49, and 50-65 years. Colorectal cancer screening is defined as colonoscopy, sigmoidoscopy, and stool-testing in the past 10, 5, and 1 years; CT colonography in the past 5 years (2010-on); </a:t>
            </a:r>
            <a:r>
              <a:rPr lang="en-US" sz="1000" kern="100" dirty="0" err="1">
                <a:effectLst/>
                <a:latin typeface="Calibri" panose="020F0502020204030204" pitchFamily="34" charset="0"/>
                <a:ea typeface="Calibri" panose="020F0502020204030204" pitchFamily="34" charset="0"/>
                <a:cs typeface="Times New Roman" panose="02020603050405020304" pitchFamily="18" charset="0"/>
              </a:rPr>
              <a:t>sDNA</a:t>
            </a:r>
            <a:r>
              <a:rPr lang="en-US" sz="1000" kern="100" dirty="0">
                <a:effectLst/>
                <a:latin typeface="Calibri" panose="020F0502020204030204" pitchFamily="34" charset="0"/>
                <a:ea typeface="Calibri" panose="020F0502020204030204" pitchFamily="34" charset="0"/>
                <a:cs typeface="Times New Roman" panose="02020603050405020304" pitchFamily="18" charset="0"/>
              </a:rPr>
              <a:t> in the past 3 years (2018-on) among adults 50+ years. Colorectal cancer screening estimates are age-adjusted to the year 2000 US standard population using two age groups: 50-64 and 65+ years.</a:t>
            </a:r>
          </a:p>
          <a:p>
            <a:pPr marL="0" marR="0">
              <a:lnSpc>
                <a:spcPct val="107000"/>
              </a:lnSpc>
              <a:spcBef>
                <a:spcPts val="0"/>
              </a:spcBef>
              <a:spcAft>
                <a:spcPts val="800"/>
              </a:spcAft>
              <a:tabLst>
                <a:tab pos="687705" algn="l"/>
              </a:tabLst>
            </a:pPr>
            <a:r>
              <a:rPr lang="en-US" sz="1000" b="1" kern="100" dirty="0">
                <a:effectLst/>
                <a:latin typeface="Calibri" panose="020F0502020204030204" pitchFamily="34" charset="0"/>
                <a:ea typeface="Calibri" panose="020F0502020204030204" pitchFamily="34" charset="0"/>
                <a:cs typeface="Times New Roman" panose="02020603050405020304" pitchFamily="18" charset="0"/>
              </a:rPr>
              <a:t>Sources:</a:t>
            </a:r>
            <a:r>
              <a:rPr lang="en-US" sz="1000" kern="100" dirty="0">
                <a:effectLst/>
                <a:latin typeface="Calibri" panose="020F0502020204030204" pitchFamily="34" charset="0"/>
                <a:ea typeface="Calibri" panose="020F0502020204030204" pitchFamily="34" charset="0"/>
                <a:cs typeface="Times New Roman" panose="02020603050405020304" pitchFamily="18" charset="0"/>
              </a:rPr>
              <a:t> National Health Interview Survey, 2000-2021.</a:t>
            </a:r>
          </a:p>
        </p:txBody>
      </p:sp>
      <p:sp>
        <p:nvSpPr>
          <p:cNvPr id="7" name="TextBox 6">
            <a:extLst>
              <a:ext uri="{FF2B5EF4-FFF2-40B4-BE49-F238E27FC236}">
                <a16:creationId xmlns:a16="http://schemas.microsoft.com/office/drawing/2014/main" id="{F059AEDE-C6E9-B13E-CC62-775840DB37D0}"/>
              </a:ext>
            </a:extLst>
          </p:cNvPr>
          <p:cNvSpPr txBox="1"/>
          <p:nvPr/>
        </p:nvSpPr>
        <p:spPr>
          <a:xfrm>
            <a:off x="576544" y="179622"/>
            <a:ext cx="7990911" cy="407035"/>
          </a:xfrm>
          <a:prstGeom prst="rect">
            <a:avLst/>
          </a:prstGeom>
          <a:noFill/>
        </p:spPr>
        <p:txBody>
          <a:bodyPr wrap="square">
            <a:spAutoFit/>
          </a:bodyPr>
          <a:lstStyle/>
          <a:p>
            <a:pPr marL="0" marR="0">
              <a:lnSpc>
                <a:spcPct val="107000"/>
              </a:lnSpc>
              <a:spcBef>
                <a:spcPts val="1200"/>
              </a:spcBef>
              <a:spcAft>
                <a:spcPts val="0"/>
              </a:spcAft>
            </a:pPr>
            <a:r>
              <a:rPr lang="en-US" sz="2000" b="1" kern="100" dirty="0">
                <a:effectLst/>
                <a:ea typeface="Times New Roman" panose="02020603050405020304" pitchFamily="18" charset="0"/>
                <a:cs typeface="Times New Roman" panose="02020603050405020304" pitchFamily="18" charset="0"/>
              </a:rPr>
              <a:t>Trends in Breast, Cervical, and Colorectal Cancer Screening, US, 2000-2021    </a:t>
            </a:r>
          </a:p>
        </p:txBody>
      </p:sp>
      <p:pic>
        <p:nvPicPr>
          <p:cNvPr id="3" name="Picture 2">
            <a:extLst>
              <a:ext uri="{FF2B5EF4-FFF2-40B4-BE49-F238E27FC236}">
                <a16:creationId xmlns:a16="http://schemas.microsoft.com/office/drawing/2014/main" id="{EACD9DEC-7427-4841-8652-911D2CFAAB38}"/>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a:off x="8043169" y="6269430"/>
            <a:ext cx="1003284" cy="550583"/>
          </a:xfrm>
          <a:prstGeom prst="rect">
            <a:avLst/>
          </a:prstGeom>
        </p:spPr>
      </p:pic>
      <p:pic>
        <p:nvPicPr>
          <p:cNvPr id="4" name="Picture 3" descr="Trends in Breast, Cervical, and Colorectal Cancer Screening, US, 2000-2021    &#10;">
            <a:extLst>
              <a:ext uri="{FF2B5EF4-FFF2-40B4-BE49-F238E27FC236}">
                <a16:creationId xmlns:a16="http://schemas.microsoft.com/office/drawing/2014/main" id="{A4D41D44-BA46-C780-1196-EB35E57F11C8}"/>
              </a:ext>
            </a:extLst>
          </p:cNvPr>
          <p:cNvPicPr>
            <a:picLocks noChangeAspect="1"/>
          </p:cNvPicPr>
          <p:nvPr/>
        </p:nvPicPr>
        <p:blipFill>
          <a:blip r:embed="rId4"/>
          <a:stretch>
            <a:fillRect/>
          </a:stretch>
        </p:blipFill>
        <p:spPr>
          <a:xfrm>
            <a:off x="1012225" y="886313"/>
            <a:ext cx="7119549" cy="4141687"/>
          </a:xfrm>
          <a:prstGeom prst="rect">
            <a:avLst/>
          </a:prstGeom>
          <a:ln>
            <a:solidFill>
              <a:schemeClr val="tx1">
                <a:lumMod val="95000"/>
                <a:lumOff val="5000"/>
              </a:schemeClr>
            </a:solidFill>
          </a:ln>
        </p:spPr>
      </p:pic>
    </p:spTree>
    <p:extLst>
      <p:ext uri="{BB962C8B-B14F-4D97-AF65-F5344CB8AC3E}">
        <p14:creationId xmlns:p14="http://schemas.microsoft.com/office/powerpoint/2010/main" val="99406256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7FF2DAA2-EBCF-C83D-5B94-BD14B401F712}"/>
              </a:ext>
            </a:extLst>
          </p:cNvPr>
          <p:cNvSpPr txBox="1"/>
          <p:nvPr/>
        </p:nvSpPr>
        <p:spPr>
          <a:xfrm>
            <a:off x="1009290" y="292959"/>
            <a:ext cx="7125419" cy="400110"/>
          </a:xfrm>
          <a:prstGeom prst="rect">
            <a:avLst/>
          </a:prstGeom>
          <a:noFill/>
        </p:spPr>
        <p:txBody>
          <a:bodyPr wrap="square" rtlCol="0">
            <a:spAutoFit/>
          </a:bodyPr>
          <a:lstStyle/>
          <a:p>
            <a:r>
              <a:rPr lang="en-US" sz="2000" b="1" dirty="0">
                <a:cs typeface="Arial" panose="020B0604020202020204" pitchFamily="34" charset="0"/>
              </a:rPr>
              <a:t>Breast Cancer Screening Guidelines for Women with Average Risk</a:t>
            </a:r>
          </a:p>
        </p:txBody>
      </p:sp>
      <p:graphicFrame>
        <p:nvGraphicFramePr>
          <p:cNvPr id="4" name="Table 3" descr="Breast Cancer Screening Guidelines for Women with Average Risk&#10;">
            <a:extLst>
              <a:ext uri="{FF2B5EF4-FFF2-40B4-BE49-F238E27FC236}">
                <a16:creationId xmlns:a16="http://schemas.microsoft.com/office/drawing/2014/main" id="{CD247237-04ED-7A08-A019-CE38C7BBDD03}"/>
              </a:ext>
            </a:extLst>
          </p:cNvPr>
          <p:cNvGraphicFramePr>
            <a:graphicFrameLocks noGrp="1"/>
          </p:cNvGraphicFramePr>
          <p:nvPr>
            <p:extLst>
              <p:ext uri="{D42A27DB-BD31-4B8C-83A1-F6EECF244321}">
                <p14:modId xmlns:p14="http://schemas.microsoft.com/office/powerpoint/2010/main" val="3085439128"/>
              </p:ext>
            </p:extLst>
          </p:nvPr>
        </p:nvGraphicFramePr>
        <p:xfrm>
          <a:off x="290322" y="901338"/>
          <a:ext cx="8563356" cy="2149258"/>
        </p:xfrm>
        <a:graphic>
          <a:graphicData uri="http://schemas.openxmlformats.org/drawingml/2006/table">
            <a:tbl>
              <a:tblPr firstRow="1" firstCol="1" bandRow="1">
                <a:tableStyleId>{073A0DAA-6AF3-43AB-8588-CEC1D06C72B9}</a:tableStyleId>
              </a:tblPr>
              <a:tblGrid>
                <a:gridCol w="1408759">
                  <a:extLst>
                    <a:ext uri="{9D8B030D-6E8A-4147-A177-3AD203B41FA5}">
                      <a16:colId xmlns:a16="http://schemas.microsoft.com/office/drawing/2014/main" val="3853892293"/>
                    </a:ext>
                  </a:extLst>
                </a:gridCol>
                <a:gridCol w="1586832">
                  <a:extLst>
                    <a:ext uri="{9D8B030D-6E8A-4147-A177-3AD203B41FA5}">
                      <a16:colId xmlns:a16="http://schemas.microsoft.com/office/drawing/2014/main" val="1699940978"/>
                    </a:ext>
                  </a:extLst>
                </a:gridCol>
                <a:gridCol w="5567765">
                  <a:extLst>
                    <a:ext uri="{9D8B030D-6E8A-4147-A177-3AD203B41FA5}">
                      <a16:colId xmlns:a16="http://schemas.microsoft.com/office/drawing/2014/main" val="4066212602"/>
                    </a:ext>
                  </a:extLst>
                </a:gridCol>
              </a:tblGrid>
              <a:tr h="406924">
                <a:tc>
                  <a:txBody>
                    <a:bodyPr/>
                    <a:lstStyle/>
                    <a:p>
                      <a:pPr marL="0" marR="0" algn="l" fontAlgn="base">
                        <a:lnSpc>
                          <a:spcPct val="107000"/>
                        </a:lnSpc>
                        <a:spcBef>
                          <a:spcPts val="0"/>
                        </a:spcBef>
                        <a:spcAft>
                          <a:spcPts val="0"/>
                        </a:spcAft>
                      </a:pPr>
                      <a:r>
                        <a:rPr lang="en-US" sz="1400" kern="0" dirty="0">
                          <a:effectLst/>
                          <a:latin typeface="+mn-lt"/>
                          <a:cs typeface="Arial" panose="020B0604020202020204" pitchFamily="34" charset="0"/>
                        </a:rPr>
                        <a:t>Population </a:t>
                      </a:r>
                      <a:endParaRPr lang="en-US" sz="1400" kern="100" dirty="0">
                        <a:effectLst/>
                        <a:latin typeface="+mn-lt"/>
                        <a:ea typeface="Calibri" panose="020F0502020204030204" pitchFamily="34" charset="0"/>
                        <a:cs typeface="Arial" panose="020B0604020202020204" pitchFamily="34" charset="0"/>
                      </a:endParaRPr>
                    </a:p>
                  </a:txBody>
                  <a:tcPr marL="0" marR="0" marT="0" marB="0" anchor="ctr"/>
                </a:tc>
                <a:tc>
                  <a:txBody>
                    <a:bodyPr/>
                    <a:lstStyle/>
                    <a:p>
                      <a:pPr marL="0" marR="0" algn="l" fontAlgn="base">
                        <a:lnSpc>
                          <a:spcPct val="107000"/>
                        </a:lnSpc>
                        <a:spcBef>
                          <a:spcPts val="0"/>
                        </a:spcBef>
                        <a:spcAft>
                          <a:spcPts val="0"/>
                        </a:spcAft>
                      </a:pPr>
                      <a:r>
                        <a:rPr lang="en-US" sz="1400" kern="0" dirty="0">
                          <a:effectLst/>
                          <a:latin typeface="+mn-lt"/>
                          <a:cs typeface="Arial" panose="020B0604020202020204" pitchFamily="34" charset="0"/>
                        </a:rPr>
                        <a:t>Test or Procedure </a:t>
                      </a:r>
                      <a:endParaRPr lang="en-US" sz="1400" kern="100" dirty="0">
                        <a:effectLst/>
                        <a:latin typeface="+mn-lt"/>
                        <a:ea typeface="Calibri" panose="020F0502020204030204" pitchFamily="34" charset="0"/>
                        <a:cs typeface="Arial" panose="020B0604020202020204" pitchFamily="34" charset="0"/>
                      </a:endParaRPr>
                    </a:p>
                  </a:txBody>
                  <a:tcPr marL="0" marR="0" marT="0" marB="0" anchor="ctr"/>
                </a:tc>
                <a:tc>
                  <a:txBody>
                    <a:bodyPr/>
                    <a:lstStyle/>
                    <a:p>
                      <a:pPr marL="0" marR="0" algn="l" fontAlgn="base">
                        <a:lnSpc>
                          <a:spcPct val="107000"/>
                        </a:lnSpc>
                        <a:spcBef>
                          <a:spcPts val="0"/>
                        </a:spcBef>
                        <a:spcAft>
                          <a:spcPts val="0"/>
                        </a:spcAft>
                      </a:pPr>
                      <a:r>
                        <a:rPr lang="en-US" sz="1400" kern="0">
                          <a:effectLst/>
                          <a:latin typeface="+mn-lt"/>
                          <a:cs typeface="Arial" panose="020B0604020202020204" pitchFamily="34" charset="0"/>
                        </a:rPr>
                        <a:t>Recommendation </a:t>
                      </a:r>
                      <a:endParaRPr lang="en-US" sz="1400" kern="100">
                        <a:effectLst/>
                        <a:latin typeface="+mn-lt"/>
                        <a:ea typeface="Calibri" panose="020F0502020204030204" pitchFamily="34" charset="0"/>
                        <a:cs typeface="Arial" panose="020B0604020202020204" pitchFamily="34" charset="0"/>
                      </a:endParaRPr>
                    </a:p>
                  </a:txBody>
                  <a:tcPr marL="0" marR="0" marT="0" marB="0" anchor="ctr"/>
                </a:tc>
                <a:extLst>
                  <a:ext uri="{0D108BD9-81ED-4DB2-BD59-A6C34878D82A}">
                    <a16:rowId xmlns:a16="http://schemas.microsoft.com/office/drawing/2014/main" val="1022738631"/>
                  </a:ext>
                </a:extLst>
              </a:tr>
              <a:tr h="924672">
                <a:tc>
                  <a:txBody>
                    <a:bodyPr/>
                    <a:lstStyle/>
                    <a:p>
                      <a:pPr marL="0" marR="0" algn="l" fontAlgn="base">
                        <a:lnSpc>
                          <a:spcPct val="107000"/>
                        </a:lnSpc>
                        <a:spcBef>
                          <a:spcPts val="0"/>
                        </a:spcBef>
                        <a:spcAft>
                          <a:spcPts val="0"/>
                        </a:spcAft>
                      </a:pPr>
                      <a:r>
                        <a:rPr lang="en-US" sz="1400" kern="0" dirty="0">
                          <a:solidFill>
                            <a:schemeClr val="tx1"/>
                          </a:solidFill>
                          <a:effectLst/>
                          <a:latin typeface="+mn-lt"/>
                          <a:cs typeface="Arial" panose="020B0604020202020204" pitchFamily="34" charset="0"/>
                        </a:rPr>
                        <a:t>Women, ages 45-54  </a:t>
                      </a:r>
                      <a:endParaRPr lang="en-US" sz="1400" kern="100" dirty="0">
                        <a:solidFill>
                          <a:schemeClr val="tx1"/>
                        </a:solidFill>
                        <a:effectLst/>
                        <a:latin typeface="+mn-lt"/>
                        <a:cs typeface="Arial" panose="020B0604020202020204" pitchFamily="34" charset="0"/>
                      </a:endParaRPr>
                    </a:p>
                    <a:p>
                      <a:pPr marL="0" marR="0" algn="l" fontAlgn="base">
                        <a:lnSpc>
                          <a:spcPct val="107000"/>
                        </a:lnSpc>
                        <a:spcBef>
                          <a:spcPts val="0"/>
                        </a:spcBef>
                        <a:spcAft>
                          <a:spcPts val="0"/>
                        </a:spcAft>
                      </a:pPr>
                      <a:r>
                        <a:rPr lang="en-US" sz="1400" kern="0" dirty="0">
                          <a:solidFill>
                            <a:schemeClr val="tx1"/>
                          </a:solidFill>
                          <a:effectLst/>
                          <a:latin typeface="+mn-lt"/>
                          <a:cs typeface="Arial" panose="020B0604020202020204" pitchFamily="34" charset="0"/>
                        </a:rPr>
                        <a:t> </a:t>
                      </a:r>
                      <a:endParaRPr lang="en-US" sz="1400" kern="100" dirty="0">
                        <a:solidFill>
                          <a:schemeClr val="tx1"/>
                        </a:solidFill>
                        <a:effectLst/>
                        <a:latin typeface="+mn-lt"/>
                        <a:ea typeface="Calibri" panose="020F0502020204030204" pitchFamily="34" charset="0"/>
                        <a:cs typeface="Arial" panose="020B0604020202020204" pitchFamily="34" charset="0"/>
                      </a:endParaRPr>
                    </a:p>
                  </a:txBody>
                  <a:tcPr marL="0" marR="0" marT="0" marB="0">
                    <a:solidFill>
                      <a:schemeClr val="bg2"/>
                    </a:solidFill>
                  </a:tcPr>
                </a:tc>
                <a:tc rowSpan="2">
                  <a:txBody>
                    <a:bodyPr/>
                    <a:lstStyle/>
                    <a:p>
                      <a:pPr marL="0" marR="0" algn="l" fontAlgn="base">
                        <a:lnSpc>
                          <a:spcPct val="107000"/>
                        </a:lnSpc>
                        <a:spcBef>
                          <a:spcPts val="0"/>
                        </a:spcBef>
                        <a:spcAft>
                          <a:spcPts val="0"/>
                        </a:spcAft>
                      </a:pPr>
                      <a:r>
                        <a:rPr lang="en-US" sz="1400" kern="0" dirty="0">
                          <a:effectLst/>
                          <a:latin typeface="+mn-lt"/>
                          <a:cs typeface="Arial" panose="020B0604020202020204" pitchFamily="34" charset="0"/>
                        </a:rPr>
                        <a:t>Mammography </a:t>
                      </a:r>
                    </a:p>
                  </a:txBody>
                  <a:tcPr marL="0" marR="0" marT="0" marB="0" anchor="ctr">
                    <a:solidFill>
                      <a:schemeClr val="bg2"/>
                    </a:solidFill>
                  </a:tcPr>
                </a:tc>
                <a:tc>
                  <a:txBody>
                    <a:bodyPr/>
                    <a:lstStyle/>
                    <a:p>
                      <a:pPr marL="0" marR="0" algn="l" fontAlgn="base">
                        <a:lnSpc>
                          <a:spcPct val="107000"/>
                        </a:lnSpc>
                        <a:spcBef>
                          <a:spcPts val="0"/>
                        </a:spcBef>
                        <a:spcAft>
                          <a:spcPts val="0"/>
                        </a:spcAft>
                      </a:pPr>
                      <a:r>
                        <a:rPr lang="en-US" sz="1400" kern="0" dirty="0">
                          <a:effectLst/>
                          <a:latin typeface="+mn-lt"/>
                          <a:cs typeface="Arial" panose="020B0604020202020204" pitchFamily="34" charset="0"/>
                        </a:rPr>
                        <a:t>Women should have the opportunity to begin annual screening between the ages of 40 and 44. Women should undergo regular screening mammography starting at age 45. Women ages 45 to 54 should be screened annually.  </a:t>
                      </a:r>
                      <a:endParaRPr lang="en-US" sz="1400" kern="100" dirty="0">
                        <a:effectLst/>
                        <a:latin typeface="+mn-lt"/>
                        <a:ea typeface="Calibri" panose="020F0502020204030204" pitchFamily="34" charset="0"/>
                        <a:cs typeface="Arial" panose="020B0604020202020204" pitchFamily="34" charset="0"/>
                      </a:endParaRPr>
                    </a:p>
                  </a:txBody>
                  <a:tcPr marL="0" marR="0" marT="0" marB="0">
                    <a:solidFill>
                      <a:schemeClr val="bg2"/>
                    </a:solidFill>
                  </a:tcPr>
                </a:tc>
                <a:extLst>
                  <a:ext uri="{0D108BD9-81ED-4DB2-BD59-A6C34878D82A}">
                    <a16:rowId xmlns:a16="http://schemas.microsoft.com/office/drawing/2014/main" val="2962205495"/>
                  </a:ext>
                </a:extLst>
              </a:tr>
              <a:tr h="817662">
                <a:tc>
                  <a:txBody>
                    <a:bodyPr/>
                    <a:lstStyle/>
                    <a:p>
                      <a:pPr marL="0" marR="0" algn="l" fontAlgn="base">
                        <a:lnSpc>
                          <a:spcPct val="107000"/>
                        </a:lnSpc>
                        <a:spcBef>
                          <a:spcPts val="0"/>
                        </a:spcBef>
                        <a:spcAft>
                          <a:spcPts val="0"/>
                        </a:spcAft>
                      </a:pPr>
                      <a:r>
                        <a:rPr lang="en-US" sz="1400" kern="0" dirty="0">
                          <a:solidFill>
                            <a:schemeClr val="tx1"/>
                          </a:solidFill>
                          <a:effectLst/>
                          <a:latin typeface="+mn-lt"/>
                          <a:cs typeface="Arial" panose="020B0604020202020204" pitchFamily="34" charset="0"/>
                        </a:rPr>
                        <a:t>Women, ages 55+  </a:t>
                      </a:r>
                      <a:endParaRPr lang="en-US" sz="1400" kern="100" dirty="0">
                        <a:solidFill>
                          <a:schemeClr val="tx1"/>
                        </a:solidFill>
                        <a:effectLst/>
                        <a:latin typeface="+mn-lt"/>
                        <a:cs typeface="Arial" panose="020B0604020202020204" pitchFamily="34" charset="0"/>
                      </a:endParaRPr>
                    </a:p>
                    <a:p>
                      <a:pPr marL="0" marR="0" algn="l" fontAlgn="base">
                        <a:lnSpc>
                          <a:spcPct val="107000"/>
                        </a:lnSpc>
                        <a:spcBef>
                          <a:spcPts val="0"/>
                        </a:spcBef>
                        <a:spcAft>
                          <a:spcPts val="0"/>
                        </a:spcAft>
                      </a:pPr>
                      <a:r>
                        <a:rPr lang="en-US" sz="1400" kern="0" dirty="0">
                          <a:solidFill>
                            <a:schemeClr val="tx1"/>
                          </a:solidFill>
                          <a:effectLst/>
                          <a:latin typeface="+mn-lt"/>
                          <a:cs typeface="Arial" panose="020B0604020202020204" pitchFamily="34" charset="0"/>
                        </a:rPr>
                        <a:t> </a:t>
                      </a:r>
                      <a:endParaRPr lang="en-US" sz="1400" kern="100" dirty="0">
                        <a:solidFill>
                          <a:schemeClr val="tx1"/>
                        </a:solidFill>
                        <a:effectLst/>
                        <a:latin typeface="+mn-lt"/>
                        <a:ea typeface="Calibri" panose="020F0502020204030204" pitchFamily="34" charset="0"/>
                        <a:cs typeface="Arial" panose="020B0604020202020204" pitchFamily="34" charset="0"/>
                      </a:endParaRPr>
                    </a:p>
                  </a:txBody>
                  <a:tcPr marL="0" marR="0" marT="0" marB="0">
                    <a:solidFill>
                      <a:schemeClr val="bg2"/>
                    </a:solidFill>
                  </a:tcPr>
                </a:tc>
                <a:tc vMerge="1">
                  <a:txBody>
                    <a:bodyPr/>
                    <a:lstStyle/>
                    <a:p>
                      <a:endParaRPr dirty="0"/>
                    </a:p>
                  </a:txBody>
                  <a:tcPr marL="0" marR="0" marT="0" marB="0"/>
                </a:tc>
                <a:tc>
                  <a:txBody>
                    <a:bodyPr/>
                    <a:lstStyle/>
                    <a:p>
                      <a:pPr marL="0" marR="0" algn="l" fontAlgn="base">
                        <a:lnSpc>
                          <a:spcPct val="107000"/>
                        </a:lnSpc>
                        <a:spcBef>
                          <a:spcPts val="0"/>
                        </a:spcBef>
                        <a:spcAft>
                          <a:spcPts val="0"/>
                        </a:spcAft>
                      </a:pPr>
                      <a:r>
                        <a:rPr lang="en-US" sz="1400" kern="0" dirty="0">
                          <a:effectLst/>
                          <a:latin typeface="+mn-lt"/>
                          <a:cs typeface="Arial" panose="020B0604020202020204" pitchFamily="34" charset="0"/>
                        </a:rPr>
                        <a:t>Transition to biennial screening, or have the opportunity to continue annual screening. Continue screening as long as overall health is good and life expectancy is 10+ years.  </a:t>
                      </a:r>
                      <a:endParaRPr lang="en-US" sz="1400" kern="100" dirty="0">
                        <a:effectLst/>
                        <a:latin typeface="+mn-lt"/>
                        <a:ea typeface="Calibri" panose="020F0502020204030204" pitchFamily="34" charset="0"/>
                        <a:cs typeface="Arial" panose="020B0604020202020204" pitchFamily="34" charset="0"/>
                      </a:endParaRPr>
                    </a:p>
                  </a:txBody>
                  <a:tcPr marL="0" marR="0" marT="0" marB="0">
                    <a:solidFill>
                      <a:schemeClr val="bg2"/>
                    </a:solidFill>
                  </a:tcPr>
                </a:tc>
                <a:extLst>
                  <a:ext uri="{0D108BD9-81ED-4DB2-BD59-A6C34878D82A}">
                    <a16:rowId xmlns:a16="http://schemas.microsoft.com/office/drawing/2014/main" val="2735209867"/>
                  </a:ext>
                </a:extLst>
              </a:tr>
            </a:tbl>
          </a:graphicData>
        </a:graphic>
      </p:graphicFrame>
      <p:sp>
        <p:nvSpPr>
          <p:cNvPr id="5" name="TextBox 4">
            <a:extLst>
              <a:ext uri="{FF2B5EF4-FFF2-40B4-BE49-F238E27FC236}">
                <a16:creationId xmlns:a16="http://schemas.microsoft.com/office/drawing/2014/main" id="{88F26D36-6E1C-14DB-9FB8-448A68A19A3F}"/>
              </a:ext>
            </a:extLst>
          </p:cNvPr>
          <p:cNvSpPr txBox="1"/>
          <p:nvPr/>
        </p:nvSpPr>
        <p:spPr>
          <a:xfrm>
            <a:off x="290322" y="3441109"/>
            <a:ext cx="8563356" cy="2923877"/>
          </a:xfrm>
          <a:prstGeom prst="rect">
            <a:avLst/>
          </a:prstGeom>
          <a:noFill/>
        </p:spPr>
        <p:txBody>
          <a:bodyPr wrap="square">
            <a:spAutoFit/>
          </a:bodyPr>
          <a:lstStyle/>
          <a:p>
            <a:r>
              <a:rPr lang="en-US" dirty="0">
                <a:cs typeface="Arial" panose="020B0604020202020204" pitchFamily="34" charset="0"/>
              </a:rPr>
              <a:t>Visit </a:t>
            </a:r>
            <a:r>
              <a:rPr lang="en-US" dirty="0">
                <a:cs typeface="Arial" panose="020B0604020202020204" pitchFamily="34" charset="0"/>
                <a:hlinkClick r:id="rId3"/>
              </a:rPr>
              <a:t>www.cancer.org</a:t>
            </a:r>
            <a:r>
              <a:rPr lang="en-US" dirty="0">
                <a:cs typeface="Arial" panose="020B0604020202020204" pitchFamily="34" charset="0"/>
              </a:rPr>
              <a:t> for more information about the American Cancer Society Guidelines for the Early Detection of Cancer.</a:t>
            </a:r>
          </a:p>
          <a:p>
            <a:endParaRPr lang="en-US" dirty="0"/>
          </a:p>
          <a:p>
            <a:endParaRPr lang="en-US" dirty="0"/>
          </a:p>
          <a:p>
            <a:endParaRPr lang="en-US" dirty="0"/>
          </a:p>
          <a:p>
            <a:endParaRPr lang="en-US" dirty="0"/>
          </a:p>
          <a:p>
            <a:endParaRPr lang="en-US" dirty="0"/>
          </a:p>
          <a:p>
            <a:endParaRPr lang="en-US" dirty="0"/>
          </a:p>
          <a:p>
            <a:endParaRPr lang="en-US" sz="1400" dirty="0">
              <a:cs typeface="Arial" panose="020B0604020202020204" pitchFamily="34" charset="0"/>
            </a:endParaRPr>
          </a:p>
          <a:p>
            <a:r>
              <a:rPr lang="en-US" sz="1000" b="1" dirty="0">
                <a:cs typeface="Arial" panose="020B0604020202020204" pitchFamily="34" charset="0"/>
              </a:rPr>
              <a:t>Source: </a:t>
            </a:r>
            <a:r>
              <a:rPr lang="en-US" sz="1000" b="0" i="0" dirty="0" err="1">
                <a:effectLst/>
                <a:highlight>
                  <a:srgbClr val="FFFFFF"/>
                </a:highlight>
                <a:cs typeface="Arial" panose="020B0604020202020204" pitchFamily="34" charset="0"/>
              </a:rPr>
              <a:t>Oeffinger</a:t>
            </a:r>
            <a:r>
              <a:rPr lang="en-US" sz="1000" b="0" i="0" dirty="0">
                <a:effectLst/>
                <a:highlight>
                  <a:srgbClr val="FFFFFF"/>
                </a:highlight>
                <a:cs typeface="Arial" panose="020B0604020202020204" pitchFamily="34" charset="0"/>
              </a:rPr>
              <a:t> KC, </a:t>
            </a:r>
            <a:r>
              <a:rPr lang="en-US" sz="1000" b="0" i="0" dirty="0" err="1">
                <a:effectLst/>
                <a:highlight>
                  <a:srgbClr val="FFFFFF"/>
                </a:highlight>
                <a:cs typeface="Arial" panose="020B0604020202020204" pitchFamily="34" charset="0"/>
              </a:rPr>
              <a:t>Fontham</a:t>
            </a:r>
            <a:r>
              <a:rPr lang="en-US" sz="1000" b="0" i="0" dirty="0">
                <a:effectLst/>
                <a:highlight>
                  <a:srgbClr val="FFFFFF"/>
                </a:highlight>
                <a:cs typeface="Arial" panose="020B0604020202020204" pitchFamily="34" charset="0"/>
              </a:rPr>
              <a:t> ETH, Etzioni R, et al. Breast Cancer Screening for Women at Average Risk: 2015 Guideline Update From the American Cancer Society. </a:t>
            </a:r>
            <a:r>
              <a:rPr lang="en-US" sz="1000" b="0" i="1" dirty="0">
                <a:effectLst/>
                <a:highlight>
                  <a:srgbClr val="FFFFFF"/>
                </a:highlight>
                <a:cs typeface="Arial" panose="020B0604020202020204" pitchFamily="34" charset="0"/>
              </a:rPr>
              <a:t>JAMA.</a:t>
            </a:r>
            <a:r>
              <a:rPr lang="en-US" sz="1000" b="0" i="0" dirty="0">
                <a:effectLst/>
                <a:highlight>
                  <a:srgbClr val="FFFFFF"/>
                </a:highlight>
                <a:cs typeface="Arial" panose="020B0604020202020204" pitchFamily="34" charset="0"/>
              </a:rPr>
              <a:t> 2015;314(15):1599–1614. doi:10.1001/jama.2015.12783.</a:t>
            </a:r>
            <a:endParaRPr lang="en-US" sz="1000" dirty="0">
              <a:cs typeface="Arial" panose="020B0604020202020204" pitchFamily="34" charset="0"/>
            </a:endParaRPr>
          </a:p>
        </p:txBody>
      </p:sp>
      <p:pic>
        <p:nvPicPr>
          <p:cNvPr id="6" name="Picture 5">
            <a:extLst>
              <a:ext uri="{FF2B5EF4-FFF2-40B4-BE49-F238E27FC236}">
                <a16:creationId xmlns:a16="http://schemas.microsoft.com/office/drawing/2014/main" id="{ED6F3C3F-4DE2-242A-732D-6FBFD61F6FAF}"/>
              </a:ext>
            </a:extLst>
          </p:cNvPr>
          <p:cNvPicPr>
            <a:picLocks noChangeAspect="1"/>
          </p:cNvPicPr>
          <p:nvPr/>
        </p:nvPicPr>
        <p:blipFill>
          <a:blip r:embed="rId4" cstate="screen">
            <a:extLst>
              <a:ext uri="{28A0092B-C50C-407E-A947-70E740481C1C}">
                <a14:useLocalDpi xmlns:a14="http://schemas.microsoft.com/office/drawing/2010/main"/>
              </a:ext>
            </a:extLst>
          </a:blip>
          <a:srcRect/>
          <a:stretch/>
        </p:blipFill>
        <p:spPr>
          <a:xfrm>
            <a:off x="8043169" y="6269430"/>
            <a:ext cx="1003284" cy="550583"/>
          </a:xfrm>
          <a:prstGeom prst="rect">
            <a:avLst/>
          </a:prstGeom>
        </p:spPr>
      </p:pic>
    </p:spTree>
    <p:extLst>
      <p:ext uri="{BB962C8B-B14F-4D97-AF65-F5344CB8AC3E}">
        <p14:creationId xmlns:p14="http://schemas.microsoft.com/office/powerpoint/2010/main" val="207999652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0B3DCF12-D8CE-25B0-6800-56E9C2C94960}"/>
              </a:ext>
            </a:extLst>
          </p:cNvPr>
          <p:cNvSpPr txBox="1"/>
          <p:nvPr/>
        </p:nvSpPr>
        <p:spPr>
          <a:xfrm>
            <a:off x="577452" y="162850"/>
            <a:ext cx="7989096" cy="736355"/>
          </a:xfrm>
          <a:prstGeom prst="rect">
            <a:avLst/>
          </a:prstGeom>
          <a:noFill/>
        </p:spPr>
        <p:txBody>
          <a:bodyPr wrap="square">
            <a:spAutoFit/>
          </a:bodyPr>
          <a:lstStyle/>
          <a:p>
            <a:pPr marL="0" marR="0">
              <a:lnSpc>
                <a:spcPct val="107000"/>
              </a:lnSpc>
              <a:spcBef>
                <a:spcPts val="1200"/>
              </a:spcBef>
              <a:spcAft>
                <a:spcPts val="0"/>
              </a:spcAft>
            </a:pPr>
            <a:r>
              <a:rPr lang="en-US" sz="2000" b="1" kern="100" dirty="0">
                <a:effectLst/>
                <a:ea typeface="Times New Roman" panose="02020603050405020304" pitchFamily="18" charset="0"/>
                <a:cs typeface="Times New Roman" panose="02020603050405020304" pitchFamily="18" charset="0"/>
              </a:rPr>
              <a:t>Trends in Mammography Within the Past Two Years, Females 40 Years and Older, by Race/Ethnicity, US, 2000-2021</a:t>
            </a:r>
          </a:p>
        </p:txBody>
      </p:sp>
      <p:sp>
        <p:nvSpPr>
          <p:cNvPr id="7" name="TextBox 6">
            <a:extLst>
              <a:ext uri="{FF2B5EF4-FFF2-40B4-BE49-F238E27FC236}">
                <a16:creationId xmlns:a16="http://schemas.microsoft.com/office/drawing/2014/main" id="{D73177FB-53A4-11B1-E933-1A7AC2D180A1}"/>
              </a:ext>
            </a:extLst>
          </p:cNvPr>
          <p:cNvSpPr txBox="1"/>
          <p:nvPr/>
        </p:nvSpPr>
        <p:spPr>
          <a:xfrm>
            <a:off x="709295" y="5841365"/>
            <a:ext cx="6665976" cy="908326"/>
          </a:xfrm>
          <a:prstGeom prst="rect">
            <a:avLst/>
          </a:prstGeom>
          <a:noFill/>
        </p:spPr>
        <p:txBody>
          <a:bodyPr wrap="square">
            <a:spAutoFit/>
          </a:bodyPr>
          <a:lstStyle/>
          <a:p>
            <a:pPr marL="0" marR="0">
              <a:lnSpc>
                <a:spcPct val="107000"/>
              </a:lnSpc>
              <a:spcBef>
                <a:spcPts val="0"/>
              </a:spcBef>
              <a:spcAft>
                <a:spcPts val="0"/>
              </a:spcAft>
              <a:tabLst>
                <a:tab pos="1454150" algn="l"/>
              </a:tabLst>
            </a:pPr>
            <a:r>
              <a:rPr lang="en-US" sz="1000" kern="100" dirty="0">
                <a:effectLst/>
                <a:latin typeface="Calibri" panose="020F0502020204030204" pitchFamily="34" charset="0"/>
                <a:ea typeface="Calibri" panose="020F0502020204030204" pitchFamily="34" charset="0"/>
                <a:cs typeface="Times New Roman" panose="02020603050405020304" pitchFamily="18" charset="0"/>
              </a:rPr>
              <a:t>Respondents' sex was self-reported. The NHIS underwent a significant redesign in 2019 preventing comparability to prior years indicated by the line break.</a:t>
            </a:r>
            <a:r>
              <a:rPr lang="en-US" sz="1000" dirty="0">
                <a:effectLst/>
                <a:latin typeface="Calibri" panose="020F0502020204030204" pitchFamily="34" charset="0"/>
                <a:ea typeface="Calibri" panose="020F0502020204030204" pitchFamily="34" charset="0"/>
                <a:cs typeface="Times New Roman" panose="02020603050405020304" pitchFamily="18" charset="0"/>
              </a:rPr>
              <a:t> Breast cancer screening is defined as mammography in the past 2 years among females 40+ years. Breast cancer screening estimates are age-adjusted to the year 2000 US standard population using three age groups: 40-49, 50-64, and 65+ years. </a:t>
            </a:r>
            <a:endParaRPr lang="en-US" sz="10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tabLst>
                <a:tab pos="1454150" algn="l"/>
              </a:tabLst>
            </a:pPr>
            <a:r>
              <a:rPr lang="en-US" sz="1000" b="1" kern="100" dirty="0">
                <a:effectLst/>
                <a:latin typeface="Calibri" panose="020F0502020204030204" pitchFamily="34" charset="0"/>
                <a:ea typeface="Calibri" panose="020F0502020204030204" pitchFamily="34" charset="0"/>
                <a:cs typeface="Times New Roman" panose="02020603050405020304" pitchFamily="18" charset="0"/>
              </a:rPr>
              <a:t>Sources:</a:t>
            </a:r>
            <a:r>
              <a:rPr lang="en-US" sz="1000" kern="100" dirty="0">
                <a:effectLst/>
                <a:latin typeface="Calibri" panose="020F0502020204030204" pitchFamily="34" charset="0"/>
                <a:ea typeface="Calibri" panose="020F0502020204030204" pitchFamily="34" charset="0"/>
                <a:cs typeface="Times New Roman" panose="02020603050405020304" pitchFamily="18" charset="0"/>
              </a:rPr>
              <a:t> National Health Interview Survey, 2000-2021</a:t>
            </a:r>
          </a:p>
        </p:txBody>
      </p:sp>
      <p:pic>
        <p:nvPicPr>
          <p:cNvPr id="4" name="Picture 3">
            <a:extLst>
              <a:ext uri="{FF2B5EF4-FFF2-40B4-BE49-F238E27FC236}">
                <a16:creationId xmlns:a16="http://schemas.microsoft.com/office/drawing/2014/main" id="{DEF6B0D2-F25C-E895-B522-D9EFB6FF8947}"/>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a:off x="8043169" y="6269430"/>
            <a:ext cx="1003284" cy="550583"/>
          </a:xfrm>
          <a:prstGeom prst="rect">
            <a:avLst/>
          </a:prstGeom>
        </p:spPr>
      </p:pic>
      <p:pic>
        <p:nvPicPr>
          <p:cNvPr id="3" name="Picture 2" descr="Trends in Mammography Within the Past Two Years, Females 40 Years and Older, by Race/Ethnicity, US, 2000-2021&#10;">
            <a:extLst>
              <a:ext uri="{FF2B5EF4-FFF2-40B4-BE49-F238E27FC236}">
                <a16:creationId xmlns:a16="http://schemas.microsoft.com/office/drawing/2014/main" id="{73104DD3-7BD8-1761-04E1-E58D8F6F7177}"/>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09295" y="1016635"/>
            <a:ext cx="7725410" cy="4824730"/>
          </a:xfrm>
          <a:prstGeom prst="rect">
            <a:avLst/>
          </a:prstGeom>
          <a:ln>
            <a:solidFill>
              <a:schemeClr val="tx1"/>
            </a:solidFill>
          </a:ln>
        </p:spPr>
      </p:pic>
    </p:spTree>
    <p:extLst>
      <p:ext uri="{BB962C8B-B14F-4D97-AF65-F5344CB8AC3E}">
        <p14:creationId xmlns:p14="http://schemas.microsoft.com/office/powerpoint/2010/main" val="399177795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805EDAD8-4451-1030-A030-7C071A2D5D07}"/>
              </a:ext>
            </a:extLst>
          </p:cNvPr>
          <p:cNvSpPr txBox="1"/>
          <p:nvPr/>
        </p:nvSpPr>
        <p:spPr>
          <a:xfrm>
            <a:off x="898658" y="37987"/>
            <a:ext cx="7346684" cy="707886"/>
          </a:xfrm>
          <a:prstGeom prst="rect">
            <a:avLst/>
          </a:prstGeom>
          <a:noFill/>
        </p:spPr>
        <p:txBody>
          <a:bodyPr wrap="square" rtlCol="0">
            <a:spAutoFit/>
          </a:bodyPr>
          <a:lstStyle/>
          <a:p>
            <a:r>
              <a:rPr lang="en-US" sz="2000" b="1" dirty="0">
                <a:cs typeface="Arial" panose="020B0604020202020204" pitchFamily="34" charset="0"/>
              </a:rPr>
              <a:t>Up-to-date </a:t>
            </a:r>
            <a:r>
              <a:rPr lang="en-US" sz="2000" b="1" dirty="0">
                <a:effectLst/>
                <a:ea typeface="Calibri" panose="020F0502020204030204" pitchFamily="34" charset="0"/>
                <a:cs typeface="Times New Roman" panose="02020603050405020304" pitchFamily="18" charset="0"/>
              </a:rPr>
              <a:t>Mammography, by Race/Ethnicity, Females 40 Years and Older, US, 2021</a:t>
            </a:r>
            <a:endParaRPr lang="en-US" sz="2400" b="1" dirty="0">
              <a:cs typeface="Arial" panose="020B0604020202020204" pitchFamily="34" charset="0"/>
            </a:endParaRPr>
          </a:p>
        </p:txBody>
      </p:sp>
      <p:sp>
        <p:nvSpPr>
          <p:cNvPr id="8" name="TextBox 7">
            <a:extLst>
              <a:ext uri="{FF2B5EF4-FFF2-40B4-BE49-F238E27FC236}">
                <a16:creationId xmlns:a16="http://schemas.microsoft.com/office/drawing/2014/main" id="{8A47590B-2631-9338-82A1-64FE135D1973}"/>
              </a:ext>
            </a:extLst>
          </p:cNvPr>
          <p:cNvSpPr txBox="1"/>
          <p:nvPr/>
        </p:nvSpPr>
        <p:spPr>
          <a:xfrm>
            <a:off x="841248" y="5727696"/>
            <a:ext cx="7588743" cy="908326"/>
          </a:xfrm>
          <a:prstGeom prst="rect">
            <a:avLst/>
          </a:prstGeom>
          <a:noFill/>
        </p:spPr>
        <p:txBody>
          <a:bodyPr wrap="square">
            <a:spAutoFit/>
          </a:bodyPr>
          <a:lstStyle/>
          <a:p>
            <a:pPr marL="0" marR="0">
              <a:lnSpc>
                <a:spcPct val="107000"/>
              </a:lnSpc>
              <a:spcBef>
                <a:spcPts val="0"/>
              </a:spcBef>
              <a:spcAft>
                <a:spcPts val="0"/>
              </a:spcAft>
              <a:tabLst>
                <a:tab pos="781050" algn="l"/>
              </a:tabLst>
            </a:pPr>
            <a:r>
              <a:rPr lang="en-US" sz="1000" kern="100" dirty="0">
                <a:effectLst/>
                <a:latin typeface="Calibri" panose="020F0502020204030204" pitchFamily="34" charset="0"/>
                <a:ea typeface="Calibri" panose="020F0502020204030204" pitchFamily="34" charset="0"/>
                <a:cs typeface="Times New Roman" panose="02020603050405020304" pitchFamily="18" charset="0"/>
              </a:rPr>
              <a:t>ACS-American Cancer Society, USPSTF-United States Preventive Services Task Force. AIAN-American Indian or Alaska Native. Respondents' sex was self-reported. *Mammogram within the past year (ages 45-54 years) or past two years (ages ≥55 years). ACS estimates are age-adjusted to the year 2000 US standard population using 3 age groups: 45-49, 50-64, and ≥65 years. †USPSTF 2024 Recommendation: Mammogram within the past two years (ages 40-74). </a:t>
            </a:r>
            <a:r>
              <a:rPr lang="en-US" sz="1000" kern="100" dirty="0">
                <a:solidFill>
                  <a:srgbClr val="000000"/>
                </a:solidFill>
                <a:highlight>
                  <a:srgbClr val="FFFFFF"/>
                </a:highlight>
                <a:ea typeface="Calibri" panose="020F0502020204030204" pitchFamily="34" charset="0"/>
                <a:cs typeface="Times New Roman" panose="02020603050405020304" pitchFamily="18" charset="0"/>
              </a:rPr>
              <a:t>Estimates are age-adjusted using 3 age groups: 40-49, 50-64, and 65-74 years.</a:t>
            </a:r>
            <a:endParaRPr lang="en-US" sz="1000" kern="100" dirty="0">
              <a:ea typeface="Calibri" panose="020F0502020204030204" pitchFamily="34" charset="0"/>
              <a:cs typeface="Times New Roman" panose="02020603050405020304" pitchFamily="18" charset="0"/>
            </a:endParaRPr>
          </a:p>
          <a:p>
            <a:pPr marL="0" marR="0">
              <a:lnSpc>
                <a:spcPct val="107000"/>
              </a:lnSpc>
              <a:spcBef>
                <a:spcPts val="0"/>
              </a:spcBef>
              <a:spcAft>
                <a:spcPts val="0"/>
              </a:spcAft>
              <a:tabLst>
                <a:tab pos="781050" algn="l"/>
              </a:tabLst>
            </a:pPr>
            <a:r>
              <a:rPr lang="en-US" sz="1000" b="1" kern="100" dirty="0">
                <a:effectLst/>
                <a:latin typeface="Calibri" panose="020F0502020204030204" pitchFamily="34" charset="0"/>
                <a:ea typeface="Calibri" panose="020F0502020204030204" pitchFamily="34" charset="0"/>
                <a:cs typeface="Times New Roman" panose="02020603050405020304" pitchFamily="18" charset="0"/>
              </a:rPr>
              <a:t>Source:</a:t>
            </a:r>
            <a:r>
              <a:rPr lang="en-US" sz="1000" kern="100" dirty="0">
                <a:effectLst/>
                <a:latin typeface="Calibri" panose="020F0502020204030204" pitchFamily="34" charset="0"/>
                <a:ea typeface="Calibri" panose="020F0502020204030204" pitchFamily="34" charset="0"/>
                <a:cs typeface="Times New Roman" panose="02020603050405020304" pitchFamily="18" charset="0"/>
              </a:rPr>
              <a:t> National Health Interview Survey, 2021.         </a:t>
            </a:r>
          </a:p>
        </p:txBody>
      </p:sp>
      <p:pic>
        <p:nvPicPr>
          <p:cNvPr id="9" name="Picture 8">
            <a:extLst>
              <a:ext uri="{FF2B5EF4-FFF2-40B4-BE49-F238E27FC236}">
                <a16:creationId xmlns:a16="http://schemas.microsoft.com/office/drawing/2014/main" id="{DCBA8776-245A-E387-31B5-14F7E520E72F}"/>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a:off x="8043169" y="6269430"/>
            <a:ext cx="1003284" cy="550583"/>
          </a:xfrm>
          <a:prstGeom prst="rect">
            <a:avLst/>
          </a:prstGeom>
        </p:spPr>
      </p:pic>
      <p:pic>
        <p:nvPicPr>
          <p:cNvPr id="4" name="Picture 3" descr="Up-to-date Mammography, by Race/Ethnicity, Females 40 Years and Older, US, 2021&#10;">
            <a:extLst>
              <a:ext uri="{FF2B5EF4-FFF2-40B4-BE49-F238E27FC236}">
                <a16:creationId xmlns:a16="http://schemas.microsoft.com/office/drawing/2014/main" id="{BBFDFFEF-F404-6C17-3299-4F8558FBDD9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59548" y="849623"/>
            <a:ext cx="7470443" cy="4774323"/>
          </a:xfrm>
          <a:prstGeom prst="rect">
            <a:avLst/>
          </a:prstGeom>
        </p:spPr>
      </p:pic>
    </p:spTree>
    <p:extLst>
      <p:ext uri="{BB962C8B-B14F-4D97-AF65-F5344CB8AC3E}">
        <p14:creationId xmlns:p14="http://schemas.microsoft.com/office/powerpoint/2010/main" val="305887917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CB907A17-0448-FB83-477D-6F87CE741DED}"/>
              </a:ext>
            </a:extLst>
          </p:cNvPr>
          <p:cNvSpPr txBox="1"/>
          <p:nvPr/>
        </p:nvSpPr>
        <p:spPr>
          <a:xfrm>
            <a:off x="698034" y="52518"/>
            <a:ext cx="7918619" cy="400110"/>
          </a:xfrm>
          <a:prstGeom prst="rect">
            <a:avLst/>
          </a:prstGeom>
          <a:noFill/>
        </p:spPr>
        <p:txBody>
          <a:bodyPr wrap="square" rtlCol="0">
            <a:spAutoFit/>
          </a:bodyPr>
          <a:lstStyle/>
          <a:p>
            <a:r>
              <a:rPr lang="en-US" sz="2000" b="1" dirty="0">
                <a:cs typeface="Arial" panose="020B0604020202020204" pitchFamily="34" charset="0"/>
              </a:rPr>
              <a:t>Up-to-date Mammography, by Age, Females 40 Years and Older, US, 2021</a:t>
            </a:r>
          </a:p>
        </p:txBody>
      </p:sp>
      <p:sp>
        <p:nvSpPr>
          <p:cNvPr id="7" name="TextBox 6">
            <a:extLst>
              <a:ext uri="{FF2B5EF4-FFF2-40B4-BE49-F238E27FC236}">
                <a16:creationId xmlns:a16="http://schemas.microsoft.com/office/drawing/2014/main" id="{14E54084-BC0B-F3AE-F612-A724BF57C3DD}"/>
              </a:ext>
            </a:extLst>
          </p:cNvPr>
          <p:cNvSpPr txBox="1"/>
          <p:nvPr/>
        </p:nvSpPr>
        <p:spPr>
          <a:xfrm>
            <a:off x="836779" y="5636395"/>
            <a:ext cx="7708032" cy="908326"/>
          </a:xfrm>
          <a:prstGeom prst="rect">
            <a:avLst/>
          </a:prstGeom>
          <a:noFill/>
        </p:spPr>
        <p:txBody>
          <a:bodyPr wrap="square">
            <a:spAutoFit/>
          </a:bodyPr>
          <a:lstStyle/>
          <a:p>
            <a:pPr>
              <a:lnSpc>
                <a:spcPct val="107000"/>
              </a:lnSpc>
              <a:tabLst>
                <a:tab pos="781050" algn="l"/>
              </a:tabLst>
            </a:pPr>
            <a:r>
              <a:rPr lang="en-US" sz="1000" kern="100" dirty="0">
                <a:effectLst/>
                <a:latin typeface="Calibri" panose="020F0502020204030204" pitchFamily="34" charset="0"/>
                <a:ea typeface="Calibri" panose="020F0502020204030204" pitchFamily="34" charset="0"/>
                <a:cs typeface="Times New Roman" panose="02020603050405020304" pitchFamily="18" charset="0"/>
              </a:rPr>
              <a:t>ACS-American Cancer Society, USPSTF-United States Preventive Services Task Force. Respondents' sex was self-reported. *Mammogram within the past year (ages 45-54 years) or past two years (ages ≥55 years). *ACS estimates are age-adjusted to the year 2000 US standard population using 3 age groups: 45-49, 50-64, and ≥65 years. †USPSTF 2024 Recommendation: Mammogram within the past two years (ages 40-74). </a:t>
            </a:r>
            <a:r>
              <a:rPr lang="en-US" sz="1000" kern="100" dirty="0">
                <a:solidFill>
                  <a:srgbClr val="000000"/>
                </a:solidFill>
                <a:highlight>
                  <a:srgbClr val="FFFFFF"/>
                </a:highlight>
                <a:ea typeface="Calibri" panose="020F0502020204030204" pitchFamily="34" charset="0"/>
                <a:cs typeface="Times New Roman" panose="02020603050405020304" pitchFamily="18" charset="0"/>
              </a:rPr>
              <a:t>Estimates are age-adjusted using 3 age groups: 40-49, 50-64, and 65-74 years.</a:t>
            </a:r>
            <a:endParaRPr lang="en-US" sz="1000" kern="100" dirty="0">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tabLst>
                <a:tab pos="781050" algn="l"/>
              </a:tabLst>
            </a:pPr>
            <a:r>
              <a:rPr lang="en-US" sz="1000" b="1" kern="100" dirty="0">
                <a:effectLst/>
                <a:latin typeface="Calibri" panose="020F0502020204030204" pitchFamily="34" charset="0"/>
                <a:ea typeface="Calibri" panose="020F0502020204030204" pitchFamily="34" charset="0"/>
                <a:cs typeface="Times New Roman" panose="02020603050405020304" pitchFamily="18" charset="0"/>
              </a:rPr>
              <a:t>Source:</a:t>
            </a:r>
            <a:r>
              <a:rPr lang="en-US" sz="1000" kern="100" dirty="0">
                <a:effectLst/>
                <a:latin typeface="Calibri" panose="020F0502020204030204" pitchFamily="34" charset="0"/>
                <a:ea typeface="Calibri" panose="020F0502020204030204" pitchFamily="34" charset="0"/>
                <a:cs typeface="Times New Roman" panose="02020603050405020304" pitchFamily="18" charset="0"/>
              </a:rPr>
              <a:t> National Health Interview Survey, 2021.         </a:t>
            </a:r>
          </a:p>
        </p:txBody>
      </p:sp>
      <p:pic>
        <p:nvPicPr>
          <p:cNvPr id="8" name="Picture 7">
            <a:extLst>
              <a:ext uri="{FF2B5EF4-FFF2-40B4-BE49-F238E27FC236}">
                <a16:creationId xmlns:a16="http://schemas.microsoft.com/office/drawing/2014/main" id="{4B6D2EAF-1472-B909-B71F-BE46D32FAB46}"/>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a:off x="8043169" y="6269430"/>
            <a:ext cx="1003284" cy="550583"/>
          </a:xfrm>
          <a:prstGeom prst="rect">
            <a:avLst/>
          </a:prstGeom>
        </p:spPr>
      </p:pic>
      <p:pic>
        <p:nvPicPr>
          <p:cNvPr id="4" name="Picture 3" descr="Up-to-date Mammography, by Age, Females 40 Years and Older, US, 2021&#10;">
            <a:extLst>
              <a:ext uri="{FF2B5EF4-FFF2-40B4-BE49-F238E27FC236}">
                <a16:creationId xmlns:a16="http://schemas.microsoft.com/office/drawing/2014/main" id="{DC8C269F-25B3-C36C-B1DA-DBBD593E24C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36778" y="716523"/>
            <a:ext cx="7470443" cy="4771552"/>
          </a:xfrm>
          <a:prstGeom prst="rect">
            <a:avLst/>
          </a:prstGeom>
        </p:spPr>
      </p:pic>
    </p:spTree>
    <p:extLst>
      <p:ext uri="{BB962C8B-B14F-4D97-AF65-F5344CB8AC3E}">
        <p14:creationId xmlns:p14="http://schemas.microsoft.com/office/powerpoint/2010/main" val="400352289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EC648BEE-D9B6-83BA-BC60-3E6782AC4937}"/>
              </a:ext>
            </a:extLst>
          </p:cNvPr>
          <p:cNvSpPr txBox="1"/>
          <p:nvPr/>
        </p:nvSpPr>
        <p:spPr>
          <a:xfrm>
            <a:off x="251460" y="37987"/>
            <a:ext cx="8641080" cy="707886"/>
          </a:xfrm>
          <a:prstGeom prst="rect">
            <a:avLst/>
          </a:prstGeom>
          <a:noFill/>
        </p:spPr>
        <p:txBody>
          <a:bodyPr wrap="square" rtlCol="0">
            <a:spAutoFit/>
          </a:bodyPr>
          <a:lstStyle/>
          <a:p>
            <a:r>
              <a:rPr lang="en-US" sz="2000" b="1" dirty="0">
                <a:cs typeface="Arial" panose="020B0604020202020204" pitchFamily="34" charset="0"/>
              </a:rPr>
              <a:t>Up-to-date Mammography, by Insurance Status, Females 40 Years and Older, US, 2021</a:t>
            </a:r>
          </a:p>
        </p:txBody>
      </p:sp>
      <p:sp>
        <p:nvSpPr>
          <p:cNvPr id="7" name="TextBox 6">
            <a:extLst>
              <a:ext uri="{FF2B5EF4-FFF2-40B4-BE49-F238E27FC236}">
                <a16:creationId xmlns:a16="http://schemas.microsoft.com/office/drawing/2014/main" id="{8CF6A5AF-EE34-D004-0B2E-BFB1A9064CC0}"/>
              </a:ext>
            </a:extLst>
          </p:cNvPr>
          <p:cNvSpPr txBox="1"/>
          <p:nvPr/>
        </p:nvSpPr>
        <p:spPr>
          <a:xfrm>
            <a:off x="841248" y="5727904"/>
            <a:ext cx="7703563" cy="908326"/>
          </a:xfrm>
          <a:prstGeom prst="rect">
            <a:avLst/>
          </a:prstGeom>
          <a:noFill/>
        </p:spPr>
        <p:txBody>
          <a:bodyPr wrap="square">
            <a:spAutoFit/>
          </a:bodyPr>
          <a:lstStyle/>
          <a:p>
            <a:pPr>
              <a:lnSpc>
                <a:spcPct val="107000"/>
              </a:lnSpc>
              <a:tabLst>
                <a:tab pos="781050" algn="l"/>
              </a:tabLst>
            </a:pPr>
            <a:r>
              <a:rPr lang="en-US" sz="1000" kern="100" dirty="0">
                <a:effectLst/>
                <a:latin typeface="Calibri" panose="020F0502020204030204" pitchFamily="34" charset="0"/>
                <a:ea typeface="Calibri" panose="020F0502020204030204" pitchFamily="34" charset="0"/>
                <a:cs typeface="Times New Roman" panose="02020603050405020304" pitchFamily="18" charset="0"/>
              </a:rPr>
              <a:t>ACS-American Cancer Society, USPSTF-United States Preventive Services Task Force. Respondents' sex was self-reported. *Mammogram within the past year (ages 45-54 years) or past two years (ages ≥55 years). ACS estimates are age-adjusted to the year 2000 US standard population using 3 age groups: 45-49, 50-64, and ≥65 years. †USPSTF 2024 Recommendation: Mammogram within the past two years (ages 40-74). </a:t>
            </a:r>
            <a:r>
              <a:rPr lang="en-US" sz="1000" kern="100" dirty="0">
                <a:solidFill>
                  <a:srgbClr val="000000"/>
                </a:solidFill>
                <a:highlight>
                  <a:srgbClr val="FFFFFF"/>
                </a:highlight>
                <a:ea typeface="Calibri" panose="020F0502020204030204" pitchFamily="34" charset="0"/>
                <a:cs typeface="Times New Roman" panose="02020603050405020304" pitchFamily="18" charset="0"/>
              </a:rPr>
              <a:t>Estimates are age-adjusted using 3 age groups: 40-49, 50-64, and 65-74 years.</a:t>
            </a:r>
            <a:endParaRPr lang="en-US" sz="1000" kern="100" dirty="0">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tabLst>
                <a:tab pos="781050" algn="l"/>
              </a:tabLst>
            </a:pPr>
            <a:r>
              <a:rPr lang="en-US" sz="1000" b="1" kern="100" dirty="0">
                <a:effectLst/>
                <a:latin typeface="Calibri" panose="020F0502020204030204" pitchFamily="34" charset="0"/>
                <a:ea typeface="Calibri" panose="020F0502020204030204" pitchFamily="34" charset="0"/>
                <a:cs typeface="Times New Roman" panose="02020603050405020304" pitchFamily="18" charset="0"/>
              </a:rPr>
              <a:t>Source:</a:t>
            </a:r>
            <a:r>
              <a:rPr lang="en-US" sz="1000" kern="100" dirty="0">
                <a:effectLst/>
                <a:latin typeface="Calibri" panose="020F0502020204030204" pitchFamily="34" charset="0"/>
                <a:ea typeface="Calibri" panose="020F0502020204030204" pitchFamily="34" charset="0"/>
                <a:cs typeface="Times New Roman" panose="02020603050405020304" pitchFamily="18" charset="0"/>
              </a:rPr>
              <a:t> National Health Interview Survey, 2021.         </a:t>
            </a:r>
          </a:p>
        </p:txBody>
      </p:sp>
      <p:pic>
        <p:nvPicPr>
          <p:cNvPr id="8" name="Picture 7">
            <a:extLst>
              <a:ext uri="{FF2B5EF4-FFF2-40B4-BE49-F238E27FC236}">
                <a16:creationId xmlns:a16="http://schemas.microsoft.com/office/drawing/2014/main" id="{CE48AA9A-70E1-946D-077D-FCF6812869B1}"/>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a:off x="8043169" y="6269430"/>
            <a:ext cx="1003284" cy="550583"/>
          </a:xfrm>
          <a:prstGeom prst="rect">
            <a:avLst/>
          </a:prstGeom>
        </p:spPr>
      </p:pic>
      <p:pic>
        <p:nvPicPr>
          <p:cNvPr id="4" name="Picture 3" descr="Up-to-date Mammography, by Insurance Status, Females 40 Years and Older, US, 2021&#10;">
            <a:extLst>
              <a:ext uri="{FF2B5EF4-FFF2-40B4-BE49-F238E27FC236}">
                <a16:creationId xmlns:a16="http://schemas.microsoft.com/office/drawing/2014/main" id="{596A82B9-3526-CFDF-2814-E9EFBFF3AE0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57806" y="889074"/>
            <a:ext cx="7470443" cy="4768781"/>
          </a:xfrm>
          <a:prstGeom prst="rect">
            <a:avLst/>
          </a:prstGeom>
        </p:spPr>
      </p:pic>
    </p:spTree>
    <p:extLst>
      <p:ext uri="{BB962C8B-B14F-4D97-AF65-F5344CB8AC3E}">
        <p14:creationId xmlns:p14="http://schemas.microsoft.com/office/powerpoint/2010/main" val="220803683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0CD26EED-CA10-7D4C-7CE3-8322FC71F278}"/>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a:off x="8043169" y="6269430"/>
            <a:ext cx="1003284" cy="550583"/>
          </a:xfrm>
          <a:prstGeom prst="rect">
            <a:avLst/>
          </a:prstGeom>
        </p:spPr>
      </p:pic>
      <p:sp>
        <p:nvSpPr>
          <p:cNvPr id="7" name="Title 1" descr="Trends in Tobacco Use and Lung Cancer Death Rates in the US&#10;">
            <a:extLst>
              <a:ext uri="{FF2B5EF4-FFF2-40B4-BE49-F238E27FC236}">
                <a16:creationId xmlns:a16="http://schemas.microsoft.com/office/drawing/2014/main" id="{BC2BEF2D-70FE-FA2C-C89B-3B95ED29263C}"/>
              </a:ext>
            </a:extLst>
          </p:cNvPr>
          <p:cNvSpPr>
            <a:spLocks noGrp="1"/>
          </p:cNvSpPr>
          <p:nvPr/>
        </p:nvSpPr>
        <p:spPr bwMode="auto">
          <a:xfrm>
            <a:off x="1291301" y="86800"/>
            <a:ext cx="6561398"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lvl1pPr algn="l" rtl="0" eaLnBrk="0" fontAlgn="base" hangingPunct="0">
              <a:spcBef>
                <a:spcPct val="0"/>
              </a:spcBef>
              <a:spcAft>
                <a:spcPct val="0"/>
              </a:spcAft>
              <a:defRPr sz="3000">
                <a:solidFill>
                  <a:schemeClr val="tx1"/>
                </a:solidFill>
                <a:latin typeface="+mj-lt"/>
                <a:ea typeface="+mj-ea"/>
                <a:cs typeface="+mj-cs"/>
              </a:defRPr>
            </a:lvl1pPr>
            <a:lvl2pPr algn="l" rtl="0" eaLnBrk="0" fontAlgn="base" hangingPunct="0">
              <a:spcBef>
                <a:spcPct val="0"/>
              </a:spcBef>
              <a:spcAft>
                <a:spcPct val="0"/>
              </a:spcAft>
              <a:defRPr sz="3000">
                <a:solidFill>
                  <a:schemeClr val="tx1"/>
                </a:solidFill>
                <a:latin typeface="FrutigerBold" pitchFamily="2" charset="0"/>
                <a:ea typeface="Arial" charset="0"/>
                <a:cs typeface="Arial" charset="0"/>
              </a:defRPr>
            </a:lvl2pPr>
            <a:lvl3pPr algn="l" rtl="0" eaLnBrk="0" fontAlgn="base" hangingPunct="0">
              <a:spcBef>
                <a:spcPct val="0"/>
              </a:spcBef>
              <a:spcAft>
                <a:spcPct val="0"/>
              </a:spcAft>
              <a:defRPr sz="3000">
                <a:solidFill>
                  <a:schemeClr val="tx1"/>
                </a:solidFill>
                <a:latin typeface="FrutigerBold" pitchFamily="2" charset="0"/>
                <a:ea typeface="Arial" charset="0"/>
                <a:cs typeface="Arial" charset="0"/>
              </a:defRPr>
            </a:lvl3pPr>
            <a:lvl4pPr algn="l" rtl="0" eaLnBrk="0" fontAlgn="base" hangingPunct="0">
              <a:spcBef>
                <a:spcPct val="0"/>
              </a:spcBef>
              <a:spcAft>
                <a:spcPct val="0"/>
              </a:spcAft>
              <a:defRPr sz="3000">
                <a:solidFill>
                  <a:schemeClr val="tx1"/>
                </a:solidFill>
                <a:latin typeface="FrutigerBold" pitchFamily="2" charset="0"/>
                <a:ea typeface="Arial" charset="0"/>
                <a:cs typeface="Arial" charset="0"/>
              </a:defRPr>
            </a:lvl4pPr>
            <a:lvl5pPr algn="l" rtl="0" eaLnBrk="0" fontAlgn="base" hangingPunct="0">
              <a:spcBef>
                <a:spcPct val="0"/>
              </a:spcBef>
              <a:spcAft>
                <a:spcPct val="0"/>
              </a:spcAft>
              <a:defRPr sz="3000">
                <a:solidFill>
                  <a:schemeClr val="tx1"/>
                </a:solidFill>
                <a:latin typeface="FrutigerBold" pitchFamily="2" charset="0"/>
                <a:ea typeface="Arial" charset="0"/>
                <a:cs typeface="Arial" charset="0"/>
              </a:defRPr>
            </a:lvl5pPr>
            <a:lvl6pPr marL="457200" algn="l" rtl="0" fontAlgn="base">
              <a:spcBef>
                <a:spcPct val="0"/>
              </a:spcBef>
              <a:spcAft>
                <a:spcPct val="0"/>
              </a:spcAft>
              <a:defRPr sz="3000">
                <a:solidFill>
                  <a:schemeClr val="tx1"/>
                </a:solidFill>
                <a:latin typeface="FrutigerBold" pitchFamily="2" charset="0"/>
                <a:ea typeface="Arial" charset="0"/>
                <a:cs typeface="Arial" charset="0"/>
              </a:defRPr>
            </a:lvl6pPr>
            <a:lvl7pPr marL="914400" algn="l" rtl="0" fontAlgn="base">
              <a:spcBef>
                <a:spcPct val="0"/>
              </a:spcBef>
              <a:spcAft>
                <a:spcPct val="0"/>
              </a:spcAft>
              <a:defRPr sz="3000">
                <a:solidFill>
                  <a:schemeClr val="tx1"/>
                </a:solidFill>
                <a:latin typeface="FrutigerBold" pitchFamily="2" charset="0"/>
                <a:ea typeface="Arial" charset="0"/>
                <a:cs typeface="Arial" charset="0"/>
              </a:defRPr>
            </a:lvl7pPr>
            <a:lvl8pPr marL="1371600" algn="l" rtl="0" fontAlgn="base">
              <a:spcBef>
                <a:spcPct val="0"/>
              </a:spcBef>
              <a:spcAft>
                <a:spcPct val="0"/>
              </a:spcAft>
              <a:defRPr sz="3000">
                <a:solidFill>
                  <a:schemeClr val="tx1"/>
                </a:solidFill>
                <a:latin typeface="FrutigerBold" pitchFamily="2" charset="0"/>
                <a:ea typeface="Arial" charset="0"/>
                <a:cs typeface="Arial" charset="0"/>
              </a:defRPr>
            </a:lvl8pPr>
            <a:lvl9pPr marL="1828800" algn="l" rtl="0" fontAlgn="base">
              <a:spcBef>
                <a:spcPct val="0"/>
              </a:spcBef>
              <a:spcAft>
                <a:spcPct val="0"/>
              </a:spcAft>
              <a:defRPr sz="3000">
                <a:solidFill>
                  <a:schemeClr val="tx1"/>
                </a:solidFill>
                <a:latin typeface="FrutigerBold" pitchFamily="2" charset="0"/>
                <a:ea typeface="Arial" charset="0"/>
                <a:cs typeface="Arial" charset="0"/>
              </a:defRPr>
            </a:lvl9pPr>
          </a:lstStyle>
          <a:p>
            <a:r>
              <a:rPr lang="en-US" sz="2000" b="1" dirty="0">
                <a:latin typeface="+mn-lt"/>
              </a:rPr>
              <a:t>Trends in Tobacco Use and Lung Cancer Death Rates in the US</a:t>
            </a:r>
          </a:p>
        </p:txBody>
      </p:sp>
      <p:sp>
        <p:nvSpPr>
          <p:cNvPr id="8" name="Text Box 4">
            <a:extLst>
              <a:ext uri="{FF2B5EF4-FFF2-40B4-BE49-F238E27FC236}">
                <a16:creationId xmlns:a16="http://schemas.microsoft.com/office/drawing/2014/main" id="{F9BB5200-731A-6F33-DEF5-64B8B14F7C70}"/>
              </a:ext>
            </a:extLst>
          </p:cNvPr>
          <p:cNvSpPr txBox="1">
            <a:spLocks noChangeArrowheads="1"/>
          </p:cNvSpPr>
          <p:nvPr/>
        </p:nvSpPr>
        <p:spPr bwMode="auto">
          <a:xfrm>
            <a:off x="341911" y="5855752"/>
            <a:ext cx="7701258"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eaLnBrk="1" fontAlgn="base" hangingPunct="1">
              <a:spcBef>
                <a:spcPct val="50000"/>
              </a:spcBef>
              <a:spcAft>
                <a:spcPct val="0"/>
              </a:spcAft>
            </a:pPr>
            <a:r>
              <a:rPr lang="en-US" sz="1000" dirty="0">
                <a:solidFill>
                  <a:srgbClr val="000000"/>
                </a:solidFill>
                <a:ea typeface="ＭＳ Ｐゴシック" pitchFamily="34" charset="-128"/>
              </a:rPr>
              <a:t>Rates are age-adjusted to the 2000 US standard population. Due to changes in ICD coding, numerator information has changed over time. Rates for cancers of the lung and bronchus are affected by these coding changes. </a:t>
            </a:r>
          </a:p>
          <a:p>
            <a:r>
              <a:rPr lang="en-US" sz="1000" b="1" dirty="0">
                <a:solidFill>
                  <a:srgbClr val="000000"/>
                </a:solidFill>
                <a:ea typeface="ＭＳ Ｐゴシック" pitchFamily="34" charset="-128"/>
              </a:rPr>
              <a:t>Sources</a:t>
            </a:r>
            <a:r>
              <a:rPr lang="en-US" sz="1000" b="1" dirty="0">
                <a:ea typeface="ＭＳ Ｐゴシック" pitchFamily="34" charset="-128"/>
              </a:rPr>
              <a:t>: </a:t>
            </a:r>
            <a:r>
              <a:rPr lang="en-US" sz="1000" dirty="0">
                <a:ea typeface="ＭＳ Ｐゴシック" pitchFamily="34" charset="-128"/>
              </a:rPr>
              <a:t>Death rates: </a:t>
            </a:r>
            <a:r>
              <a:rPr lang="en-US" sz="1000" dirty="0">
                <a:solidFill>
                  <a:srgbClr val="000000"/>
                </a:solidFill>
                <a:ea typeface="ＭＳ Ｐゴシック" pitchFamily="34" charset="-128"/>
              </a:rPr>
              <a:t>US Mortality Volumes 1930 to 1959, US Mortality Data 1960 to 2020, National Center for Health Statistics, Centers for Disease Control and Prevention. Cigarette consumption: 1900-1999: US Department of Agriculture. 2000-2015: Wang, TW et al. PMID: 27932780. 2016-2020: Alcohol and Tobacco Tax and Trade Bureau (</a:t>
            </a:r>
            <a:r>
              <a:rPr lang="en-US" sz="1000" dirty="0"/>
              <a:t>https://www.ttb.gov/tobacco/tobacco-statistics) </a:t>
            </a:r>
            <a:r>
              <a:rPr lang="en-US" sz="1000" dirty="0">
                <a:solidFill>
                  <a:srgbClr val="000000"/>
                </a:solidFill>
                <a:ea typeface="ＭＳ Ｐゴシック" pitchFamily="34" charset="-128"/>
              </a:rPr>
              <a:t>and US Census population estimates (</a:t>
            </a:r>
            <a:r>
              <a:rPr lang="en-US" sz="1000" dirty="0"/>
              <a:t>https://www.census.gov/data/tables/time-series/demo/popest/2010s-national-detail.html)</a:t>
            </a:r>
            <a:r>
              <a:rPr lang="en-US" sz="1000" dirty="0">
                <a:solidFill>
                  <a:srgbClr val="000000"/>
                </a:solidFill>
                <a:ea typeface="ＭＳ Ｐゴシック" pitchFamily="34" charset="-128"/>
              </a:rPr>
              <a:t>. </a:t>
            </a:r>
            <a:endParaRPr lang="en-US" sz="1000" dirty="0"/>
          </a:p>
          <a:p>
            <a:pPr eaLnBrk="1" fontAlgn="base" hangingPunct="1">
              <a:spcAft>
                <a:spcPct val="0"/>
              </a:spcAft>
            </a:pPr>
            <a:endParaRPr lang="en-US" sz="1000" dirty="0">
              <a:solidFill>
                <a:srgbClr val="000000"/>
              </a:solidFill>
              <a:ea typeface="ＭＳ Ｐゴシック" pitchFamily="34" charset="-128"/>
            </a:endParaRPr>
          </a:p>
        </p:txBody>
      </p:sp>
      <p:pic>
        <p:nvPicPr>
          <p:cNvPr id="3" name="Picture 2" descr="Trends in Tobacco Use and Lung Cancer Death Rates in the US&#10;">
            <a:extLst>
              <a:ext uri="{FF2B5EF4-FFF2-40B4-BE49-F238E27FC236}">
                <a16:creationId xmlns:a16="http://schemas.microsoft.com/office/drawing/2014/main" id="{D2B501CC-5B82-98CF-002F-803C23BD786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66612" y="572858"/>
            <a:ext cx="8010776" cy="5273091"/>
          </a:xfrm>
          <a:prstGeom prst="rect">
            <a:avLst/>
          </a:prstGeom>
        </p:spPr>
      </p:pic>
    </p:spTree>
    <p:extLst>
      <p:ext uri="{BB962C8B-B14F-4D97-AF65-F5344CB8AC3E}">
        <p14:creationId xmlns:p14="http://schemas.microsoft.com/office/powerpoint/2010/main" val="284741549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6144352B-2B03-319C-33C1-C3764F750D1E}"/>
              </a:ext>
            </a:extLst>
          </p:cNvPr>
          <p:cNvSpPr txBox="1"/>
          <p:nvPr/>
        </p:nvSpPr>
        <p:spPr>
          <a:xfrm>
            <a:off x="921430" y="115580"/>
            <a:ext cx="7301139" cy="400110"/>
          </a:xfrm>
          <a:prstGeom prst="rect">
            <a:avLst/>
          </a:prstGeom>
          <a:noFill/>
        </p:spPr>
        <p:txBody>
          <a:bodyPr wrap="square" rtlCol="0">
            <a:spAutoFit/>
          </a:bodyPr>
          <a:lstStyle/>
          <a:p>
            <a:r>
              <a:rPr lang="en-US" sz="2000" b="1" dirty="0">
                <a:cs typeface="Arial" panose="020B0604020202020204" pitchFamily="34" charset="0"/>
              </a:rPr>
              <a:t>Cervical Cancer Screening Guidelines for Women with Average Risk</a:t>
            </a:r>
          </a:p>
        </p:txBody>
      </p:sp>
      <p:graphicFrame>
        <p:nvGraphicFramePr>
          <p:cNvPr id="4" name="Table 3" descr="Cervical Cancer Screening Guidelines for Women with Average Risk&#10;">
            <a:extLst>
              <a:ext uri="{FF2B5EF4-FFF2-40B4-BE49-F238E27FC236}">
                <a16:creationId xmlns:a16="http://schemas.microsoft.com/office/drawing/2014/main" id="{8345E465-6A77-5DAE-8105-FAD7AD896D60}"/>
              </a:ext>
            </a:extLst>
          </p:cNvPr>
          <p:cNvGraphicFramePr>
            <a:graphicFrameLocks noGrp="1"/>
          </p:cNvGraphicFramePr>
          <p:nvPr>
            <p:extLst>
              <p:ext uri="{D42A27DB-BD31-4B8C-83A1-F6EECF244321}">
                <p14:modId xmlns:p14="http://schemas.microsoft.com/office/powerpoint/2010/main" val="2605205949"/>
              </p:ext>
            </p:extLst>
          </p:nvPr>
        </p:nvGraphicFramePr>
        <p:xfrm>
          <a:off x="324612" y="627014"/>
          <a:ext cx="8494776" cy="3364733"/>
        </p:xfrm>
        <a:graphic>
          <a:graphicData uri="http://schemas.openxmlformats.org/drawingml/2006/table">
            <a:tbl>
              <a:tblPr firstRow="1" firstCol="1" bandRow="1">
                <a:tableStyleId>{073A0DAA-6AF3-43AB-8588-CEC1D06C72B9}</a:tableStyleId>
              </a:tblPr>
              <a:tblGrid>
                <a:gridCol w="1983309">
                  <a:extLst>
                    <a:ext uri="{9D8B030D-6E8A-4147-A177-3AD203B41FA5}">
                      <a16:colId xmlns:a16="http://schemas.microsoft.com/office/drawing/2014/main" val="2033563280"/>
                    </a:ext>
                  </a:extLst>
                </a:gridCol>
                <a:gridCol w="2270053">
                  <a:extLst>
                    <a:ext uri="{9D8B030D-6E8A-4147-A177-3AD203B41FA5}">
                      <a16:colId xmlns:a16="http://schemas.microsoft.com/office/drawing/2014/main" val="592299836"/>
                    </a:ext>
                  </a:extLst>
                </a:gridCol>
                <a:gridCol w="4241414">
                  <a:extLst>
                    <a:ext uri="{9D8B030D-6E8A-4147-A177-3AD203B41FA5}">
                      <a16:colId xmlns:a16="http://schemas.microsoft.com/office/drawing/2014/main" val="3249895430"/>
                    </a:ext>
                  </a:extLst>
                </a:gridCol>
              </a:tblGrid>
              <a:tr h="894010">
                <a:tc>
                  <a:txBody>
                    <a:bodyPr/>
                    <a:lstStyle/>
                    <a:p>
                      <a:pPr marL="0" marR="0" algn="l" fontAlgn="base">
                        <a:lnSpc>
                          <a:spcPct val="107000"/>
                        </a:lnSpc>
                        <a:spcBef>
                          <a:spcPts val="0"/>
                        </a:spcBef>
                        <a:spcAft>
                          <a:spcPts val="0"/>
                        </a:spcAft>
                      </a:pPr>
                      <a:r>
                        <a:rPr lang="en-US" sz="1400" kern="0" dirty="0">
                          <a:effectLst/>
                          <a:latin typeface="+mn-lt"/>
                          <a:cs typeface="Arial" panose="020B0604020202020204" pitchFamily="34" charset="0"/>
                        </a:rPr>
                        <a:t>Population </a:t>
                      </a:r>
                      <a:endParaRPr lang="en-US" sz="1600" kern="100" dirty="0">
                        <a:effectLst/>
                        <a:latin typeface="+mn-lt"/>
                        <a:ea typeface="Calibri" panose="020F0502020204030204" pitchFamily="34" charset="0"/>
                        <a:cs typeface="Arial" panose="020B0604020202020204" pitchFamily="34" charset="0"/>
                      </a:endParaRPr>
                    </a:p>
                  </a:txBody>
                  <a:tcPr marL="0" marR="0" marT="0" marB="0" anchor="ctr"/>
                </a:tc>
                <a:tc>
                  <a:txBody>
                    <a:bodyPr/>
                    <a:lstStyle/>
                    <a:p>
                      <a:pPr marL="0" marR="0" algn="l" fontAlgn="base">
                        <a:lnSpc>
                          <a:spcPct val="107000"/>
                        </a:lnSpc>
                        <a:spcBef>
                          <a:spcPts val="0"/>
                        </a:spcBef>
                        <a:spcAft>
                          <a:spcPts val="0"/>
                        </a:spcAft>
                      </a:pPr>
                      <a:r>
                        <a:rPr lang="en-US" sz="1400" kern="0">
                          <a:effectLst/>
                          <a:latin typeface="+mn-lt"/>
                          <a:cs typeface="Arial" panose="020B0604020202020204" pitchFamily="34" charset="0"/>
                        </a:rPr>
                        <a:t>Test or Procedure </a:t>
                      </a:r>
                      <a:endParaRPr lang="en-US" sz="1600" kern="100">
                        <a:effectLst/>
                        <a:latin typeface="+mn-lt"/>
                        <a:ea typeface="Calibri" panose="020F0502020204030204" pitchFamily="34" charset="0"/>
                        <a:cs typeface="Arial" panose="020B0604020202020204" pitchFamily="34" charset="0"/>
                      </a:endParaRPr>
                    </a:p>
                  </a:txBody>
                  <a:tcPr marL="0" marR="0" marT="0" marB="0" anchor="ctr"/>
                </a:tc>
                <a:tc>
                  <a:txBody>
                    <a:bodyPr/>
                    <a:lstStyle/>
                    <a:p>
                      <a:pPr marL="0" marR="0" algn="l" fontAlgn="base">
                        <a:lnSpc>
                          <a:spcPct val="107000"/>
                        </a:lnSpc>
                        <a:spcBef>
                          <a:spcPts val="0"/>
                        </a:spcBef>
                        <a:spcAft>
                          <a:spcPts val="0"/>
                        </a:spcAft>
                      </a:pPr>
                      <a:r>
                        <a:rPr lang="en-US" sz="1400" kern="0" dirty="0">
                          <a:effectLst/>
                          <a:latin typeface="+mn-lt"/>
                          <a:cs typeface="Arial" panose="020B0604020202020204" pitchFamily="34" charset="0"/>
                        </a:rPr>
                        <a:t>Recommendation </a:t>
                      </a:r>
                      <a:endParaRPr lang="en-US" sz="1600" kern="100" dirty="0">
                        <a:effectLst/>
                        <a:latin typeface="+mn-lt"/>
                        <a:ea typeface="Calibri" panose="020F0502020204030204" pitchFamily="34" charset="0"/>
                        <a:cs typeface="Arial" panose="020B0604020202020204" pitchFamily="34" charset="0"/>
                      </a:endParaRPr>
                    </a:p>
                  </a:txBody>
                  <a:tcPr marL="0" marR="0" marT="0" marB="0" anchor="ctr"/>
                </a:tc>
                <a:extLst>
                  <a:ext uri="{0D108BD9-81ED-4DB2-BD59-A6C34878D82A}">
                    <a16:rowId xmlns:a16="http://schemas.microsoft.com/office/drawing/2014/main" val="1314270640"/>
                  </a:ext>
                </a:extLst>
              </a:tr>
              <a:tr h="387597">
                <a:tc>
                  <a:txBody>
                    <a:bodyPr/>
                    <a:lstStyle/>
                    <a:p>
                      <a:pPr marL="0" marR="0" algn="l" fontAlgn="base">
                        <a:lnSpc>
                          <a:spcPct val="107000"/>
                        </a:lnSpc>
                        <a:spcBef>
                          <a:spcPts val="0"/>
                        </a:spcBef>
                        <a:spcAft>
                          <a:spcPts val="0"/>
                        </a:spcAft>
                      </a:pPr>
                      <a:r>
                        <a:rPr lang="en-US" sz="1400" kern="0" dirty="0">
                          <a:solidFill>
                            <a:schemeClr val="tx1"/>
                          </a:solidFill>
                          <a:effectLst/>
                          <a:latin typeface="+mn-lt"/>
                          <a:cs typeface="Arial" panose="020B0604020202020204" pitchFamily="34" charset="0"/>
                        </a:rPr>
                        <a:t>Women, ages 25-65  </a:t>
                      </a:r>
                      <a:endParaRPr lang="en-US" sz="1600" kern="100" dirty="0">
                        <a:solidFill>
                          <a:schemeClr val="tx1"/>
                        </a:solidFill>
                        <a:effectLst/>
                        <a:latin typeface="+mn-lt"/>
                        <a:ea typeface="Calibri" panose="020F0502020204030204" pitchFamily="34" charset="0"/>
                        <a:cs typeface="Arial" panose="020B0604020202020204" pitchFamily="34" charset="0"/>
                      </a:endParaRPr>
                    </a:p>
                  </a:txBody>
                  <a:tcPr marL="0" marR="0" marT="0" marB="0">
                    <a:solidFill>
                      <a:schemeClr val="bg2">
                        <a:lumMod val="90000"/>
                      </a:schemeClr>
                    </a:solidFill>
                  </a:tcPr>
                </a:tc>
                <a:tc>
                  <a:txBody>
                    <a:bodyPr/>
                    <a:lstStyle/>
                    <a:p>
                      <a:pPr marL="0" marR="0" algn="l" fontAlgn="base">
                        <a:lnSpc>
                          <a:spcPct val="107000"/>
                        </a:lnSpc>
                        <a:spcBef>
                          <a:spcPts val="0"/>
                        </a:spcBef>
                        <a:spcAft>
                          <a:spcPts val="0"/>
                        </a:spcAft>
                      </a:pPr>
                      <a:r>
                        <a:rPr lang="en-US" sz="1400" kern="0" dirty="0">
                          <a:effectLst/>
                          <a:latin typeface="+mn-lt"/>
                          <a:cs typeface="Arial" panose="020B0604020202020204" pitchFamily="34" charset="0"/>
                        </a:rPr>
                        <a:t>Primary HPV test (preferred), Pap test alone or co-testing (acceptable)  </a:t>
                      </a:r>
                      <a:endParaRPr lang="en-US" sz="1600" kern="100" dirty="0">
                        <a:effectLst/>
                        <a:latin typeface="+mn-lt"/>
                        <a:ea typeface="Calibri" panose="020F0502020204030204" pitchFamily="34" charset="0"/>
                        <a:cs typeface="Arial" panose="020B0604020202020204" pitchFamily="34" charset="0"/>
                      </a:endParaRPr>
                    </a:p>
                  </a:txBody>
                  <a:tcPr marL="0" marR="0" marT="0" marB="0">
                    <a:solidFill>
                      <a:schemeClr val="bg2">
                        <a:lumMod val="90000"/>
                      </a:schemeClr>
                    </a:solidFill>
                  </a:tcPr>
                </a:tc>
                <a:tc>
                  <a:txBody>
                    <a:bodyPr/>
                    <a:lstStyle/>
                    <a:p>
                      <a:pPr marL="0" marR="0" algn="l" fontAlgn="base">
                        <a:lnSpc>
                          <a:spcPct val="107000"/>
                        </a:lnSpc>
                        <a:spcBef>
                          <a:spcPts val="0"/>
                        </a:spcBef>
                        <a:spcAft>
                          <a:spcPts val="0"/>
                        </a:spcAft>
                      </a:pPr>
                      <a:r>
                        <a:rPr lang="en-US" sz="1400" kern="100" dirty="0">
                          <a:effectLst/>
                          <a:latin typeface="+mn-lt"/>
                          <a:cs typeface="Arial" panose="020B0604020202020204" pitchFamily="34" charset="0"/>
                        </a:rPr>
                        <a:t>Preferred: Primary HPV test alone every 5 years with an FDA-approved test for primary HPV screening. Acceptable: Co-testing (HPV test and Pap test) every 5 years or Pap test alone every 3 years.</a:t>
                      </a:r>
                      <a:endParaRPr lang="en-US" sz="1600" kern="100" dirty="0">
                        <a:effectLst/>
                        <a:latin typeface="+mn-lt"/>
                        <a:ea typeface="Calibri" panose="020F0502020204030204" pitchFamily="34" charset="0"/>
                        <a:cs typeface="Arial" panose="020B0604020202020204" pitchFamily="34" charset="0"/>
                      </a:endParaRPr>
                    </a:p>
                  </a:txBody>
                  <a:tcPr marL="0" marR="0" marT="0" marB="0">
                    <a:solidFill>
                      <a:schemeClr val="bg2">
                        <a:lumMod val="90000"/>
                      </a:schemeClr>
                    </a:solidFill>
                  </a:tcPr>
                </a:tc>
                <a:extLst>
                  <a:ext uri="{0D108BD9-81ED-4DB2-BD59-A6C34878D82A}">
                    <a16:rowId xmlns:a16="http://schemas.microsoft.com/office/drawing/2014/main" val="87959033"/>
                  </a:ext>
                </a:extLst>
              </a:tr>
              <a:tr h="191336">
                <a:tc>
                  <a:txBody>
                    <a:bodyPr/>
                    <a:lstStyle/>
                    <a:p>
                      <a:pPr marL="0" marR="0" algn="l" fontAlgn="base">
                        <a:lnSpc>
                          <a:spcPct val="107000"/>
                        </a:lnSpc>
                        <a:spcBef>
                          <a:spcPts val="0"/>
                        </a:spcBef>
                        <a:spcAft>
                          <a:spcPts val="0"/>
                        </a:spcAft>
                      </a:pPr>
                      <a:r>
                        <a:rPr lang="en-US" sz="1400" kern="100" dirty="0">
                          <a:solidFill>
                            <a:schemeClr val="tx1"/>
                          </a:solidFill>
                          <a:effectLst/>
                          <a:latin typeface="+mn-lt"/>
                          <a:cs typeface="Arial" panose="020B0604020202020204" pitchFamily="34" charset="0"/>
                        </a:rPr>
                        <a:t>Women, ages &gt;65</a:t>
                      </a:r>
                      <a:endParaRPr lang="en-US" sz="1600" kern="100" dirty="0">
                        <a:solidFill>
                          <a:schemeClr val="tx1"/>
                        </a:solidFill>
                        <a:effectLst/>
                        <a:latin typeface="+mn-lt"/>
                        <a:ea typeface="Calibri" panose="020F0502020204030204" pitchFamily="34" charset="0"/>
                        <a:cs typeface="Arial" panose="020B0604020202020204" pitchFamily="34" charset="0"/>
                      </a:endParaRPr>
                    </a:p>
                  </a:txBody>
                  <a:tcPr marL="0" marR="0" marT="0" marB="0">
                    <a:solidFill>
                      <a:schemeClr val="bg2">
                        <a:lumMod val="90000"/>
                      </a:schemeClr>
                    </a:solidFill>
                  </a:tcPr>
                </a:tc>
                <a:tc>
                  <a:txBody>
                    <a:bodyPr/>
                    <a:lstStyle/>
                    <a:p>
                      <a:pPr marL="0" marR="0" algn="l" fontAlgn="base">
                        <a:lnSpc>
                          <a:spcPct val="107000"/>
                        </a:lnSpc>
                        <a:spcBef>
                          <a:spcPts val="0"/>
                        </a:spcBef>
                        <a:spcAft>
                          <a:spcPts val="0"/>
                        </a:spcAft>
                      </a:pPr>
                      <a:r>
                        <a:rPr lang="en-US" sz="1400" kern="0" dirty="0">
                          <a:effectLst/>
                          <a:latin typeface="+mn-lt"/>
                          <a:cs typeface="Arial" panose="020B0604020202020204" pitchFamily="34" charset="0"/>
                        </a:rPr>
                        <a:t> </a:t>
                      </a:r>
                      <a:endParaRPr lang="en-US" sz="1600" kern="100" dirty="0">
                        <a:effectLst/>
                        <a:latin typeface="+mn-lt"/>
                        <a:ea typeface="Calibri" panose="020F0502020204030204" pitchFamily="34" charset="0"/>
                        <a:cs typeface="Arial" panose="020B0604020202020204" pitchFamily="34" charset="0"/>
                      </a:endParaRPr>
                    </a:p>
                  </a:txBody>
                  <a:tcPr marL="0" marR="0" marT="0" marB="0">
                    <a:solidFill>
                      <a:schemeClr val="bg2">
                        <a:lumMod val="90000"/>
                      </a:schemeClr>
                    </a:solidFill>
                  </a:tcPr>
                </a:tc>
                <a:tc>
                  <a:txBody>
                    <a:bodyPr/>
                    <a:lstStyle/>
                    <a:p>
                      <a:pPr marL="0" marR="0" algn="l" fontAlgn="base">
                        <a:lnSpc>
                          <a:spcPct val="107000"/>
                        </a:lnSpc>
                        <a:spcBef>
                          <a:spcPts val="0"/>
                        </a:spcBef>
                        <a:spcAft>
                          <a:spcPts val="0"/>
                        </a:spcAft>
                      </a:pPr>
                      <a:r>
                        <a:rPr lang="en-US" sz="1400" kern="100" dirty="0">
                          <a:effectLst/>
                          <a:latin typeface="+mn-lt"/>
                          <a:cs typeface="Arial" panose="020B0604020202020204" pitchFamily="34" charset="0"/>
                        </a:rPr>
                        <a:t>Discontinue screening if results from regular screening in the past 10 years were negative, with the most recent test within the past 5 years.</a:t>
                      </a:r>
                      <a:endParaRPr lang="en-US" sz="1600" kern="100" dirty="0">
                        <a:effectLst/>
                        <a:latin typeface="+mn-lt"/>
                        <a:ea typeface="Calibri" panose="020F0502020204030204" pitchFamily="34" charset="0"/>
                        <a:cs typeface="Arial" panose="020B0604020202020204" pitchFamily="34" charset="0"/>
                      </a:endParaRPr>
                    </a:p>
                  </a:txBody>
                  <a:tcPr marL="0" marR="0" marT="0" marB="0">
                    <a:solidFill>
                      <a:schemeClr val="bg2">
                        <a:lumMod val="90000"/>
                      </a:schemeClr>
                    </a:solidFill>
                  </a:tcPr>
                </a:tc>
                <a:extLst>
                  <a:ext uri="{0D108BD9-81ED-4DB2-BD59-A6C34878D82A}">
                    <a16:rowId xmlns:a16="http://schemas.microsoft.com/office/drawing/2014/main" val="512789411"/>
                  </a:ext>
                </a:extLst>
              </a:tr>
              <a:tr h="0">
                <a:tc>
                  <a:txBody>
                    <a:bodyPr/>
                    <a:lstStyle/>
                    <a:p>
                      <a:pPr marL="0" marR="0" algn="l" fontAlgn="base">
                        <a:lnSpc>
                          <a:spcPct val="107000"/>
                        </a:lnSpc>
                        <a:spcBef>
                          <a:spcPts val="0"/>
                        </a:spcBef>
                        <a:spcAft>
                          <a:spcPts val="0"/>
                        </a:spcAft>
                      </a:pPr>
                      <a:r>
                        <a:rPr lang="en-US" sz="1400" kern="100" dirty="0">
                          <a:solidFill>
                            <a:schemeClr val="tx1"/>
                          </a:solidFill>
                          <a:effectLst/>
                          <a:latin typeface="+mn-lt"/>
                          <a:cs typeface="Arial" panose="020B0604020202020204" pitchFamily="34" charset="0"/>
                        </a:rPr>
                        <a:t>Women who have been vaccinated against HPV</a:t>
                      </a:r>
                      <a:endParaRPr lang="en-US" sz="1600" kern="100" dirty="0">
                        <a:solidFill>
                          <a:schemeClr val="tx1"/>
                        </a:solidFill>
                        <a:effectLst/>
                        <a:latin typeface="+mn-lt"/>
                        <a:ea typeface="Calibri" panose="020F0502020204030204" pitchFamily="34" charset="0"/>
                        <a:cs typeface="Arial" panose="020B0604020202020204" pitchFamily="34" charset="0"/>
                      </a:endParaRPr>
                    </a:p>
                  </a:txBody>
                  <a:tcPr marL="0" marR="0" marT="0" marB="0">
                    <a:solidFill>
                      <a:schemeClr val="bg2">
                        <a:lumMod val="90000"/>
                      </a:schemeClr>
                    </a:solidFill>
                  </a:tcPr>
                </a:tc>
                <a:tc>
                  <a:txBody>
                    <a:bodyPr/>
                    <a:lstStyle/>
                    <a:p>
                      <a:pPr marL="0" marR="0" algn="l" fontAlgn="base">
                        <a:lnSpc>
                          <a:spcPct val="107000"/>
                        </a:lnSpc>
                        <a:spcBef>
                          <a:spcPts val="0"/>
                        </a:spcBef>
                        <a:spcAft>
                          <a:spcPts val="0"/>
                        </a:spcAft>
                      </a:pPr>
                      <a:r>
                        <a:rPr lang="en-US" sz="1400" kern="0" dirty="0">
                          <a:effectLst/>
                          <a:latin typeface="+mn-lt"/>
                          <a:cs typeface="Arial" panose="020B0604020202020204" pitchFamily="34" charset="0"/>
                        </a:rPr>
                        <a:t> </a:t>
                      </a:r>
                      <a:endParaRPr lang="en-US" sz="1600" kern="100" dirty="0">
                        <a:effectLst/>
                        <a:latin typeface="+mn-lt"/>
                        <a:ea typeface="Calibri" panose="020F0502020204030204" pitchFamily="34" charset="0"/>
                        <a:cs typeface="Arial" panose="020B0604020202020204" pitchFamily="34" charset="0"/>
                      </a:endParaRPr>
                    </a:p>
                  </a:txBody>
                  <a:tcPr marL="0" marR="0" marT="0" marB="0">
                    <a:solidFill>
                      <a:schemeClr val="bg2">
                        <a:lumMod val="90000"/>
                      </a:schemeClr>
                    </a:solidFill>
                  </a:tcPr>
                </a:tc>
                <a:tc>
                  <a:txBody>
                    <a:bodyPr/>
                    <a:lstStyle/>
                    <a:p>
                      <a:pPr marL="0" marR="0" algn="l" fontAlgn="base">
                        <a:lnSpc>
                          <a:spcPct val="107000"/>
                        </a:lnSpc>
                        <a:spcBef>
                          <a:spcPts val="0"/>
                        </a:spcBef>
                        <a:spcAft>
                          <a:spcPts val="0"/>
                        </a:spcAft>
                      </a:pPr>
                      <a:r>
                        <a:rPr lang="en-US" sz="1400" kern="100" dirty="0">
                          <a:effectLst/>
                          <a:latin typeface="+mn-lt"/>
                          <a:cs typeface="Arial" panose="020B0604020202020204" pitchFamily="34" charset="0"/>
                        </a:rPr>
                        <a:t>Follow age-specific screening recommendations (same as unvaccinated individuals).</a:t>
                      </a:r>
                      <a:endParaRPr lang="en-US" sz="1600" kern="100" dirty="0">
                        <a:effectLst/>
                        <a:latin typeface="+mn-lt"/>
                        <a:ea typeface="Calibri" panose="020F0502020204030204" pitchFamily="34" charset="0"/>
                        <a:cs typeface="Arial" panose="020B0604020202020204" pitchFamily="34" charset="0"/>
                      </a:endParaRPr>
                    </a:p>
                  </a:txBody>
                  <a:tcPr marL="0" marR="0" marT="0" marB="0">
                    <a:solidFill>
                      <a:schemeClr val="bg2">
                        <a:lumMod val="90000"/>
                      </a:schemeClr>
                    </a:solidFill>
                  </a:tcPr>
                </a:tc>
                <a:extLst>
                  <a:ext uri="{0D108BD9-81ED-4DB2-BD59-A6C34878D82A}">
                    <a16:rowId xmlns:a16="http://schemas.microsoft.com/office/drawing/2014/main" val="1747126290"/>
                  </a:ext>
                </a:extLst>
              </a:tr>
              <a:tr h="289467">
                <a:tc>
                  <a:txBody>
                    <a:bodyPr/>
                    <a:lstStyle/>
                    <a:p>
                      <a:pPr marL="0" marR="0" algn="l" fontAlgn="base">
                        <a:lnSpc>
                          <a:spcPct val="107000"/>
                        </a:lnSpc>
                        <a:spcBef>
                          <a:spcPts val="0"/>
                        </a:spcBef>
                        <a:spcAft>
                          <a:spcPts val="0"/>
                        </a:spcAft>
                      </a:pPr>
                      <a:r>
                        <a:rPr lang="en-US" sz="1400" kern="0" dirty="0">
                          <a:solidFill>
                            <a:schemeClr val="tx1"/>
                          </a:solidFill>
                          <a:effectLst/>
                          <a:latin typeface="+mn-lt"/>
                          <a:cs typeface="Arial" panose="020B0604020202020204" pitchFamily="34" charset="0"/>
                        </a:rPr>
                        <a:t>Women who have had a total hysterectomy  </a:t>
                      </a:r>
                      <a:endParaRPr lang="en-US" sz="1600" kern="100" dirty="0">
                        <a:solidFill>
                          <a:schemeClr val="tx1"/>
                        </a:solidFill>
                        <a:effectLst/>
                        <a:latin typeface="+mn-lt"/>
                        <a:ea typeface="Calibri" panose="020F0502020204030204" pitchFamily="34" charset="0"/>
                        <a:cs typeface="Arial" panose="020B0604020202020204" pitchFamily="34" charset="0"/>
                      </a:endParaRPr>
                    </a:p>
                  </a:txBody>
                  <a:tcPr marL="0" marR="0" marT="0" marB="0">
                    <a:solidFill>
                      <a:schemeClr val="bg2">
                        <a:lumMod val="90000"/>
                      </a:schemeClr>
                    </a:solidFill>
                  </a:tcPr>
                </a:tc>
                <a:tc>
                  <a:txBody>
                    <a:bodyPr/>
                    <a:lstStyle/>
                    <a:p>
                      <a:pPr marL="0" marR="0" algn="l" fontAlgn="base">
                        <a:lnSpc>
                          <a:spcPct val="107000"/>
                        </a:lnSpc>
                        <a:spcBef>
                          <a:spcPts val="0"/>
                        </a:spcBef>
                        <a:spcAft>
                          <a:spcPts val="0"/>
                        </a:spcAft>
                      </a:pPr>
                      <a:r>
                        <a:rPr lang="en-US" sz="1400" kern="0" dirty="0">
                          <a:effectLst/>
                          <a:latin typeface="+mn-lt"/>
                          <a:cs typeface="Arial" panose="020B0604020202020204" pitchFamily="34" charset="0"/>
                        </a:rPr>
                        <a:t> </a:t>
                      </a:r>
                      <a:endParaRPr lang="en-US" sz="1600" kern="100" dirty="0">
                        <a:effectLst/>
                        <a:latin typeface="+mn-lt"/>
                        <a:ea typeface="Calibri" panose="020F0502020204030204" pitchFamily="34" charset="0"/>
                        <a:cs typeface="Arial" panose="020B0604020202020204" pitchFamily="34" charset="0"/>
                      </a:endParaRPr>
                    </a:p>
                  </a:txBody>
                  <a:tcPr marL="0" marR="0" marT="0" marB="0">
                    <a:solidFill>
                      <a:schemeClr val="bg2">
                        <a:lumMod val="90000"/>
                      </a:schemeClr>
                    </a:solidFill>
                  </a:tcPr>
                </a:tc>
                <a:tc>
                  <a:txBody>
                    <a:bodyPr/>
                    <a:lstStyle/>
                    <a:p>
                      <a:pPr marL="0" marR="0" algn="l" fontAlgn="base">
                        <a:lnSpc>
                          <a:spcPct val="107000"/>
                        </a:lnSpc>
                        <a:spcBef>
                          <a:spcPts val="0"/>
                        </a:spcBef>
                        <a:spcAft>
                          <a:spcPts val="0"/>
                        </a:spcAft>
                      </a:pPr>
                      <a:r>
                        <a:rPr lang="en-US" sz="1400" kern="0" dirty="0">
                          <a:effectLst/>
                          <a:latin typeface="+mn-lt"/>
                          <a:cs typeface="Arial" panose="020B0604020202020204" pitchFamily="34" charset="0"/>
                        </a:rPr>
                        <a:t>Stop cervical cancer screening.  </a:t>
                      </a:r>
                      <a:endParaRPr lang="en-US" sz="1600" kern="100" dirty="0">
                        <a:effectLst/>
                        <a:latin typeface="+mn-lt"/>
                        <a:ea typeface="Calibri" panose="020F0502020204030204" pitchFamily="34" charset="0"/>
                        <a:cs typeface="Arial" panose="020B0604020202020204" pitchFamily="34" charset="0"/>
                      </a:endParaRPr>
                    </a:p>
                  </a:txBody>
                  <a:tcPr marL="0" marR="0" marT="0" marB="0">
                    <a:solidFill>
                      <a:schemeClr val="bg2">
                        <a:lumMod val="90000"/>
                      </a:schemeClr>
                    </a:solidFill>
                  </a:tcPr>
                </a:tc>
                <a:extLst>
                  <a:ext uri="{0D108BD9-81ED-4DB2-BD59-A6C34878D82A}">
                    <a16:rowId xmlns:a16="http://schemas.microsoft.com/office/drawing/2014/main" val="3025245694"/>
                  </a:ext>
                </a:extLst>
              </a:tr>
            </a:tbl>
          </a:graphicData>
        </a:graphic>
      </p:graphicFrame>
      <p:sp>
        <p:nvSpPr>
          <p:cNvPr id="6" name="TextBox 5">
            <a:extLst>
              <a:ext uri="{FF2B5EF4-FFF2-40B4-BE49-F238E27FC236}">
                <a16:creationId xmlns:a16="http://schemas.microsoft.com/office/drawing/2014/main" id="{D721107B-E88E-24F8-B690-FF83D0685E12}"/>
              </a:ext>
            </a:extLst>
          </p:cNvPr>
          <p:cNvSpPr txBox="1"/>
          <p:nvPr/>
        </p:nvSpPr>
        <p:spPr>
          <a:xfrm>
            <a:off x="290322" y="4249429"/>
            <a:ext cx="8563356" cy="2092881"/>
          </a:xfrm>
          <a:prstGeom prst="rect">
            <a:avLst/>
          </a:prstGeom>
          <a:noFill/>
        </p:spPr>
        <p:txBody>
          <a:bodyPr wrap="square">
            <a:spAutoFit/>
          </a:bodyPr>
          <a:lstStyle/>
          <a:p>
            <a:r>
              <a:rPr lang="en-US" dirty="0">
                <a:cs typeface="Arial" panose="020B0604020202020204" pitchFamily="34" charset="0"/>
              </a:rPr>
              <a:t>Visit </a:t>
            </a:r>
            <a:r>
              <a:rPr lang="en-US" dirty="0">
                <a:cs typeface="Arial" panose="020B0604020202020204" pitchFamily="34" charset="0"/>
                <a:hlinkClick r:id="rId3"/>
              </a:rPr>
              <a:t>www.cancer.org</a:t>
            </a:r>
            <a:r>
              <a:rPr lang="en-US" dirty="0">
                <a:cs typeface="Arial" panose="020B0604020202020204" pitchFamily="34" charset="0"/>
              </a:rPr>
              <a:t> for more information about the American Cancer Society Guidelines for the Early Detection of Cancer.</a:t>
            </a:r>
          </a:p>
          <a:p>
            <a:endParaRPr lang="en-US" dirty="0"/>
          </a:p>
          <a:p>
            <a:endParaRPr lang="en-US" dirty="0"/>
          </a:p>
          <a:p>
            <a:endParaRPr lang="en-US" dirty="0"/>
          </a:p>
          <a:p>
            <a:endParaRPr lang="en-US" dirty="0"/>
          </a:p>
          <a:p>
            <a:r>
              <a:rPr lang="en-US" sz="1000" b="1" dirty="0">
                <a:cs typeface="Arial" panose="020B0604020202020204" pitchFamily="34" charset="0"/>
              </a:rPr>
              <a:t>Source: </a:t>
            </a:r>
            <a:r>
              <a:rPr lang="en-US" sz="1000" b="0" i="0" dirty="0" err="1">
                <a:effectLst/>
                <a:highlight>
                  <a:srgbClr val="FFFFFF"/>
                </a:highlight>
                <a:cs typeface="Arial" panose="020B0604020202020204" pitchFamily="34" charset="0"/>
              </a:rPr>
              <a:t>Fontham</a:t>
            </a:r>
            <a:r>
              <a:rPr lang="en-US" sz="1000" b="0" i="0" dirty="0">
                <a:effectLst/>
                <a:highlight>
                  <a:srgbClr val="FFFFFF"/>
                </a:highlight>
                <a:cs typeface="Arial" panose="020B0604020202020204" pitchFamily="34" charset="0"/>
              </a:rPr>
              <a:t> ETH, Wolf AMD, Church TR, et al. Cervical cancer screening for individuals at average risk: 2020 guideline update from the American Cancer Society. </a:t>
            </a:r>
            <a:r>
              <a:rPr lang="en-US" sz="1000" b="0" i="1" dirty="0">
                <a:effectLst/>
                <a:highlight>
                  <a:srgbClr val="FFFFFF"/>
                </a:highlight>
                <a:cs typeface="Arial" panose="020B0604020202020204" pitchFamily="34" charset="0"/>
              </a:rPr>
              <a:t>CA Cancer J Clin</a:t>
            </a:r>
            <a:r>
              <a:rPr lang="en-US" sz="1000" b="0" i="0" dirty="0">
                <a:effectLst/>
                <a:highlight>
                  <a:srgbClr val="FFFFFF"/>
                </a:highlight>
                <a:cs typeface="Arial" panose="020B0604020202020204" pitchFamily="34" charset="0"/>
              </a:rPr>
              <a:t>. 2020;70(5):321-346. doi:10.3322/caac.21628.</a:t>
            </a:r>
            <a:endParaRPr lang="en-US" sz="1000" dirty="0">
              <a:cs typeface="Arial" panose="020B0604020202020204" pitchFamily="34" charset="0"/>
            </a:endParaRPr>
          </a:p>
        </p:txBody>
      </p:sp>
      <p:pic>
        <p:nvPicPr>
          <p:cNvPr id="7" name="Picture 6">
            <a:extLst>
              <a:ext uri="{FF2B5EF4-FFF2-40B4-BE49-F238E27FC236}">
                <a16:creationId xmlns:a16="http://schemas.microsoft.com/office/drawing/2014/main" id="{394FB183-00D8-9005-F848-89BD8C7C6213}"/>
              </a:ext>
            </a:extLst>
          </p:cNvPr>
          <p:cNvPicPr>
            <a:picLocks noChangeAspect="1"/>
          </p:cNvPicPr>
          <p:nvPr/>
        </p:nvPicPr>
        <p:blipFill>
          <a:blip r:embed="rId4" cstate="screen">
            <a:extLst>
              <a:ext uri="{28A0092B-C50C-407E-A947-70E740481C1C}">
                <a14:useLocalDpi xmlns:a14="http://schemas.microsoft.com/office/drawing/2010/main"/>
              </a:ext>
            </a:extLst>
          </a:blip>
          <a:srcRect/>
          <a:stretch/>
        </p:blipFill>
        <p:spPr>
          <a:xfrm>
            <a:off x="8043169" y="6269430"/>
            <a:ext cx="1003284" cy="550583"/>
          </a:xfrm>
          <a:prstGeom prst="rect">
            <a:avLst/>
          </a:prstGeom>
        </p:spPr>
      </p:pic>
    </p:spTree>
    <p:extLst>
      <p:ext uri="{BB962C8B-B14F-4D97-AF65-F5344CB8AC3E}">
        <p14:creationId xmlns:p14="http://schemas.microsoft.com/office/powerpoint/2010/main" val="97570065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1FC0C887-FBC6-E23E-9810-88BF9B7699DA}"/>
              </a:ext>
            </a:extLst>
          </p:cNvPr>
          <p:cNvSpPr txBox="1"/>
          <p:nvPr/>
        </p:nvSpPr>
        <p:spPr>
          <a:xfrm>
            <a:off x="460154" y="259629"/>
            <a:ext cx="8223692" cy="736355"/>
          </a:xfrm>
          <a:prstGeom prst="rect">
            <a:avLst/>
          </a:prstGeom>
          <a:noFill/>
        </p:spPr>
        <p:txBody>
          <a:bodyPr wrap="square">
            <a:spAutoFit/>
          </a:bodyPr>
          <a:lstStyle/>
          <a:p>
            <a:pPr marL="0" marR="0">
              <a:lnSpc>
                <a:spcPct val="107000"/>
              </a:lnSpc>
              <a:spcBef>
                <a:spcPts val="1200"/>
              </a:spcBef>
              <a:spcAft>
                <a:spcPts val="0"/>
              </a:spcAft>
            </a:pPr>
            <a:r>
              <a:rPr lang="en-US" sz="2000" b="1" kern="100" dirty="0">
                <a:effectLst/>
                <a:ea typeface="Times New Roman" panose="02020603050405020304" pitchFamily="18" charset="0"/>
                <a:cs typeface="Times New Roman" panose="02020603050405020304" pitchFamily="18" charset="0"/>
              </a:rPr>
              <a:t>Trends in Cervical Cancer Screening, Females 21-65 Years, by Race/Ethnicity, US, 2000-2021</a:t>
            </a:r>
          </a:p>
        </p:txBody>
      </p:sp>
      <p:sp>
        <p:nvSpPr>
          <p:cNvPr id="7" name="TextBox 6">
            <a:extLst>
              <a:ext uri="{FF2B5EF4-FFF2-40B4-BE49-F238E27FC236}">
                <a16:creationId xmlns:a16="http://schemas.microsoft.com/office/drawing/2014/main" id="{E5A45CE4-FC38-9A0D-355F-09E958DCB145}"/>
              </a:ext>
            </a:extLst>
          </p:cNvPr>
          <p:cNvSpPr txBox="1"/>
          <p:nvPr/>
        </p:nvSpPr>
        <p:spPr>
          <a:xfrm>
            <a:off x="829945" y="5787390"/>
            <a:ext cx="7111079" cy="1143262"/>
          </a:xfrm>
          <a:prstGeom prst="rect">
            <a:avLst/>
          </a:prstGeom>
          <a:noFill/>
        </p:spPr>
        <p:txBody>
          <a:bodyPr wrap="square">
            <a:spAutoFit/>
          </a:bodyPr>
          <a:lstStyle/>
          <a:p>
            <a:pPr marL="0" marR="0">
              <a:lnSpc>
                <a:spcPct val="107000"/>
              </a:lnSpc>
              <a:spcBef>
                <a:spcPts val="0"/>
              </a:spcBef>
              <a:spcAft>
                <a:spcPts val="0"/>
              </a:spcAft>
              <a:tabLst>
                <a:tab pos="1454150" algn="l"/>
              </a:tabLst>
            </a:pPr>
            <a:r>
              <a:rPr lang="en-US" sz="1000" kern="100" dirty="0">
                <a:effectLst/>
                <a:latin typeface="Calibri" panose="020F0502020204030204" pitchFamily="34" charset="0"/>
                <a:ea typeface="Calibri" panose="020F0502020204030204" pitchFamily="34" charset="0"/>
                <a:cs typeface="Times New Roman" panose="02020603050405020304" pitchFamily="18" charset="0"/>
              </a:rPr>
              <a:t>Respondents' sex was self-reported. The NHIS underwent a significant redesign in 2019 preventing comparability to prior years indicated by the line break. </a:t>
            </a:r>
            <a:r>
              <a:rPr lang="en-US" sz="1000" dirty="0">
                <a:effectLst/>
                <a:latin typeface="Calibri" panose="020F0502020204030204" pitchFamily="34" charset="0"/>
                <a:ea typeface="Calibri" panose="020F0502020204030204" pitchFamily="34" charset="0"/>
                <a:cs typeface="Times New Roman" panose="02020603050405020304" pitchFamily="18" charset="0"/>
              </a:rPr>
              <a:t>Cervical cancer screening is defined as Pap test in the past 3 years (2000-on) among females 21-65 years or HPV and Pap co-testing in the past 5 years (2015-on) among females 30-65 years who have not had a hysterectomy; hysterectomy data not available in 2003. Cervical cancer screening estimates are age-adjusted to the year 2000 US standard population using four age groups: 21-29, 30-39, 40-49, and 50-65 years.</a:t>
            </a:r>
          </a:p>
          <a:p>
            <a:pPr marL="0" marR="0">
              <a:lnSpc>
                <a:spcPct val="107000"/>
              </a:lnSpc>
              <a:spcBef>
                <a:spcPts val="0"/>
              </a:spcBef>
              <a:spcAft>
                <a:spcPts val="0"/>
              </a:spcAft>
              <a:tabLst>
                <a:tab pos="1454150" algn="l"/>
              </a:tabLst>
            </a:pPr>
            <a:r>
              <a:rPr lang="en-US" sz="1000" b="1" kern="100" dirty="0">
                <a:effectLst/>
                <a:latin typeface="Calibri" panose="020F0502020204030204" pitchFamily="34" charset="0"/>
                <a:ea typeface="Calibri" panose="020F0502020204030204" pitchFamily="34" charset="0"/>
                <a:cs typeface="Times New Roman" panose="02020603050405020304" pitchFamily="18" charset="0"/>
              </a:rPr>
              <a:t>Sources:</a:t>
            </a:r>
            <a:r>
              <a:rPr lang="en-US" sz="1000" kern="100" dirty="0">
                <a:effectLst/>
                <a:latin typeface="Calibri" panose="020F0502020204030204" pitchFamily="34" charset="0"/>
                <a:ea typeface="Calibri" panose="020F0502020204030204" pitchFamily="34" charset="0"/>
                <a:cs typeface="Times New Roman" panose="02020603050405020304" pitchFamily="18" charset="0"/>
              </a:rPr>
              <a:t> National Health Interview Survey, 2000-2021.</a:t>
            </a:r>
            <a:br>
              <a:rPr lang="en-US" sz="1000" dirty="0">
                <a:effectLst/>
                <a:latin typeface="Calibri" panose="020F0502020204030204" pitchFamily="34" charset="0"/>
                <a:ea typeface="Calibri" panose="020F0502020204030204" pitchFamily="34" charset="0"/>
                <a:cs typeface="Times New Roman" panose="02020603050405020304" pitchFamily="18" charset="0"/>
              </a:rPr>
            </a:br>
            <a:endParaRPr lang="en-US" sz="400" dirty="0"/>
          </a:p>
        </p:txBody>
      </p:sp>
      <p:pic>
        <p:nvPicPr>
          <p:cNvPr id="3" name="Picture 2">
            <a:extLst>
              <a:ext uri="{FF2B5EF4-FFF2-40B4-BE49-F238E27FC236}">
                <a16:creationId xmlns:a16="http://schemas.microsoft.com/office/drawing/2014/main" id="{5D9DC91C-9702-2BF5-F1AB-D030C1323C1C}"/>
              </a:ext>
            </a:extLst>
          </p:cNvPr>
          <p:cNvPicPr>
            <a:picLocks noChangeAspect="1"/>
          </p:cNvPicPr>
          <p:nvPr/>
        </p:nvPicPr>
        <p:blipFill>
          <a:blip r:embed="rId4" cstate="screen">
            <a:extLst>
              <a:ext uri="{28A0092B-C50C-407E-A947-70E740481C1C}">
                <a14:useLocalDpi xmlns:a14="http://schemas.microsoft.com/office/drawing/2010/main"/>
              </a:ext>
            </a:extLst>
          </a:blip>
          <a:srcRect/>
          <a:stretch/>
        </p:blipFill>
        <p:spPr>
          <a:xfrm>
            <a:off x="8043169" y="6269430"/>
            <a:ext cx="1003284" cy="550583"/>
          </a:xfrm>
          <a:prstGeom prst="rect">
            <a:avLst/>
          </a:prstGeom>
        </p:spPr>
      </p:pic>
      <p:pic>
        <p:nvPicPr>
          <p:cNvPr id="4" name="Picture 3" descr="Trends in Cervical Cancer Screening, Females 21-65 Years, by Race/Ethnicity, US, 2000-2021&#10;">
            <a:extLst>
              <a:ext uri="{FF2B5EF4-FFF2-40B4-BE49-F238E27FC236}">
                <a16:creationId xmlns:a16="http://schemas.microsoft.com/office/drawing/2014/main" id="{1A23BE83-9C6D-7369-5B70-730F1B4A253A}"/>
              </a:ext>
            </a:extLst>
          </p:cNvPr>
          <p:cNvPicPr>
            <a:picLocks noChangeAspect="1"/>
          </p:cNvPicPr>
          <p:nvPr/>
        </p:nvPicPr>
        <p:blipFill>
          <a:blip r:embed="rId5"/>
          <a:stretch>
            <a:fillRect/>
          </a:stretch>
        </p:blipFill>
        <p:spPr>
          <a:xfrm>
            <a:off x="829945" y="1070610"/>
            <a:ext cx="7484110" cy="4716780"/>
          </a:xfrm>
          <a:prstGeom prst="rect">
            <a:avLst/>
          </a:prstGeom>
        </p:spPr>
      </p:pic>
    </p:spTree>
    <p:extLst>
      <p:ext uri="{BB962C8B-B14F-4D97-AF65-F5344CB8AC3E}">
        <p14:creationId xmlns:p14="http://schemas.microsoft.com/office/powerpoint/2010/main" val="2457505039"/>
      </p:ext>
    </p:extLst>
  </p:cSld>
  <p:clrMapOvr>
    <a:masterClrMapping/>
  </p:clrMapOvr>
  <p:extLst>
    <p:ext uri="{6950BFC3-D8DA-4A85-94F7-54DA5524770B}">
      <p188:commentRel xmlns:p188="http://schemas.microsoft.com/office/powerpoint/2018/8/main" r:id="rId3"/>
    </p:ext>
  </p:extLs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FA65D47B-6CE6-913C-A950-10C22F591826}"/>
              </a:ext>
            </a:extLst>
          </p:cNvPr>
          <p:cNvSpPr txBox="1"/>
          <p:nvPr/>
        </p:nvSpPr>
        <p:spPr>
          <a:xfrm>
            <a:off x="841248" y="37899"/>
            <a:ext cx="7461504" cy="1015663"/>
          </a:xfrm>
          <a:prstGeom prst="rect">
            <a:avLst/>
          </a:prstGeom>
          <a:noFill/>
        </p:spPr>
        <p:txBody>
          <a:bodyPr wrap="square" rtlCol="0">
            <a:spAutoFit/>
          </a:bodyPr>
          <a:lstStyle/>
          <a:p>
            <a:r>
              <a:rPr lang="en-US" sz="2000" b="1" dirty="0">
                <a:cs typeface="Arial" panose="020B0604020202020204" pitchFamily="34" charset="0"/>
              </a:rPr>
              <a:t>Up-to-date </a:t>
            </a:r>
            <a:r>
              <a:rPr lang="en-US" sz="2000" b="1" kern="100" dirty="0">
                <a:effectLst/>
                <a:ea typeface="Times New Roman" panose="02020603050405020304" pitchFamily="18" charset="0"/>
                <a:cs typeface="Times New Roman" panose="02020603050405020304" pitchFamily="18" charset="0"/>
              </a:rPr>
              <a:t>Cervical Cancer Screening, Females 21-65 Years, by Race/Ethnicity, US, 2021</a:t>
            </a:r>
          </a:p>
          <a:p>
            <a:endParaRPr lang="en-US" sz="2000" b="1" dirty="0">
              <a:latin typeface="Arial" panose="020B0604020202020204" pitchFamily="34" charset="0"/>
              <a:cs typeface="Arial" panose="020B0604020202020204" pitchFamily="34" charset="0"/>
            </a:endParaRPr>
          </a:p>
        </p:txBody>
      </p:sp>
      <p:sp>
        <p:nvSpPr>
          <p:cNvPr id="7" name="TextBox 6">
            <a:extLst>
              <a:ext uri="{FF2B5EF4-FFF2-40B4-BE49-F238E27FC236}">
                <a16:creationId xmlns:a16="http://schemas.microsoft.com/office/drawing/2014/main" id="{D3604518-785E-4106-29A5-3F5799144665}"/>
              </a:ext>
            </a:extLst>
          </p:cNvPr>
          <p:cNvSpPr txBox="1"/>
          <p:nvPr/>
        </p:nvSpPr>
        <p:spPr>
          <a:xfrm>
            <a:off x="841246" y="5555192"/>
            <a:ext cx="7279560" cy="1286891"/>
          </a:xfrm>
          <a:prstGeom prst="rect">
            <a:avLst/>
          </a:prstGeom>
          <a:noFill/>
        </p:spPr>
        <p:txBody>
          <a:bodyPr wrap="square">
            <a:spAutoFit/>
          </a:bodyPr>
          <a:lstStyle/>
          <a:p>
            <a:pPr marL="0" marR="0">
              <a:lnSpc>
                <a:spcPct val="107000"/>
              </a:lnSpc>
              <a:spcBef>
                <a:spcPts val="0"/>
              </a:spcBef>
              <a:spcAft>
                <a:spcPts val="0"/>
              </a:spcAft>
              <a:tabLst>
                <a:tab pos="1454150" algn="l"/>
              </a:tabLst>
            </a:pPr>
            <a:r>
              <a:rPr lang="en-US" sz="1000" kern="100" dirty="0">
                <a:effectLst/>
                <a:latin typeface="Calibri" panose="020F0502020204030204" pitchFamily="34" charset="0"/>
                <a:ea typeface="Calibri" panose="020F0502020204030204" pitchFamily="34" charset="0"/>
                <a:cs typeface="Times New Roman" panose="02020603050405020304" pitchFamily="18" charset="0"/>
              </a:rPr>
              <a:t>ACS-American Cancer Society, USPSTF-United States Preventive Services Task Force. AIAN-American Indian or Alaska Native. Respondents' sex was self-reported.  Estimates are among females who have not had a hysterectomy. †Pap test in the past 3 years OR Pap test and HPV test within the past 5 years among females 25-65 years. ACS estimates are age-adjusted to the year 2000 US standard population using 4 age groups: 25-29, 30-39, 40-49, and 50-65 years. *Pap test in the past 3 years among females 21-65 years OR Pap test and HPV test within the past 5 years among females 30-65 years. USPSTF estimates are age-adjusted using 4 age groups: 21-29, 30-39, 40-49, and 50-65 years. Primary HPV testing estimates are not available due to questionnaire limitations.</a:t>
            </a:r>
          </a:p>
          <a:p>
            <a:pPr marL="0" marR="0">
              <a:lnSpc>
                <a:spcPct val="107000"/>
              </a:lnSpc>
              <a:spcBef>
                <a:spcPts val="0"/>
              </a:spcBef>
              <a:spcAft>
                <a:spcPts val="0"/>
              </a:spcAft>
              <a:tabLst>
                <a:tab pos="1454150" algn="l"/>
              </a:tabLst>
            </a:pPr>
            <a:r>
              <a:rPr lang="en-US" sz="1000" b="1" kern="100" dirty="0">
                <a:effectLst/>
                <a:latin typeface="Calibri" panose="020F0502020204030204" pitchFamily="34" charset="0"/>
                <a:ea typeface="Calibri" panose="020F0502020204030204" pitchFamily="34" charset="0"/>
                <a:cs typeface="Times New Roman" panose="02020603050405020304" pitchFamily="18" charset="0"/>
              </a:rPr>
              <a:t>Source:</a:t>
            </a:r>
            <a:r>
              <a:rPr lang="en-US" sz="1000" kern="100" dirty="0">
                <a:effectLst/>
                <a:latin typeface="Calibri" panose="020F0502020204030204" pitchFamily="34" charset="0"/>
                <a:ea typeface="Calibri" panose="020F0502020204030204" pitchFamily="34" charset="0"/>
                <a:cs typeface="Times New Roman" panose="02020603050405020304" pitchFamily="18" charset="0"/>
              </a:rPr>
              <a:t> National Health Interview Survey, 2021.</a:t>
            </a:r>
          </a:p>
        </p:txBody>
      </p:sp>
      <p:pic>
        <p:nvPicPr>
          <p:cNvPr id="3" name="Picture 2">
            <a:extLst>
              <a:ext uri="{FF2B5EF4-FFF2-40B4-BE49-F238E27FC236}">
                <a16:creationId xmlns:a16="http://schemas.microsoft.com/office/drawing/2014/main" id="{E8215A6A-7CAB-79AC-D23E-288B7A01B7B6}"/>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a:off x="8043169" y="6269430"/>
            <a:ext cx="1003284" cy="550583"/>
          </a:xfrm>
          <a:prstGeom prst="rect">
            <a:avLst/>
          </a:prstGeom>
        </p:spPr>
      </p:pic>
      <p:pic>
        <p:nvPicPr>
          <p:cNvPr id="6" name="Picture 5" descr="Up-to-date Cervical Cancer Screening, Females 21-65 Years, by Race/Ethnicity, US, 2021&#10;">
            <a:extLst>
              <a:ext uri="{FF2B5EF4-FFF2-40B4-BE49-F238E27FC236}">
                <a16:creationId xmlns:a16="http://schemas.microsoft.com/office/drawing/2014/main" id="{6CBCA56B-60D7-55DC-C0CD-1DCD835DDC9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41247" y="771424"/>
            <a:ext cx="7470443" cy="4771552"/>
          </a:xfrm>
          <a:prstGeom prst="rect">
            <a:avLst/>
          </a:prstGeom>
        </p:spPr>
      </p:pic>
    </p:spTree>
    <p:extLst>
      <p:ext uri="{BB962C8B-B14F-4D97-AF65-F5344CB8AC3E}">
        <p14:creationId xmlns:p14="http://schemas.microsoft.com/office/powerpoint/2010/main" val="43088134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5A212BDC-9182-F7BD-B3F0-A7C6AD385BCB}"/>
              </a:ext>
            </a:extLst>
          </p:cNvPr>
          <p:cNvSpPr txBox="1"/>
          <p:nvPr/>
        </p:nvSpPr>
        <p:spPr>
          <a:xfrm>
            <a:off x="841248" y="5571109"/>
            <a:ext cx="7360920" cy="1286891"/>
          </a:xfrm>
          <a:prstGeom prst="rect">
            <a:avLst/>
          </a:prstGeom>
          <a:noFill/>
        </p:spPr>
        <p:txBody>
          <a:bodyPr wrap="square">
            <a:spAutoFit/>
          </a:bodyPr>
          <a:lstStyle/>
          <a:p>
            <a:pPr marL="0" marR="0">
              <a:lnSpc>
                <a:spcPct val="107000"/>
              </a:lnSpc>
              <a:spcBef>
                <a:spcPts val="0"/>
              </a:spcBef>
              <a:spcAft>
                <a:spcPts val="0"/>
              </a:spcAft>
              <a:tabLst>
                <a:tab pos="1454150" algn="l"/>
              </a:tabLst>
            </a:pPr>
            <a:r>
              <a:rPr lang="en-US" sz="1000" kern="100" dirty="0">
                <a:effectLst/>
                <a:latin typeface="Calibri" panose="020F0502020204030204" pitchFamily="34" charset="0"/>
                <a:ea typeface="Calibri" panose="020F0502020204030204" pitchFamily="34" charset="0"/>
                <a:cs typeface="Times New Roman" panose="02020603050405020304" pitchFamily="18" charset="0"/>
              </a:rPr>
              <a:t>ACS-American Cancer Society, USPSTF-United States Preventive Services Task Force. Respondents' sex was self-reported.  Estimates are among females who have not had a hysterectomy. †Pap test in the past 3 years OR Pap test and HPV test within the past 5 years among females 25-65 years. ACS estimates are age-adjusted to the year 2000 US standard population using 4 age groups: 25-29, 30-39, 40-49, and 50-65 years. *Pap test in the past 3 years among females 21-65 years OR Pap test and HPV test within the past 5 years among females 30-65 years. USPSTF estimates are age-adjusted using 4 age groups: 21-29, 30-39, 40-49, and 50-65 years. Primary HPV testing estimates are not available due to questionnaire limitations.</a:t>
            </a:r>
          </a:p>
          <a:p>
            <a:pPr marL="0" marR="0">
              <a:lnSpc>
                <a:spcPct val="107000"/>
              </a:lnSpc>
              <a:spcBef>
                <a:spcPts val="0"/>
              </a:spcBef>
              <a:spcAft>
                <a:spcPts val="0"/>
              </a:spcAft>
              <a:tabLst>
                <a:tab pos="1454150" algn="l"/>
              </a:tabLst>
            </a:pPr>
            <a:r>
              <a:rPr lang="en-US" sz="1000" b="1" kern="100" dirty="0">
                <a:effectLst/>
                <a:latin typeface="Calibri" panose="020F0502020204030204" pitchFamily="34" charset="0"/>
                <a:ea typeface="Calibri" panose="020F0502020204030204" pitchFamily="34" charset="0"/>
                <a:cs typeface="Times New Roman" panose="02020603050405020304" pitchFamily="18" charset="0"/>
              </a:rPr>
              <a:t>Source:</a:t>
            </a:r>
            <a:r>
              <a:rPr lang="en-US" sz="1000" kern="100" dirty="0">
                <a:effectLst/>
                <a:latin typeface="Calibri" panose="020F0502020204030204" pitchFamily="34" charset="0"/>
                <a:ea typeface="Calibri" panose="020F0502020204030204" pitchFamily="34" charset="0"/>
                <a:cs typeface="Times New Roman" panose="02020603050405020304" pitchFamily="18" charset="0"/>
              </a:rPr>
              <a:t> National Health Interview Survey, 2021.</a:t>
            </a:r>
          </a:p>
        </p:txBody>
      </p:sp>
      <p:sp>
        <p:nvSpPr>
          <p:cNvPr id="8" name="TextBox 7" descr="&#10;">
            <a:extLst>
              <a:ext uri="{FF2B5EF4-FFF2-40B4-BE49-F238E27FC236}">
                <a16:creationId xmlns:a16="http://schemas.microsoft.com/office/drawing/2014/main" id="{1A869FED-2187-0E74-98A8-015E55B886A5}"/>
              </a:ext>
            </a:extLst>
          </p:cNvPr>
          <p:cNvSpPr txBox="1"/>
          <p:nvPr/>
        </p:nvSpPr>
        <p:spPr>
          <a:xfrm>
            <a:off x="668547" y="37987"/>
            <a:ext cx="7806906" cy="707886"/>
          </a:xfrm>
          <a:prstGeom prst="rect">
            <a:avLst/>
          </a:prstGeom>
          <a:noFill/>
        </p:spPr>
        <p:txBody>
          <a:bodyPr wrap="square" rtlCol="0">
            <a:spAutoFit/>
          </a:bodyPr>
          <a:lstStyle/>
          <a:p>
            <a:r>
              <a:rPr lang="en-US" sz="2000" b="1" dirty="0">
                <a:cs typeface="Arial" panose="020B0604020202020204" pitchFamily="34" charset="0"/>
              </a:rPr>
              <a:t>Up-to-date </a:t>
            </a:r>
            <a:r>
              <a:rPr lang="en-US" sz="2000" b="1" kern="100" dirty="0">
                <a:effectLst/>
                <a:ea typeface="Times New Roman" panose="02020603050405020304" pitchFamily="18" charset="0"/>
                <a:cs typeface="Times New Roman" panose="02020603050405020304" pitchFamily="18" charset="0"/>
              </a:rPr>
              <a:t>Cervical Cancer Screening, Females 21-65 Years, by Insurance Status, US, 2021</a:t>
            </a:r>
          </a:p>
        </p:txBody>
      </p:sp>
      <p:pic>
        <p:nvPicPr>
          <p:cNvPr id="2" name="Picture 1">
            <a:extLst>
              <a:ext uri="{FF2B5EF4-FFF2-40B4-BE49-F238E27FC236}">
                <a16:creationId xmlns:a16="http://schemas.microsoft.com/office/drawing/2014/main" id="{DA095E6A-DFDC-C873-DAE6-A0B1E4C83B8D}"/>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a:off x="8043169" y="6269430"/>
            <a:ext cx="1003284" cy="550583"/>
          </a:xfrm>
          <a:prstGeom prst="rect">
            <a:avLst/>
          </a:prstGeom>
        </p:spPr>
      </p:pic>
      <p:pic>
        <p:nvPicPr>
          <p:cNvPr id="11" name="Picture 10" descr="Up-to-date Cervical Cancer Screening, Females 21-65 Years, by Insurance Status, US, 2021&#10;">
            <a:extLst>
              <a:ext uri="{FF2B5EF4-FFF2-40B4-BE49-F238E27FC236}">
                <a16:creationId xmlns:a16="http://schemas.microsoft.com/office/drawing/2014/main" id="{07C82C0E-8DC9-0EE5-821F-3A8CB0C7021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41248" y="745873"/>
            <a:ext cx="7470443" cy="4774323"/>
          </a:xfrm>
          <a:prstGeom prst="rect">
            <a:avLst/>
          </a:prstGeom>
        </p:spPr>
      </p:pic>
    </p:spTree>
    <p:extLst>
      <p:ext uri="{BB962C8B-B14F-4D97-AF65-F5344CB8AC3E}">
        <p14:creationId xmlns:p14="http://schemas.microsoft.com/office/powerpoint/2010/main" val="390134618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9CCF89BD-98A4-26AE-5FFC-04B2C0DA22E6}"/>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a:off x="8043169" y="6269430"/>
            <a:ext cx="1003284" cy="550583"/>
          </a:xfrm>
          <a:prstGeom prst="rect">
            <a:avLst/>
          </a:prstGeom>
        </p:spPr>
      </p:pic>
      <p:sp>
        <p:nvSpPr>
          <p:cNvPr id="5" name="TextBox 4">
            <a:extLst>
              <a:ext uri="{FF2B5EF4-FFF2-40B4-BE49-F238E27FC236}">
                <a16:creationId xmlns:a16="http://schemas.microsoft.com/office/drawing/2014/main" id="{94645C26-B70D-0D0D-E1D6-A1F5234DF052}"/>
              </a:ext>
            </a:extLst>
          </p:cNvPr>
          <p:cNvSpPr txBox="1"/>
          <p:nvPr/>
        </p:nvSpPr>
        <p:spPr>
          <a:xfrm>
            <a:off x="841248" y="5455693"/>
            <a:ext cx="7362472" cy="1237647"/>
          </a:xfrm>
          <a:prstGeom prst="rect">
            <a:avLst/>
          </a:prstGeom>
          <a:noFill/>
        </p:spPr>
        <p:txBody>
          <a:bodyPr wrap="square">
            <a:spAutoFit/>
          </a:bodyPr>
          <a:lstStyle/>
          <a:p>
            <a:pPr marL="0" marR="0">
              <a:lnSpc>
                <a:spcPct val="107000"/>
              </a:lnSpc>
              <a:spcBef>
                <a:spcPts val="0"/>
              </a:spcBef>
              <a:spcAft>
                <a:spcPts val="0"/>
              </a:spcAft>
              <a:tabLst>
                <a:tab pos="1454150" algn="l"/>
              </a:tabLst>
            </a:pPr>
            <a:r>
              <a:rPr lang="en-US" sz="1000" kern="100" dirty="0">
                <a:effectLst/>
                <a:latin typeface="Calibri" panose="020F0502020204030204" pitchFamily="34" charset="0"/>
                <a:ea typeface="Calibri" panose="020F0502020204030204" pitchFamily="34" charset="0"/>
                <a:cs typeface="Times New Roman" panose="02020603050405020304" pitchFamily="18" charset="0"/>
              </a:rPr>
              <a:t>ACS-American Cancer Society, USPSTF-United States Preventive Services Task Force. Respondents' sex was self-reported.  Estimates are among females who have not had a hysterectomy. †Pap test in the past 3 years OR Pap test and HPV test within the past 5 years among females 25-65 years. ACS estimates are age-adjusted to the year 2000 US standard population using 4 age groups: 25-29, 30-39, 40-49, and 50-65 years. *Pap test in the past 3 years among females 21-65 years OR Pap test and HPV test within the past 5 years among females 30-65 years. For education, USPSTF estimates are adjusted using the 25-65 age adjustment above. Primary HPV testing estimates are not available due to questionnaire limitations.</a:t>
            </a:r>
          </a:p>
          <a:p>
            <a:pPr marL="0" marR="0">
              <a:lnSpc>
                <a:spcPct val="107000"/>
              </a:lnSpc>
              <a:spcBef>
                <a:spcPts val="0"/>
              </a:spcBef>
              <a:spcAft>
                <a:spcPts val="0"/>
              </a:spcAft>
              <a:tabLst>
                <a:tab pos="1454150" algn="l"/>
              </a:tabLst>
            </a:pPr>
            <a:r>
              <a:rPr lang="en-US" sz="1000" b="1" kern="100" dirty="0">
                <a:effectLst/>
                <a:latin typeface="Calibri" panose="020F0502020204030204" pitchFamily="34" charset="0"/>
                <a:ea typeface="Calibri" panose="020F0502020204030204" pitchFamily="34" charset="0"/>
                <a:cs typeface="Times New Roman" panose="02020603050405020304" pitchFamily="18" charset="0"/>
              </a:rPr>
              <a:t>Source:</a:t>
            </a:r>
            <a:r>
              <a:rPr lang="en-US" sz="1000" kern="100" dirty="0">
                <a:effectLst/>
                <a:latin typeface="Calibri" panose="020F0502020204030204" pitchFamily="34" charset="0"/>
                <a:ea typeface="Calibri" panose="020F0502020204030204" pitchFamily="34" charset="0"/>
                <a:cs typeface="Times New Roman" panose="02020603050405020304" pitchFamily="18" charset="0"/>
              </a:rPr>
              <a:t> National Health Interview Survey, 2021.</a:t>
            </a:r>
          </a:p>
        </p:txBody>
      </p:sp>
      <p:sp>
        <p:nvSpPr>
          <p:cNvPr id="6" name="TextBox 5">
            <a:extLst>
              <a:ext uri="{FF2B5EF4-FFF2-40B4-BE49-F238E27FC236}">
                <a16:creationId xmlns:a16="http://schemas.microsoft.com/office/drawing/2014/main" id="{75DC2B6A-5597-F7FE-EF6F-CD494FD4F560}"/>
              </a:ext>
            </a:extLst>
          </p:cNvPr>
          <p:cNvSpPr txBox="1"/>
          <p:nvPr/>
        </p:nvSpPr>
        <p:spPr>
          <a:xfrm>
            <a:off x="404191" y="127520"/>
            <a:ext cx="8335618" cy="707886"/>
          </a:xfrm>
          <a:prstGeom prst="rect">
            <a:avLst/>
          </a:prstGeom>
          <a:noFill/>
        </p:spPr>
        <p:txBody>
          <a:bodyPr wrap="square" rtlCol="0">
            <a:spAutoFit/>
          </a:bodyPr>
          <a:lstStyle/>
          <a:p>
            <a:r>
              <a:rPr lang="en-US" sz="2000" b="1" dirty="0">
                <a:cs typeface="Arial" panose="020B0604020202020204" pitchFamily="34" charset="0"/>
              </a:rPr>
              <a:t>Up-to-date </a:t>
            </a:r>
            <a:r>
              <a:rPr lang="en-US" sz="2000" b="1" kern="100" dirty="0">
                <a:effectLst/>
                <a:ea typeface="Times New Roman" panose="02020603050405020304" pitchFamily="18" charset="0"/>
                <a:cs typeface="Times New Roman" panose="02020603050405020304" pitchFamily="18" charset="0"/>
              </a:rPr>
              <a:t>Cervical Cancer Screening, Females 25-65 Years, by Education, US, 2021</a:t>
            </a:r>
          </a:p>
        </p:txBody>
      </p:sp>
      <p:pic>
        <p:nvPicPr>
          <p:cNvPr id="3" name="Picture 2" descr="A graph of different colored bars&#10;&#10;Description automatically generated with medium confidence">
            <a:extLst>
              <a:ext uri="{FF2B5EF4-FFF2-40B4-BE49-F238E27FC236}">
                <a16:creationId xmlns:a16="http://schemas.microsoft.com/office/drawing/2014/main" id="{BED7E395-053E-54E0-A36D-8C1D3F83F61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40280" y="849829"/>
            <a:ext cx="7209975" cy="4591441"/>
          </a:xfrm>
          <a:prstGeom prst="rect">
            <a:avLst/>
          </a:prstGeom>
        </p:spPr>
      </p:pic>
    </p:spTree>
    <p:extLst>
      <p:ext uri="{BB962C8B-B14F-4D97-AF65-F5344CB8AC3E}">
        <p14:creationId xmlns:p14="http://schemas.microsoft.com/office/powerpoint/2010/main" val="360264474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381E8913-8668-E687-C38E-1B165421BA17}"/>
              </a:ext>
            </a:extLst>
          </p:cNvPr>
          <p:cNvSpPr txBox="1"/>
          <p:nvPr/>
        </p:nvSpPr>
        <p:spPr>
          <a:xfrm>
            <a:off x="661848" y="117694"/>
            <a:ext cx="7517681" cy="400110"/>
          </a:xfrm>
          <a:prstGeom prst="rect">
            <a:avLst/>
          </a:prstGeom>
          <a:noFill/>
        </p:spPr>
        <p:txBody>
          <a:bodyPr wrap="square" rtlCol="0">
            <a:spAutoFit/>
          </a:bodyPr>
          <a:lstStyle/>
          <a:p>
            <a:r>
              <a:rPr lang="en-US" sz="2000" b="1" dirty="0">
                <a:cs typeface="Arial" panose="020B0604020202020204" pitchFamily="34" charset="0"/>
              </a:rPr>
              <a:t>Colorectal Cancer Screening Guidelines For People with Average Risk</a:t>
            </a:r>
          </a:p>
        </p:txBody>
      </p:sp>
      <p:graphicFrame>
        <p:nvGraphicFramePr>
          <p:cNvPr id="8" name="Table 7" descr="Colorectal Cancer Screening Guidelines For People with Average Risk&#10;">
            <a:extLst>
              <a:ext uri="{FF2B5EF4-FFF2-40B4-BE49-F238E27FC236}">
                <a16:creationId xmlns:a16="http://schemas.microsoft.com/office/drawing/2014/main" id="{938EEAB9-2737-6FF8-A23D-F1DD10ECDEFA}"/>
              </a:ext>
            </a:extLst>
          </p:cNvPr>
          <p:cNvGraphicFramePr>
            <a:graphicFrameLocks noGrp="1"/>
          </p:cNvGraphicFramePr>
          <p:nvPr>
            <p:extLst>
              <p:ext uri="{D42A27DB-BD31-4B8C-83A1-F6EECF244321}">
                <p14:modId xmlns:p14="http://schemas.microsoft.com/office/powerpoint/2010/main" val="1974233557"/>
              </p:ext>
            </p:extLst>
          </p:nvPr>
        </p:nvGraphicFramePr>
        <p:xfrm>
          <a:off x="697769" y="714552"/>
          <a:ext cx="7517680" cy="3187543"/>
        </p:xfrm>
        <a:graphic>
          <a:graphicData uri="http://schemas.openxmlformats.org/drawingml/2006/table">
            <a:tbl>
              <a:tblPr firstRow="1" firstCol="1" bandRow="1">
                <a:tableStyleId>{073A0DAA-6AF3-43AB-8588-CEC1D06C72B9}</a:tableStyleId>
              </a:tblPr>
              <a:tblGrid>
                <a:gridCol w="1236734">
                  <a:extLst>
                    <a:ext uri="{9D8B030D-6E8A-4147-A177-3AD203B41FA5}">
                      <a16:colId xmlns:a16="http://schemas.microsoft.com/office/drawing/2014/main" val="4291799515"/>
                    </a:ext>
                  </a:extLst>
                </a:gridCol>
                <a:gridCol w="3200669">
                  <a:extLst>
                    <a:ext uri="{9D8B030D-6E8A-4147-A177-3AD203B41FA5}">
                      <a16:colId xmlns:a16="http://schemas.microsoft.com/office/drawing/2014/main" val="500466094"/>
                    </a:ext>
                  </a:extLst>
                </a:gridCol>
                <a:gridCol w="3080277">
                  <a:extLst>
                    <a:ext uri="{9D8B030D-6E8A-4147-A177-3AD203B41FA5}">
                      <a16:colId xmlns:a16="http://schemas.microsoft.com/office/drawing/2014/main" val="2804881062"/>
                    </a:ext>
                  </a:extLst>
                </a:gridCol>
              </a:tblGrid>
              <a:tr h="310484">
                <a:tc>
                  <a:txBody>
                    <a:bodyPr/>
                    <a:lstStyle/>
                    <a:p>
                      <a:pPr marL="0" marR="0" algn="l" fontAlgn="base">
                        <a:lnSpc>
                          <a:spcPct val="107000"/>
                        </a:lnSpc>
                        <a:spcBef>
                          <a:spcPts val="0"/>
                        </a:spcBef>
                        <a:spcAft>
                          <a:spcPts val="0"/>
                        </a:spcAft>
                      </a:pPr>
                      <a:r>
                        <a:rPr lang="en-US" sz="1400" kern="0" dirty="0">
                          <a:effectLst/>
                          <a:latin typeface="+mn-lt"/>
                          <a:cs typeface="Arial" panose="020B0604020202020204" pitchFamily="34" charset="0"/>
                        </a:rPr>
                        <a:t>Population </a:t>
                      </a:r>
                      <a:endParaRPr lang="en-US" sz="1400" kern="100" dirty="0">
                        <a:effectLst/>
                        <a:latin typeface="+mn-lt"/>
                        <a:ea typeface="Calibri" panose="020F0502020204030204" pitchFamily="34" charset="0"/>
                        <a:cs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l" fontAlgn="base">
                        <a:lnSpc>
                          <a:spcPct val="107000"/>
                        </a:lnSpc>
                        <a:spcBef>
                          <a:spcPts val="0"/>
                        </a:spcBef>
                        <a:spcAft>
                          <a:spcPts val="0"/>
                        </a:spcAft>
                      </a:pPr>
                      <a:r>
                        <a:rPr lang="en-US" sz="1400" kern="0" dirty="0">
                          <a:effectLst/>
                          <a:latin typeface="+mn-lt"/>
                          <a:cs typeface="Arial" panose="020B0604020202020204" pitchFamily="34" charset="0"/>
                        </a:rPr>
                        <a:t>Test or Procedure </a:t>
                      </a:r>
                      <a:endParaRPr lang="en-US" sz="1400" kern="100" dirty="0">
                        <a:effectLst/>
                        <a:latin typeface="+mn-lt"/>
                        <a:ea typeface="Calibri" panose="020F0502020204030204" pitchFamily="34" charset="0"/>
                        <a:cs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l" fontAlgn="base">
                        <a:lnSpc>
                          <a:spcPct val="107000"/>
                        </a:lnSpc>
                        <a:spcBef>
                          <a:spcPts val="0"/>
                        </a:spcBef>
                        <a:spcAft>
                          <a:spcPts val="0"/>
                        </a:spcAft>
                      </a:pPr>
                      <a:r>
                        <a:rPr lang="en-US" sz="1400" kern="0" dirty="0">
                          <a:effectLst/>
                          <a:latin typeface="+mn-lt"/>
                          <a:cs typeface="Arial" panose="020B0604020202020204" pitchFamily="34" charset="0"/>
                        </a:rPr>
                        <a:t>Recommendation </a:t>
                      </a:r>
                      <a:endParaRPr lang="en-US" sz="1400" kern="100" dirty="0">
                        <a:effectLst/>
                        <a:latin typeface="+mn-lt"/>
                        <a:ea typeface="Calibri" panose="020F0502020204030204" pitchFamily="34" charset="0"/>
                        <a:cs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24108106"/>
                  </a:ext>
                </a:extLst>
              </a:tr>
              <a:tr h="1091184">
                <a:tc rowSpan="5">
                  <a:txBody>
                    <a:bodyPr/>
                    <a:lstStyle/>
                    <a:p>
                      <a:pPr marL="0" marR="0" algn="l" fontAlgn="base">
                        <a:lnSpc>
                          <a:spcPct val="107000"/>
                        </a:lnSpc>
                        <a:spcBef>
                          <a:spcPts val="0"/>
                        </a:spcBef>
                        <a:spcAft>
                          <a:spcPts val="0"/>
                        </a:spcAft>
                      </a:pPr>
                      <a:r>
                        <a:rPr lang="en-US" sz="1400" b="0" kern="0" dirty="0">
                          <a:solidFill>
                            <a:schemeClr val="tx1"/>
                          </a:solidFill>
                          <a:effectLst/>
                          <a:latin typeface="+mn-lt"/>
                          <a:cs typeface="Arial" panose="020B0604020202020204" pitchFamily="34" charset="0"/>
                        </a:rPr>
                        <a:t>Men and women, ages 45+  </a:t>
                      </a:r>
                      <a:endParaRPr lang="en-US" sz="1400" b="0" kern="100" dirty="0">
                        <a:solidFill>
                          <a:schemeClr val="tx1"/>
                        </a:solidFill>
                        <a:effectLst/>
                        <a:latin typeface="+mn-lt"/>
                        <a:cs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marL="0" marR="0" algn="l" fontAlgn="base">
                        <a:lnSpc>
                          <a:spcPct val="107000"/>
                        </a:lnSpc>
                        <a:spcBef>
                          <a:spcPts val="0"/>
                        </a:spcBef>
                        <a:spcAft>
                          <a:spcPts val="0"/>
                        </a:spcAft>
                      </a:pPr>
                      <a:r>
                        <a:rPr lang="en-US" sz="1400" kern="0" dirty="0">
                          <a:effectLst/>
                          <a:latin typeface="+mn-lt"/>
                          <a:cs typeface="Arial" panose="020B0604020202020204" pitchFamily="34" charset="0"/>
                        </a:rPr>
                        <a:t>Guaiac-based fecal occult blood test (</a:t>
                      </a:r>
                      <a:r>
                        <a:rPr lang="en-US" sz="1400" kern="0" dirty="0" err="1">
                          <a:effectLst/>
                          <a:latin typeface="+mn-lt"/>
                          <a:cs typeface="Arial" panose="020B0604020202020204" pitchFamily="34" charset="0"/>
                        </a:rPr>
                        <a:t>gFOBT</a:t>
                      </a:r>
                      <a:r>
                        <a:rPr lang="en-US" sz="1400" kern="0" dirty="0">
                          <a:effectLst/>
                          <a:latin typeface="+mn-lt"/>
                          <a:cs typeface="Arial" panose="020B0604020202020204" pitchFamily="34" charset="0"/>
                        </a:rPr>
                        <a:t>) with at least 50% sensitivity or fecal immunochemical test (FIT) with at least 50% sensitivity, OR  </a:t>
                      </a:r>
                      <a:endParaRPr lang="en-US" sz="1400" kern="100" dirty="0">
                        <a:effectLst/>
                        <a:latin typeface="+mn-lt"/>
                        <a:ea typeface="Calibri" panose="020F0502020204030204" pitchFamily="34" charset="0"/>
                        <a:cs typeface="Arial" panose="020B0604020202020204" pitchFamily="34"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marL="0" marR="0" algn="l" fontAlgn="base">
                        <a:lnSpc>
                          <a:spcPct val="107000"/>
                        </a:lnSpc>
                        <a:spcBef>
                          <a:spcPts val="0"/>
                        </a:spcBef>
                        <a:spcAft>
                          <a:spcPts val="0"/>
                        </a:spcAft>
                      </a:pPr>
                      <a:r>
                        <a:rPr lang="en-US" sz="1400" kern="0" dirty="0">
                          <a:effectLst/>
                          <a:latin typeface="+mn-lt"/>
                          <a:cs typeface="Arial" panose="020B0604020202020204" pitchFamily="34" charset="0"/>
                        </a:rPr>
                        <a:t>Annually</a:t>
                      </a:r>
                      <a:endParaRPr lang="en-US" sz="1400" kern="100" dirty="0">
                        <a:effectLst/>
                        <a:latin typeface="+mn-lt"/>
                        <a:ea typeface="Calibri" panose="020F0502020204030204" pitchFamily="34" charset="0"/>
                        <a:cs typeface="Arial" panose="020B0604020202020204" pitchFamily="34"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extLst>
                  <a:ext uri="{0D108BD9-81ED-4DB2-BD59-A6C34878D82A}">
                    <a16:rowId xmlns:a16="http://schemas.microsoft.com/office/drawing/2014/main" val="890715510"/>
                  </a:ext>
                </a:extLst>
              </a:tr>
              <a:tr h="427239">
                <a:tc vMerge="1">
                  <a:txBody>
                    <a:bodyPr/>
                    <a:lstStyle/>
                    <a:p>
                      <a:endParaRPr/>
                    </a:p>
                  </a:txBody>
                  <a:tcPr marL="0" marR="0" marT="0" marB="0"/>
                </a:tc>
                <a:tc>
                  <a:txBody>
                    <a:bodyPr/>
                    <a:lstStyle/>
                    <a:p>
                      <a:pPr marL="0" marR="0" algn="l" fontAlgn="base">
                        <a:lnSpc>
                          <a:spcPct val="107000"/>
                        </a:lnSpc>
                        <a:spcBef>
                          <a:spcPts val="0"/>
                        </a:spcBef>
                        <a:spcAft>
                          <a:spcPts val="0"/>
                        </a:spcAft>
                      </a:pPr>
                      <a:r>
                        <a:rPr lang="en-US" sz="1400" kern="0">
                          <a:effectLst/>
                          <a:latin typeface="+mn-lt"/>
                          <a:cs typeface="Arial" panose="020B0604020202020204" pitchFamily="34" charset="0"/>
                        </a:rPr>
                        <a:t>Multi-target stool DNA test, OR </a:t>
                      </a:r>
                      <a:endParaRPr lang="en-US" sz="1400" kern="100">
                        <a:effectLst/>
                        <a:latin typeface="+mn-lt"/>
                        <a:ea typeface="Calibri" panose="020F0502020204030204" pitchFamily="34" charset="0"/>
                        <a:cs typeface="Arial" panose="020B0604020202020204" pitchFamily="34"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marL="0" marR="0" algn="l" fontAlgn="base">
                        <a:lnSpc>
                          <a:spcPct val="107000"/>
                        </a:lnSpc>
                        <a:spcBef>
                          <a:spcPts val="0"/>
                        </a:spcBef>
                        <a:spcAft>
                          <a:spcPts val="0"/>
                        </a:spcAft>
                      </a:pPr>
                      <a:r>
                        <a:rPr lang="en-US" sz="1400" kern="0" dirty="0">
                          <a:effectLst/>
                          <a:latin typeface="+mn-lt"/>
                          <a:cs typeface="Arial" panose="020B0604020202020204" pitchFamily="34" charset="0"/>
                        </a:rPr>
                        <a:t>Every 3 years  </a:t>
                      </a:r>
                      <a:endParaRPr lang="en-US" sz="1400" kern="100" dirty="0">
                        <a:effectLst/>
                        <a:latin typeface="+mn-lt"/>
                        <a:cs typeface="Arial" panose="020B0604020202020204" pitchFamily="34" charset="0"/>
                      </a:endParaRPr>
                    </a:p>
                    <a:p>
                      <a:pPr marL="0" marR="0" algn="l" fontAlgn="base">
                        <a:lnSpc>
                          <a:spcPct val="107000"/>
                        </a:lnSpc>
                        <a:spcBef>
                          <a:spcPts val="0"/>
                        </a:spcBef>
                        <a:spcAft>
                          <a:spcPts val="0"/>
                        </a:spcAft>
                      </a:pPr>
                      <a:r>
                        <a:rPr lang="en-US" sz="1400" kern="0" dirty="0">
                          <a:effectLst/>
                          <a:latin typeface="+mn-lt"/>
                          <a:cs typeface="Arial" panose="020B0604020202020204" pitchFamily="34" charset="0"/>
                        </a:rPr>
                        <a:t> </a:t>
                      </a:r>
                      <a:endParaRPr lang="en-US" sz="1400" kern="100" dirty="0">
                        <a:effectLst/>
                        <a:latin typeface="+mn-lt"/>
                        <a:ea typeface="Calibri" panose="020F0502020204030204" pitchFamily="34" charset="0"/>
                        <a:cs typeface="Arial" panose="020B0604020202020204" pitchFamily="34"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extLst>
                  <a:ext uri="{0D108BD9-81ED-4DB2-BD59-A6C34878D82A}">
                    <a16:rowId xmlns:a16="http://schemas.microsoft.com/office/drawing/2014/main" val="1929568002"/>
                  </a:ext>
                </a:extLst>
              </a:tr>
              <a:tr h="645690">
                <a:tc vMerge="1">
                  <a:txBody>
                    <a:bodyPr/>
                    <a:lstStyle/>
                    <a:p>
                      <a:endParaRPr/>
                    </a:p>
                  </a:txBody>
                  <a:tcPr marL="0" marR="0" marT="0" marB="0"/>
                </a:tc>
                <a:tc>
                  <a:txBody>
                    <a:bodyPr/>
                    <a:lstStyle/>
                    <a:p>
                      <a:pPr marL="0" marR="0" algn="l" fontAlgn="base">
                        <a:lnSpc>
                          <a:spcPct val="107000"/>
                        </a:lnSpc>
                        <a:spcBef>
                          <a:spcPts val="0"/>
                        </a:spcBef>
                        <a:spcAft>
                          <a:spcPts val="0"/>
                        </a:spcAft>
                      </a:pPr>
                      <a:r>
                        <a:rPr lang="en-US" sz="1400" kern="0" dirty="0">
                          <a:effectLst/>
                          <a:latin typeface="+mn-lt"/>
                          <a:cs typeface="Arial" panose="020B0604020202020204" pitchFamily="34" charset="0"/>
                        </a:rPr>
                        <a:t>Flexible sigmoidoscopy (FSIG), OR  </a:t>
                      </a:r>
                      <a:endParaRPr lang="en-US" sz="1400" kern="100" dirty="0">
                        <a:effectLst/>
                        <a:latin typeface="+mn-lt"/>
                        <a:ea typeface="Calibri" panose="020F0502020204030204" pitchFamily="34" charset="0"/>
                        <a:cs typeface="Arial" panose="020B0604020202020204" pitchFamily="34"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marL="0" marR="0" algn="l" fontAlgn="base">
                        <a:lnSpc>
                          <a:spcPct val="107000"/>
                        </a:lnSpc>
                        <a:spcBef>
                          <a:spcPts val="0"/>
                        </a:spcBef>
                        <a:spcAft>
                          <a:spcPts val="0"/>
                        </a:spcAft>
                      </a:pPr>
                      <a:r>
                        <a:rPr lang="en-US" sz="1400" kern="0" dirty="0">
                          <a:effectLst/>
                          <a:latin typeface="+mn-lt"/>
                          <a:cs typeface="Arial" panose="020B0604020202020204" pitchFamily="34" charset="0"/>
                        </a:rPr>
                        <a:t>Every 5 years alone, or consideration can be given to combining FSIG performed every 5 years with a highly sensitive </a:t>
                      </a:r>
                      <a:r>
                        <a:rPr lang="en-US" sz="1400" kern="0" dirty="0" err="1">
                          <a:effectLst/>
                          <a:latin typeface="+mn-lt"/>
                          <a:cs typeface="Arial" panose="020B0604020202020204" pitchFamily="34" charset="0"/>
                        </a:rPr>
                        <a:t>gFOBT</a:t>
                      </a:r>
                      <a:r>
                        <a:rPr lang="en-US" sz="1400" kern="0" dirty="0">
                          <a:effectLst/>
                          <a:latin typeface="+mn-lt"/>
                          <a:cs typeface="Arial" panose="020B0604020202020204" pitchFamily="34" charset="0"/>
                        </a:rPr>
                        <a:t> or FIT performed annually  </a:t>
                      </a:r>
                      <a:endParaRPr lang="en-US" sz="1400" kern="100" dirty="0">
                        <a:effectLst/>
                        <a:latin typeface="+mn-lt"/>
                        <a:ea typeface="Calibri" panose="020F0502020204030204" pitchFamily="34" charset="0"/>
                        <a:cs typeface="Arial" panose="020B0604020202020204" pitchFamily="34"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extLst>
                  <a:ext uri="{0D108BD9-81ED-4DB2-BD59-A6C34878D82A}">
                    <a16:rowId xmlns:a16="http://schemas.microsoft.com/office/drawing/2014/main" val="1765005490"/>
                  </a:ext>
                </a:extLst>
              </a:tr>
              <a:tr h="208786">
                <a:tc vMerge="1">
                  <a:txBody>
                    <a:bodyPr/>
                    <a:lstStyle/>
                    <a:p>
                      <a:endParaRPr/>
                    </a:p>
                  </a:txBody>
                  <a:tcPr marL="0" marR="0" marT="0" marB="0"/>
                </a:tc>
                <a:tc>
                  <a:txBody>
                    <a:bodyPr/>
                    <a:lstStyle/>
                    <a:p>
                      <a:pPr marL="0" marR="0" algn="l" fontAlgn="base">
                        <a:lnSpc>
                          <a:spcPct val="107000"/>
                        </a:lnSpc>
                        <a:spcBef>
                          <a:spcPts val="0"/>
                        </a:spcBef>
                        <a:spcAft>
                          <a:spcPts val="0"/>
                        </a:spcAft>
                      </a:pPr>
                      <a:r>
                        <a:rPr lang="en-US" sz="1400" kern="0" dirty="0">
                          <a:effectLst/>
                          <a:latin typeface="+mn-lt"/>
                          <a:cs typeface="Arial" panose="020B0604020202020204" pitchFamily="34" charset="0"/>
                        </a:rPr>
                        <a:t>Colonoscopy, OR  </a:t>
                      </a:r>
                      <a:endParaRPr lang="en-US" sz="1400" kern="100" dirty="0">
                        <a:effectLst/>
                        <a:latin typeface="+mn-lt"/>
                        <a:ea typeface="Calibri" panose="020F0502020204030204" pitchFamily="34" charset="0"/>
                        <a:cs typeface="Arial" panose="020B0604020202020204" pitchFamily="34"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marL="0" marR="0" algn="l" fontAlgn="base">
                        <a:lnSpc>
                          <a:spcPct val="107000"/>
                        </a:lnSpc>
                        <a:spcBef>
                          <a:spcPts val="0"/>
                        </a:spcBef>
                        <a:spcAft>
                          <a:spcPts val="0"/>
                        </a:spcAft>
                      </a:pPr>
                      <a:r>
                        <a:rPr lang="en-US" sz="1400" kern="0" dirty="0">
                          <a:effectLst/>
                          <a:latin typeface="+mn-lt"/>
                          <a:cs typeface="Arial" panose="020B0604020202020204" pitchFamily="34" charset="0"/>
                        </a:rPr>
                        <a:t>Every 10 years  </a:t>
                      </a:r>
                      <a:endParaRPr lang="en-US" sz="1400" kern="100" dirty="0">
                        <a:effectLst/>
                        <a:latin typeface="+mn-lt"/>
                        <a:ea typeface="Calibri" panose="020F0502020204030204" pitchFamily="34" charset="0"/>
                        <a:cs typeface="Arial" panose="020B0604020202020204" pitchFamily="34"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extLst>
                  <a:ext uri="{0D108BD9-81ED-4DB2-BD59-A6C34878D82A}">
                    <a16:rowId xmlns:a16="http://schemas.microsoft.com/office/drawing/2014/main" val="28155094"/>
                  </a:ext>
                </a:extLst>
              </a:tr>
              <a:tr h="208786">
                <a:tc vMerge="1">
                  <a:txBody>
                    <a:bodyPr/>
                    <a:lstStyle/>
                    <a:p>
                      <a:endParaRPr dirty="0"/>
                    </a:p>
                  </a:txBody>
                  <a:tcPr marL="0" marR="0" marT="0" marB="0"/>
                </a:tc>
                <a:tc>
                  <a:txBody>
                    <a:bodyPr/>
                    <a:lstStyle/>
                    <a:p>
                      <a:pPr marL="0" marR="0" algn="l" fontAlgn="base">
                        <a:lnSpc>
                          <a:spcPct val="107000"/>
                        </a:lnSpc>
                        <a:spcBef>
                          <a:spcPts val="0"/>
                        </a:spcBef>
                        <a:spcAft>
                          <a:spcPts val="0"/>
                        </a:spcAft>
                      </a:pPr>
                      <a:r>
                        <a:rPr lang="en-US" sz="1400" kern="0" dirty="0">
                          <a:effectLst/>
                          <a:latin typeface="+mn-lt"/>
                          <a:cs typeface="Arial" panose="020B0604020202020204" pitchFamily="34" charset="0"/>
                        </a:rPr>
                        <a:t>CT Colonography  </a:t>
                      </a:r>
                      <a:endParaRPr lang="en-US" sz="1400" kern="100" dirty="0">
                        <a:effectLst/>
                        <a:latin typeface="+mn-lt"/>
                        <a:ea typeface="Calibri" panose="020F0502020204030204" pitchFamily="34" charset="0"/>
                        <a:cs typeface="Arial" panose="020B0604020202020204" pitchFamily="34"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marL="0" marR="0" algn="l" fontAlgn="base">
                        <a:lnSpc>
                          <a:spcPct val="107000"/>
                        </a:lnSpc>
                        <a:spcBef>
                          <a:spcPts val="0"/>
                        </a:spcBef>
                        <a:spcAft>
                          <a:spcPts val="0"/>
                        </a:spcAft>
                      </a:pPr>
                      <a:r>
                        <a:rPr lang="en-US" sz="1400" kern="0" dirty="0">
                          <a:effectLst/>
                          <a:latin typeface="+mn-lt"/>
                          <a:cs typeface="Arial" panose="020B0604020202020204" pitchFamily="34" charset="0"/>
                        </a:rPr>
                        <a:t>Every 5 years  </a:t>
                      </a:r>
                      <a:endParaRPr lang="en-US" sz="1400" kern="100" dirty="0">
                        <a:effectLst/>
                        <a:latin typeface="+mn-lt"/>
                        <a:ea typeface="Calibri" panose="020F0502020204030204" pitchFamily="34" charset="0"/>
                        <a:cs typeface="Arial" panose="020B0604020202020204" pitchFamily="34"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extLst>
                  <a:ext uri="{0D108BD9-81ED-4DB2-BD59-A6C34878D82A}">
                    <a16:rowId xmlns:a16="http://schemas.microsoft.com/office/drawing/2014/main" val="3009016646"/>
                  </a:ext>
                </a:extLst>
              </a:tr>
            </a:tbl>
          </a:graphicData>
        </a:graphic>
      </p:graphicFrame>
      <p:sp>
        <p:nvSpPr>
          <p:cNvPr id="2" name="TextBox 1">
            <a:extLst>
              <a:ext uri="{FF2B5EF4-FFF2-40B4-BE49-F238E27FC236}">
                <a16:creationId xmlns:a16="http://schemas.microsoft.com/office/drawing/2014/main" id="{3E42B2C4-264E-99E4-79B2-2DCD3BA80DBF}"/>
              </a:ext>
            </a:extLst>
          </p:cNvPr>
          <p:cNvSpPr txBox="1"/>
          <p:nvPr/>
        </p:nvSpPr>
        <p:spPr>
          <a:xfrm>
            <a:off x="625929" y="4247315"/>
            <a:ext cx="7589520" cy="2092881"/>
          </a:xfrm>
          <a:prstGeom prst="rect">
            <a:avLst/>
          </a:prstGeom>
          <a:noFill/>
        </p:spPr>
        <p:txBody>
          <a:bodyPr wrap="square" rtlCol="0">
            <a:spAutoFit/>
          </a:bodyPr>
          <a:lstStyle/>
          <a:p>
            <a:r>
              <a:rPr lang="en-US" dirty="0">
                <a:cs typeface="Arial" panose="020B0604020202020204" pitchFamily="34" charset="0"/>
              </a:rPr>
              <a:t>All positive tests (other than colonoscopy) should be followed up with colonoscopy.</a:t>
            </a:r>
          </a:p>
          <a:p>
            <a:endParaRPr lang="en-US" dirty="0">
              <a:cs typeface="Arial" panose="020B0604020202020204" pitchFamily="34" charset="0"/>
            </a:endParaRPr>
          </a:p>
          <a:p>
            <a:r>
              <a:rPr lang="en-US" dirty="0">
                <a:cs typeface="Arial" panose="020B0604020202020204" pitchFamily="34" charset="0"/>
              </a:rPr>
              <a:t>Visit </a:t>
            </a:r>
            <a:r>
              <a:rPr lang="en-US" dirty="0">
                <a:cs typeface="Arial" panose="020B0604020202020204" pitchFamily="34" charset="0"/>
                <a:hlinkClick r:id="rId3"/>
              </a:rPr>
              <a:t>www.cancer.org</a:t>
            </a:r>
            <a:r>
              <a:rPr lang="en-US" dirty="0">
                <a:cs typeface="Arial" panose="020B0604020202020204" pitchFamily="34" charset="0"/>
              </a:rPr>
              <a:t> for more information about the American Cancer Society Guidelines for the Early Detection of Cancer.</a:t>
            </a:r>
          </a:p>
          <a:p>
            <a:endParaRPr lang="en-US" dirty="0"/>
          </a:p>
          <a:p>
            <a:r>
              <a:rPr lang="en-US" sz="1000" b="1" i="0" dirty="0">
                <a:solidFill>
                  <a:srgbClr val="212121"/>
                </a:solidFill>
                <a:effectLst/>
                <a:highlight>
                  <a:srgbClr val="FFFFFF"/>
                </a:highlight>
                <a:cs typeface="Arial" panose="020B0604020202020204" pitchFamily="34" charset="0"/>
              </a:rPr>
              <a:t>Source: </a:t>
            </a:r>
            <a:r>
              <a:rPr lang="en-US" sz="1000" b="0" i="0" dirty="0">
                <a:solidFill>
                  <a:srgbClr val="212121"/>
                </a:solidFill>
                <a:effectLst/>
                <a:highlight>
                  <a:srgbClr val="FFFFFF"/>
                </a:highlight>
                <a:cs typeface="Arial" panose="020B0604020202020204" pitchFamily="34" charset="0"/>
              </a:rPr>
              <a:t>Wolf AMD, </a:t>
            </a:r>
            <a:r>
              <a:rPr lang="en-US" sz="1000" b="0" i="0" dirty="0" err="1">
                <a:solidFill>
                  <a:srgbClr val="212121"/>
                </a:solidFill>
                <a:effectLst/>
                <a:highlight>
                  <a:srgbClr val="FFFFFF"/>
                </a:highlight>
                <a:cs typeface="Arial" panose="020B0604020202020204" pitchFamily="34" charset="0"/>
              </a:rPr>
              <a:t>Fontham</a:t>
            </a:r>
            <a:r>
              <a:rPr lang="en-US" sz="1000" b="0" i="0" dirty="0">
                <a:solidFill>
                  <a:srgbClr val="212121"/>
                </a:solidFill>
                <a:effectLst/>
                <a:highlight>
                  <a:srgbClr val="FFFFFF"/>
                </a:highlight>
                <a:cs typeface="Arial" panose="020B0604020202020204" pitchFamily="34" charset="0"/>
              </a:rPr>
              <a:t> ETH, Church TR, et al. Colorectal cancer screening for average-risk adults: 2018 guideline update from the American Cancer Society. </a:t>
            </a:r>
            <a:r>
              <a:rPr lang="en-US" sz="1000" b="0" i="1" dirty="0">
                <a:solidFill>
                  <a:srgbClr val="212121"/>
                </a:solidFill>
                <a:effectLst/>
                <a:highlight>
                  <a:srgbClr val="FFFFFF"/>
                </a:highlight>
                <a:cs typeface="Arial" panose="020B0604020202020204" pitchFamily="34" charset="0"/>
              </a:rPr>
              <a:t>CA Cancer J Clin</a:t>
            </a:r>
            <a:r>
              <a:rPr lang="en-US" sz="1000" b="0" i="0" dirty="0">
                <a:solidFill>
                  <a:srgbClr val="212121"/>
                </a:solidFill>
                <a:effectLst/>
                <a:highlight>
                  <a:srgbClr val="FFFFFF"/>
                </a:highlight>
                <a:cs typeface="Arial" panose="020B0604020202020204" pitchFamily="34" charset="0"/>
              </a:rPr>
              <a:t>. 2018;68(4):250-281. doi:10.3322/caac.21457.</a:t>
            </a:r>
            <a:endParaRPr lang="en-US" sz="1000" dirty="0">
              <a:cs typeface="Arial" panose="020B0604020202020204" pitchFamily="34" charset="0"/>
            </a:endParaRPr>
          </a:p>
        </p:txBody>
      </p:sp>
      <p:pic>
        <p:nvPicPr>
          <p:cNvPr id="3" name="Picture 2">
            <a:extLst>
              <a:ext uri="{FF2B5EF4-FFF2-40B4-BE49-F238E27FC236}">
                <a16:creationId xmlns:a16="http://schemas.microsoft.com/office/drawing/2014/main" id="{FEBC23B5-756C-2E8D-02A9-7CB5622FE7CF}"/>
              </a:ext>
            </a:extLst>
          </p:cNvPr>
          <p:cNvPicPr>
            <a:picLocks noChangeAspect="1"/>
          </p:cNvPicPr>
          <p:nvPr/>
        </p:nvPicPr>
        <p:blipFill>
          <a:blip r:embed="rId4" cstate="screen">
            <a:extLst>
              <a:ext uri="{28A0092B-C50C-407E-A947-70E740481C1C}">
                <a14:useLocalDpi xmlns:a14="http://schemas.microsoft.com/office/drawing/2010/main"/>
              </a:ext>
            </a:extLst>
          </a:blip>
          <a:srcRect/>
          <a:stretch/>
        </p:blipFill>
        <p:spPr>
          <a:xfrm>
            <a:off x="8043169" y="6269430"/>
            <a:ext cx="1003284" cy="550583"/>
          </a:xfrm>
          <a:prstGeom prst="rect">
            <a:avLst/>
          </a:prstGeom>
        </p:spPr>
      </p:pic>
    </p:spTree>
    <p:extLst>
      <p:ext uri="{BB962C8B-B14F-4D97-AF65-F5344CB8AC3E}">
        <p14:creationId xmlns:p14="http://schemas.microsoft.com/office/powerpoint/2010/main" val="171058136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B57B6125-6CB4-CE33-C0BD-7577EB34259B}"/>
              </a:ext>
            </a:extLst>
          </p:cNvPr>
          <p:cNvSpPr txBox="1"/>
          <p:nvPr/>
        </p:nvSpPr>
        <p:spPr>
          <a:xfrm>
            <a:off x="905173" y="84305"/>
            <a:ext cx="7333653" cy="736355"/>
          </a:xfrm>
          <a:prstGeom prst="rect">
            <a:avLst/>
          </a:prstGeom>
          <a:noFill/>
        </p:spPr>
        <p:txBody>
          <a:bodyPr wrap="square">
            <a:spAutoFit/>
          </a:bodyPr>
          <a:lstStyle/>
          <a:p>
            <a:pPr marL="0" marR="0">
              <a:lnSpc>
                <a:spcPct val="107000"/>
              </a:lnSpc>
              <a:spcBef>
                <a:spcPts val="1200"/>
              </a:spcBef>
              <a:spcAft>
                <a:spcPts val="0"/>
              </a:spcAft>
            </a:pPr>
            <a:r>
              <a:rPr lang="en-US" sz="2000" b="1" kern="100" dirty="0">
                <a:effectLst/>
                <a:ea typeface="Times New Roman" panose="02020603050405020304" pitchFamily="18" charset="0"/>
                <a:cs typeface="Times New Roman" panose="02020603050405020304" pitchFamily="18" charset="0"/>
              </a:rPr>
              <a:t>Trends in Colorectal Cancer Screening, Adults 50 Years and Older, by Race/Ethnicity, US, 2000-2021</a:t>
            </a:r>
          </a:p>
        </p:txBody>
      </p:sp>
      <p:sp>
        <p:nvSpPr>
          <p:cNvPr id="7" name="TextBox 6">
            <a:extLst>
              <a:ext uri="{FF2B5EF4-FFF2-40B4-BE49-F238E27FC236}">
                <a16:creationId xmlns:a16="http://schemas.microsoft.com/office/drawing/2014/main" id="{4E2A0F5C-960F-DD05-299E-13ACEAED43CC}"/>
              </a:ext>
            </a:extLst>
          </p:cNvPr>
          <p:cNvSpPr txBox="1"/>
          <p:nvPr/>
        </p:nvSpPr>
        <p:spPr>
          <a:xfrm>
            <a:off x="188160" y="5636395"/>
            <a:ext cx="8858293" cy="743665"/>
          </a:xfrm>
          <a:prstGeom prst="rect">
            <a:avLst/>
          </a:prstGeom>
          <a:noFill/>
        </p:spPr>
        <p:txBody>
          <a:bodyPr wrap="square">
            <a:spAutoFit/>
          </a:bodyPr>
          <a:lstStyle/>
          <a:p>
            <a:pPr marL="0" marR="0">
              <a:lnSpc>
                <a:spcPct val="107000"/>
              </a:lnSpc>
              <a:spcBef>
                <a:spcPts val="0"/>
              </a:spcBef>
              <a:spcAft>
                <a:spcPts val="0"/>
              </a:spcAft>
            </a:pPr>
            <a:r>
              <a:rPr lang="en-US" sz="1000" kern="100" dirty="0">
                <a:effectLst/>
                <a:latin typeface="Calibri" panose="020F0502020204030204" pitchFamily="34" charset="0"/>
                <a:ea typeface="Calibri" panose="020F0502020204030204" pitchFamily="34" charset="0"/>
                <a:cs typeface="Times New Roman" panose="02020603050405020304" pitchFamily="18" charset="0"/>
              </a:rPr>
              <a:t>Estimates are age-adjusted to the year 2000 US standard population using two age groups: 50-64 and 65+ years. The NHIS underwent a significant redesign in 2019 preventing comparability to prior years indicated by the line break. </a:t>
            </a:r>
            <a:r>
              <a:rPr lang="en-US" sz="1000" dirty="0">
                <a:effectLst/>
                <a:latin typeface="Calibri" panose="020F0502020204030204" pitchFamily="34" charset="0"/>
                <a:ea typeface="Calibri" panose="020F0502020204030204" pitchFamily="34" charset="0"/>
                <a:cs typeface="Times New Roman" panose="02020603050405020304" pitchFamily="18" charset="0"/>
              </a:rPr>
              <a:t>Colorectal cancer screening is defined as colonoscopy, sigmoidoscopy, and stool-testing in the past 10, 5, and 1 years; CT colonography in the past 5 years (2010-on); </a:t>
            </a:r>
            <a:r>
              <a:rPr lang="en-US" sz="1000" dirty="0" err="1">
                <a:effectLst/>
                <a:latin typeface="Calibri" panose="020F0502020204030204" pitchFamily="34" charset="0"/>
                <a:ea typeface="Calibri" panose="020F0502020204030204" pitchFamily="34" charset="0"/>
                <a:cs typeface="Times New Roman" panose="02020603050405020304" pitchFamily="18" charset="0"/>
              </a:rPr>
              <a:t>sDNA</a:t>
            </a:r>
            <a:r>
              <a:rPr lang="en-US" sz="1000" dirty="0">
                <a:effectLst/>
                <a:latin typeface="Calibri" panose="020F0502020204030204" pitchFamily="34" charset="0"/>
                <a:ea typeface="Calibri" panose="020F0502020204030204" pitchFamily="34" charset="0"/>
                <a:cs typeface="Times New Roman" panose="02020603050405020304" pitchFamily="18" charset="0"/>
              </a:rPr>
              <a:t> in the past 3 years (2018-on) among adults 50+ years.</a:t>
            </a:r>
          </a:p>
          <a:p>
            <a:pPr marL="0" marR="0">
              <a:lnSpc>
                <a:spcPct val="107000"/>
              </a:lnSpc>
              <a:spcBef>
                <a:spcPts val="0"/>
              </a:spcBef>
              <a:spcAft>
                <a:spcPts val="0"/>
              </a:spcAft>
            </a:pPr>
            <a:r>
              <a:rPr lang="en-US" sz="1000" b="1" kern="100" dirty="0">
                <a:effectLst/>
                <a:latin typeface="Calibri" panose="020F0502020204030204" pitchFamily="34" charset="0"/>
                <a:ea typeface="Calibri" panose="020F0502020204030204" pitchFamily="34" charset="0"/>
                <a:cs typeface="Times New Roman" panose="02020603050405020304" pitchFamily="18" charset="0"/>
              </a:rPr>
              <a:t>Source:</a:t>
            </a:r>
            <a:r>
              <a:rPr lang="en-US" sz="1000" kern="100" dirty="0">
                <a:effectLst/>
                <a:latin typeface="Calibri" panose="020F0502020204030204" pitchFamily="34" charset="0"/>
                <a:ea typeface="Calibri" panose="020F0502020204030204" pitchFamily="34" charset="0"/>
                <a:cs typeface="Times New Roman" panose="02020603050405020304" pitchFamily="18" charset="0"/>
              </a:rPr>
              <a:t> National Health Interview Survey, 2000-2021.</a:t>
            </a:r>
          </a:p>
        </p:txBody>
      </p:sp>
      <p:pic>
        <p:nvPicPr>
          <p:cNvPr id="3" name="Picture 2">
            <a:extLst>
              <a:ext uri="{FF2B5EF4-FFF2-40B4-BE49-F238E27FC236}">
                <a16:creationId xmlns:a16="http://schemas.microsoft.com/office/drawing/2014/main" id="{7822AA15-8877-B3FF-55B1-0C13F164A5AE}"/>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a:off x="8043169" y="6269430"/>
            <a:ext cx="1003284" cy="550583"/>
          </a:xfrm>
          <a:prstGeom prst="rect">
            <a:avLst/>
          </a:prstGeom>
        </p:spPr>
      </p:pic>
      <p:pic>
        <p:nvPicPr>
          <p:cNvPr id="9" name="Picture 8" descr="Trends in Colorectal Cancer Screening, Adults 50 Years and Older, by Race/Ethnicity, US, 2000-2021&#10;">
            <a:extLst>
              <a:ext uri="{FF2B5EF4-FFF2-40B4-BE49-F238E27FC236}">
                <a16:creationId xmlns:a16="http://schemas.microsoft.com/office/drawing/2014/main" id="{DE88A59B-A0B2-C34C-42CB-9D615045E5B1}"/>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88160" y="1137178"/>
            <a:ext cx="8767680" cy="4339091"/>
          </a:xfrm>
          <a:prstGeom prst="rect">
            <a:avLst/>
          </a:prstGeom>
        </p:spPr>
      </p:pic>
    </p:spTree>
    <p:extLst>
      <p:ext uri="{BB962C8B-B14F-4D97-AF65-F5344CB8AC3E}">
        <p14:creationId xmlns:p14="http://schemas.microsoft.com/office/powerpoint/2010/main" val="334152891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E7C291B9-3193-A442-1C1D-B3C5E9B2EBC0}"/>
              </a:ext>
            </a:extLst>
          </p:cNvPr>
          <p:cNvSpPr txBox="1"/>
          <p:nvPr/>
        </p:nvSpPr>
        <p:spPr>
          <a:xfrm>
            <a:off x="350896" y="53376"/>
            <a:ext cx="8442208" cy="707886"/>
          </a:xfrm>
          <a:prstGeom prst="rect">
            <a:avLst/>
          </a:prstGeom>
          <a:noFill/>
        </p:spPr>
        <p:txBody>
          <a:bodyPr wrap="square" rtlCol="0">
            <a:spAutoFit/>
          </a:bodyPr>
          <a:lstStyle/>
          <a:p>
            <a:r>
              <a:rPr lang="en-US" sz="2000" b="1" dirty="0">
                <a:cs typeface="Arial" panose="020B0604020202020204" pitchFamily="34" charset="0"/>
              </a:rPr>
              <a:t>Up-to-date Colorectal Cancer Screening by Race/Ethnicity, Adults 45 Years and Older, US, 2021</a:t>
            </a:r>
          </a:p>
        </p:txBody>
      </p:sp>
      <p:sp>
        <p:nvSpPr>
          <p:cNvPr id="8" name="TextBox 7">
            <a:extLst>
              <a:ext uri="{FF2B5EF4-FFF2-40B4-BE49-F238E27FC236}">
                <a16:creationId xmlns:a16="http://schemas.microsoft.com/office/drawing/2014/main" id="{7773B4A2-DF84-28A4-69CF-368B3DCA38C7}"/>
              </a:ext>
            </a:extLst>
          </p:cNvPr>
          <p:cNvSpPr txBox="1"/>
          <p:nvPr/>
        </p:nvSpPr>
        <p:spPr>
          <a:xfrm>
            <a:off x="841247" y="5435062"/>
            <a:ext cx="7201921" cy="1237647"/>
          </a:xfrm>
          <a:prstGeom prst="rect">
            <a:avLst/>
          </a:prstGeom>
          <a:noFill/>
        </p:spPr>
        <p:txBody>
          <a:bodyPr wrap="square">
            <a:spAutoFit/>
          </a:bodyPr>
          <a:lstStyle/>
          <a:p>
            <a:pPr marL="0" marR="0">
              <a:lnSpc>
                <a:spcPct val="107000"/>
              </a:lnSpc>
              <a:spcBef>
                <a:spcPts val="0"/>
              </a:spcBef>
              <a:spcAft>
                <a:spcPts val="0"/>
              </a:spcAft>
              <a:tabLst>
                <a:tab pos="1454150" algn="l"/>
              </a:tabLst>
            </a:pPr>
            <a:r>
              <a:rPr lang="en-US" sz="1000" kern="100" dirty="0">
                <a:effectLst/>
                <a:latin typeface="Calibri" panose="020F0502020204030204" pitchFamily="34" charset="0"/>
                <a:ea typeface="Calibri" panose="020F0502020204030204" pitchFamily="34" charset="0"/>
                <a:cs typeface="Times New Roman" panose="02020603050405020304" pitchFamily="18" charset="0"/>
              </a:rPr>
              <a:t>ACS-American Cancer Society, USPSTF-United States Preventive Services Task Force. AIAN-American Indian or Alaska Native. †Age ≥45 years: FOBT/FIT, sigmoidoscopy, colonoscopy, computed tomography (CT) colonography, OR </a:t>
            </a:r>
            <a:r>
              <a:rPr lang="en-US" sz="1000" kern="100" dirty="0" err="1">
                <a:effectLst/>
                <a:latin typeface="Calibri" panose="020F0502020204030204" pitchFamily="34" charset="0"/>
                <a:ea typeface="Calibri" panose="020F0502020204030204" pitchFamily="34" charset="0"/>
                <a:cs typeface="Times New Roman" panose="02020603050405020304" pitchFamily="18" charset="0"/>
              </a:rPr>
              <a:t>sDNA</a:t>
            </a:r>
            <a:r>
              <a:rPr lang="en-US" sz="1000" kern="100" dirty="0">
                <a:effectLst/>
                <a:latin typeface="Calibri" panose="020F0502020204030204" pitchFamily="34" charset="0"/>
                <a:ea typeface="Calibri" panose="020F0502020204030204" pitchFamily="34" charset="0"/>
                <a:cs typeface="Times New Roman" panose="02020603050405020304" pitchFamily="18" charset="0"/>
              </a:rPr>
              <a:t> test in the past 1, 5, 10, 5 and 3 years, respectively.  ACS estimates are age adjusted to the year 2000 US standard population using three age groups: 45-49, 50-64, and ≥65 years. </a:t>
            </a:r>
            <a:r>
              <a:rPr lang="en-US" sz="1000" kern="100" dirty="0">
                <a:latin typeface="Calibri" panose="020F0502020204030204" pitchFamily="34" charset="0"/>
                <a:ea typeface="Calibri" panose="020F0502020204030204" pitchFamily="34" charset="0"/>
                <a:cs typeface="Times New Roman" panose="02020603050405020304" pitchFamily="18" charset="0"/>
              </a:rPr>
              <a:t>*</a:t>
            </a:r>
            <a:r>
              <a:rPr lang="en-US" sz="1000" kern="100" dirty="0">
                <a:effectLst/>
                <a:latin typeface="Calibri" panose="020F0502020204030204" pitchFamily="34" charset="0"/>
                <a:ea typeface="Calibri" panose="020F0502020204030204" pitchFamily="34" charset="0"/>
                <a:cs typeface="Times New Roman" panose="02020603050405020304" pitchFamily="18" charset="0"/>
              </a:rPr>
              <a:t>For ages 45-75: FOBT/FIT, sigmoidoscopy, colonoscopy, computed tomography (CT) colonography, OR </a:t>
            </a:r>
            <a:r>
              <a:rPr lang="en-US" sz="1000" kern="100" dirty="0" err="1">
                <a:effectLst/>
                <a:latin typeface="Calibri" panose="020F0502020204030204" pitchFamily="34" charset="0"/>
                <a:ea typeface="Calibri" panose="020F0502020204030204" pitchFamily="34" charset="0"/>
                <a:cs typeface="Times New Roman" panose="02020603050405020304" pitchFamily="18" charset="0"/>
              </a:rPr>
              <a:t>sDNA</a:t>
            </a:r>
            <a:r>
              <a:rPr lang="en-US" sz="1000" kern="100" dirty="0">
                <a:effectLst/>
                <a:latin typeface="Calibri" panose="020F0502020204030204" pitchFamily="34" charset="0"/>
                <a:ea typeface="Calibri" panose="020F0502020204030204" pitchFamily="34" charset="0"/>
                <a:cs typeface="Times New Roman" panose="02020603050405020304" pitchFamily="18" charset="0"/>
              </a:rPr>
              <a:t> test in the past 1, 5, 10, 5 and 3 years, respectively, OR sigmoidoscopy in past 10 years with FOBT/FIT in past 1 year. USPSTF estimates are age adjusted using three age groups: 45-49, 50-64, and 65-75 years. </a:t>
            </a:r>
          </a:p>
          <a:p>
            <a:pPr marL="0" marR="0">
              <a:lnSpc>
                <a:spcPct val="107000"/>
              </a:lnSpc>
              <a:spcBef>
                <a:spcPts val="0"/>
              </a:spcBef>
              <a:spcAft>
                <a:spcPts val="0"/>
              </a:spcAft>
              <a:tabLst>
                <a:tab pos="1454150" algn="l"/>
              </a:tabLst>
            </a:pPr>
            <a:r>
              <a:rPr lang="en-US" sz="1000" b="1" kern="100" dirty="0">
                <a:effectLst/>
                <a:latin typeface="Calibri" panose="020F0502020204030204" pitchFamily="34" charset="0"/>
                <a:ea typeface="Calibri" panose="020F0502020204030204" pitchFamily="34" charset="0"/>
                <a:cs typeface="Times New Roman" panose="02020603050405020304" pitchFamily="18" charset="0"/>
              </a:rPr>
              <a:t>Source:</a:t>
            </a:r>
            <a:r>
              <a:rPr lang="en-US" sz="1000" kern="100" dirty="0">
                <a:effectLst/>
                <a:latin typeface="Calibri" panose="020F0502020204030204" pitchFamily="34" charset="0"/>
                <a:ea typeface="Calibri" panose="020F0502020204030204" pitchFamily="34" charset="0"/>
                <a:cs typeface="Times New Roman" panose="02020603050405020304" pitchFamily="18" charset="0"/>
              </a:rPr>
              <a:t> National Health Interview Survey, 2021.</a:t>
            </a:r>
          </a:p>
        </p:txBody>
      </p:sp>
      <p:pic>
        <p:nvPicPr>
          <p:cNvPr id="9" name="Picture 8">
            <a:extLst>
              <a:ext uri="{FF2B5EF4-FFF2-40B4-BE49-F238E27FC236}">
                <a16:creationId xmlns:a16="http://schemas.microsoft.com/office/drawing/2014/main" id="{14DDAAB3-A8A0-D466-291D-965AC76FF7D8}"/>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a:off x="8043169" y="6269430"/>
            <a:ext cx="1003284" cy="550583"/>
          </a:xfrm>
          <a:prstGeom prst="rect">
            <a:avLst/>
          </a:prstGeom>
        </p:spPr>
      </p:pic>
      <p:pic>
        <p:nvPicPr>
          <p:cNvPr id="5" name="Picture 4" descr="A graph of different colored bars&#10;&#10;Description automatically generated with medium confidence">
            <a:extLst>
              <a:ext uri="{FF2B5EF4-FFF2-40B4-BE49-F238E27FC236}">
                <a16:creationId xmlns:a16="http://schemas.microsoft.com/office/drawing/2014/main" id="{6B93C374-1F23-1BE6-949F-EBC4ACF8280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41247" y="761262"/>
            <a:ext cx="7209975" cy="4596983"/>
          </a:xfrm>
          <a:prstGeom prst="rect">
            <a:avLst/>
          </a:prstGeom>
        </p:spPr>
      </p:pic>
    </p:spTree>
    <p:extLst>
      <p:ext uri="{BB962C8B-B14F-4D97-AF65-F5344CB8AC3E}">
        <p14:creationId xmlns:p14="http://schemas.microsoft.com/office/powerpoint/2010/main" val="369390159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BAE41EB4-9DA5-DBB5-FC74-837B35181E57}"/>
              </a:ext>
            </a:extLst>
          </p:cNvPr>
          <p:cNvSpPr txBox="1"/>
          <p:nvPr/>
        </p:nvSpPr>
        <p:spPr>
          <a:xfrm>
            <a:off x="429016" y="76739"/>
            <a:ext cx="8285968" cy="707886"/>
          </a:xfrm>
          <a:prstGeom prst="rect">
            <a:avLst/>
          </a:prstGeom>
          <a:noFill/>
        </p:spPr>
        <p:txBody>
          <a:bodyPr wrap="square" rtlCol="0">
            <a:spAutoFit/>
          </a:bodyPr>
          <a:lstStyle/>
          <a:p>
            <a:r>
              <a:rPr lang="en-US" sz="2000" b="1" dirty="0">
                <a:cs typeface="Arial" panose="020B0604020202020204" pitchFamily="34" charset="0"/>
              </a:rPr>
              <a:t>Up-to-date Colorectal Cancer Screening by Age, Adults 45 Years and Older, US, 2021</a:t>
            </a:r>
          </a:p>
        </p:txBody>
      </p:sp>
      <p:sp>
        <p:nvSpPr>
          <p:cNvPr id="7" name="TextBox 6">
            <a:extLst>
              <a:ext uri="{FF2B5EF4-FFF2-40B4-BE49-F238E27FC236}">
                <a16:creationId xmlns:a16="http://schemas.microsoft.com/office/drawing/2014/main" id="{86429B92-B6F7-7445-5B9D-7512ACB1B236}"/>
              </a:ext>
            </a:extLst>
          </p:cNvPr>
          <p:cNvSpPr txBox="1"/>
          <p:nvPr/>
        </p:nvSpPr>
        <p:spPr>
          <a:xfrm>
            <a:off x="841248" y="5548649"/>
            <a:ext cx="7201921" cy="1237647"/>
          </a:xfrm>
          <a:prstGeom prst="rect">
            <a:avLst/>
          </a:prstGeom>
          <a:noFill/>
        </p:spPr>
        <p:txBody>
          <a:bodyPr wrap="square">
            <a:spAutoFit/>
          </a:bodyPr>
          <a:lstStyle/>
          <a:p>
            <a:pPr marL="0" marR="0">
              <a:lnSpc>
                <a:spcPct val="107000"/>
              </a:lnSpc>
              <a:spcBef>
                <a:spcPts val="0"/>
              </a:spcBef>
              <a:spcAft>
                <a:spcPts val="0"/>
              </a:spcAft>
              <a:tabLst>
                <a:tab pos="1454150" algn="l"/>
              </a:tabLst>
            </a:pPr>
            <a:r>
              <a:rPr lang="en-US" sz="1000" kern="100" dirty="0">
                <a:effectLst/>
                <a:latin typeface="Calibri" panose="020F0502020204030204" pitchFamily="34" charset="0"/>
                <a:ea typeface="Calibri" panose="020F0502020204030204" pitchFamily="34" charset="0"/>
                <a:cs typeface="Times New Roman" panose="02020603050405020304" pitchFamily="18" charset="0"/>
              </a:rPr>
              <a:t>ACS-American Cancer Society, USPSTF-United States Preventive Services Task Force. †Age ≥45 years: FOBT/FIT, sigmoidoscopy, colonoscopy, computed tomography (CT) colonography, OR </a:t>
            </a:r>
            <a:r>
              <a:rPr lang="en-US" sz="1000" kern="100" dirty="0" err="1">
                <a:effectLst/>
                <a:latin typeface="Calibri" panose="020F0502020204030204" pitchFamily="34" charset="0"/>
                <a:ea typeface="Calibri" panose="020F0502020204030204" pitchFamily="34" charset="0"/>
                <a:cs typeface="Times New Roman" panose="02020603050405020304" pitchFamily="18" charset="0"/>
              </a:rPr>
              <a:t>sDNA</a:t>
            </a:r>
            <a:r>
              <a:rPr lang="en-US" sz="1000" kern="100" dirty="0">
                <a:effectLst/>
                <a:latin typeface="Calibri" panose="020F0502020204030204" pitchFamily="34" charset="0"/>
                <a:ea typeface="Calibri" panose="020F0502020204030204" pitchFamily="34" charset="0"/>
                <a:cs typeface="Times New Roman" panose="02020603050405020304" pitchFamily="18" charset="0"/>
              </a:rPr>
              <a:t> test in the past 1, 5, 10, 5 and 3 years, respectively. ACS estimates are age adjusted to the year 2000 US standard population using three age groups: 45-49, 50-64, and ≥65 years. *For ages 45-75: FOBT/FIT, sigmoidoscopy, colonoscopy, computed tomography (CT) colonography, OR </a:t>
            </a:r>
            <a:r>
              <a:rPr lang="en-US" sz="1000" kern="100" dirty="0" err="1">
                <a:effectLst/>
                <a:latin typeface="Calibri" panose="020F0502020204030204" pitchFamily="34" charset="0"/>
                <a:ea typeface="Calibri" panose="020F0502020204030204" pitchFamily="34" charset="0"/>
                <a:cs typeface="Times New Roman" panose="02020603050405020304" pitchFamily="18" charset="0"/>
              </a:rPr>
              <a:t>sDNA</a:t>
            </a:r>
            <a:r>
              <a:rPr lang="en-US" sz="1000" kern="100" dirty="0">
                <a:effectLst/>
                <a:latin typeface="Calibri" panose="020F0502020204030204" pitchFamily="34" charset="0"/>
                <a:ea typeface="Calibri" panose="020F0502020204030204" pitchFamily="34" charset="0"/>
                <a:cs typeface="Times New Roman" panose="02020603050405020304" pitchFamily="18" charset="0"/>
              </a:rPr>
              <a:t> test in the past 1, 5, 10, 5 and 3 years, respectively, OR sigmoidoscopy in past 10 years with FOBT/FIT in past 1 year. USPSTF estimates are age adjusted using three age groups: 45-49, 50-64, and 65-75 years. </a:t>
            </a:r>
          </a:p>
          <a:p>
            <a:pPr marL="0" marR="0">
              <a:lnSpc>
                <a:spcPct val="107000"/>
              </a:lnSpc>
              <a:spcBef>
                <a:spcPts val="0"/>
              </a:spcBef>
              <a:spcAft>
                <a:spcPts val="0"/>
              </a:spcAft>
              <a:tabLst>
                <a:tab pos="1454150" algn="l"/>
              </a:tabLst>
            </a:pPr>
            <a:r>
              <a:rPr lang="en-US" sz="1000" b="1" kern="100" dirty="0">
                <a:effectLst/>
                <a:latin typeface="Calibri" panose="020F0502020204030204" pitchFamily="34" charset="0"/>
                <a:ea typeface="Calibri" panose="020F0502020204030204" pitchFamily="34" charset="0"/>
                <a:cs typeface="Times New Roman" panose="02020603050405020304" pitchFamily="18" charset="0"/>
              </a:rPr>
              <a:t>Source:</a:t>
            </a:r>
            <a:r>
              <a:rPr lang="en-US" sz="1000" kern="100" dirty="0">
                <a:effectLst/>
                <a:latin typeface="Calibri" panose="020F0502020204030204" pitchFamily="34" charset="0"/>
                <a:ea typeface="Calibri" panose="020F0502020204030204" pitchFamily="34" charset="0"/>
                <a:cs typeface="Times New Roman" panose="02020603050405020304" pitchFamily="18" charset="0"/>
              </a:rPr>
              <a:t> National Health Interview Survey, 2021.</a:t>
            </a:r>
          </a:p>
        </p:txBody>
      </p:sp>
      <p:pic>
        <p:nvPicPr>
          <p:cNvPr id="8" name="Picture 7">
            <a:extLst>
              <a:ext uri="{FF2B5EF4-FFF2-40B4-BE49-F238E27FC236}">
                <a16:creationId xmlns:a16="http://schemas.microsoft.com/office/drawing/2014/main" id="{62A036E0-ABA2-766E-A0BB-A56103F50700}"/>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a:off x="8043169" y="6269430"/>
            <a:ext cx="1003284" cy="550583"/>
          </a:xfrm>
          <a:prstGeom prst="rect">
            <a:avLst/>
          </a:prstGeom>
        </p:spPr>
      </p:pic>
      <p:pic>
        <p:nvPicPr>
          <p:cNvPr id="3" name="Picture 2" descr="A graph of different colored bars&#10;&#10;Description automatically generated">
            <a:extLst>
              <a:ext uri="{FF2B5EF4-FFF2-40B4-BE49-F238E27FC236}">
                <a16:creationId xmlns:a16="http://schemas.microsoft.com/office/drawing/2014/main" id="{EA4324FD-694E-BB77-1B2B-13D7B73C780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41248" y="777097"/>
            <a:ext cx="7470443" cy="4771552"/>
          </a:xfrm>
          <a:prstGeom prst="rect">
            <a:avLst/>
          </a:prstGeom>
        </p:spPr>
      </p:pic>
    </p:spTree>
    <p:extLst>
      <p:ext uri="{BB962C8B-B14F-4D97-AF65-F5344CB8AC3E}">
        <p14:creationId xmlns:p14="http://schemas.microsoft.com/office/powerpoint/2010/main" val="361582567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A8F5B4F1-C104-9BE3-133D-AE8F2808A0B6}"/>
              </a:ext>
            </a:extLst>
          </p:cNvPr>
          <p:cNvSpPr txBox="1"/>
          <p:nvPr/>
        </p:nvSpPr>
        <p:spPr>
          <a:xfrm>
            <a:off x="601925" y="124235"/>
            <a:ext cx="7940150" cy="707886"/>
          </a:xfrm>
          <a:prstGeom prst="rect">
            <a:avLst/>
          </a:prstGeom>
          <a:noFill/>
        </p:spPr>
        <p:txBody>
          <a:bodyPr wrap="square" rtlCol="0">
            <a:spAutoFit/>
          </a:bodyPr>
          <a:lstStyle/>
          <a:p>
            <a:r>
              <a:rPr lang="en-US" sz="2000" b="1" dirty="0">
                <a:cs typeface="Arial" panose="020B0604020202020204" pitchFamily="34" charset="0"/>
              </a:rPr>
              <a:t>Up-to-date Colorectal Cancer Screening by Insurance, Adults 45 Years and Older, US, 2021</a:t>
            </a:r>
          </a:p>
        </p:txBody>
      </p:sp>
      <p:sp>
        <p:nvSpPr>
          <p:cNvPr id="7" name="TextBox 6">
            <a:extLst>
              <a:ext uri="{FF2B5EF4-FFF2-40B4-BE49-F238E27FC236}">
                <a16:creationId xmlns:a16="http://schemas.microsoft.com/office/drawing/2014/main" id="{9B66B4A1-D262-EC0A-275A-3D9F2C314E22}"/>
              </a:ext>
            </a:extLst>
          </p:cNvPr>
          <p:cNvSpPr txBox="1"/>
          <p:nvPr/>
        </p:nvSpPr>
        <p:spPr>
          <a:xfrm>
            <a:off x="841247" y="5455693"/>
            <a:ext cx="7201921" cy="1237647"/>
          </a:xfrm>
          <a:prstGeom prst="rect">
            <a:avLst/>
          </a:prstGeom>
          <a:noFill/>
        </p:spPr>
        <p:txBody>
          <a:bodyPr wrap="square">
            <a:spAutoFit/>
          </a:bodyPr>
          <a:lstStyle/>
          <a:p>
            <a:pPr marL="0" marR="0">
              <a:lnSpc>
                <a:spcPct val="107000"/>
              </a:lnSpc>
              <a:spcBef>
                <a:spcPts val="0"/>
              </a:spcBef>
              <a:spcAft>
                <a:spcPts val="0"/>
              </a:spcAft>
              <a:tabLst>
                <a:tab pos="1454150" algn="l"/>
              </a:tabLst>
            </a:pPr>
            <a:r>
              <a:rPr lang="en-US" sz="1000" kern="100" dirty="0">
                <a:effectLst/>
                <a:latin typeface="Calibri" panose="020F0502020204030204" pitchFamily="34" charset="0"/>
                <a:ea typeface="Calibri" panose="020F0502020204030204" pitchFamily="34" charset="0"/>
                <a:cs typeface="Times New Roman" panose="02020603050405020304" pitchFamily="18" charset="0"/>
              </a:rPr>
              <a:t>ACS-American Cancer Society, USPSTF-United States Preventive Services Task Force. †Age ≥45 years: FOBT/FIT, sigmoidoscopy, colonoscopy, computed tomography (CT) colonography, OR </a:t>
            </a:r>
            <a:r>
              <a:rPr lang="en-US" sz="1000" kern="100" dirty="0" err="1">
                <a:effectLst/>
                <a:latin typeface="Calibri" panose="020F0502020204030204" pitchFamily="34" charset="0"/>
                <a:ea typeface="Calibri" panose="020F0502020204030204" pitchFamily="34" charset="0"/>
                <a:cs typeface="Times New Roman" panose="02020603050405020304" pitchFamily="18" charset="0"/>
              </a:rPr>
              <a:t>sDNA</a:t>
            </a:r>
            <a:r>
              <a:rPr lang="en-US" sz="1000" kern="100" dirty="0">
                <a:effectLst/>
                <a:latin typeface="Calibri" panose="020F0502020204030204" pitchFamily="34" charset="0"/>
                <a:ea typeface="Calibri" panose="020F0502020204030204" pitchFamily="34" charset="0"/>
                <a:cs typeface="Times New Roman" panose="02020603050405020304" pitchFamily="18" charset="0"/>
              </a:rPr>
              <a:t> test in the past 1, 5, 10, 5 and 3 years, respectively.  ACS estimates are age adjusted to the year 2000 US standard population using three age groups: 45-49, 50-64, and ≥65 years. *For ages 45-75: FOBT/FIT, sigmoidoscopy, colonoscopy, computed tomography (CT) colonography, OR </a:t>
            </a:r>
            <a:r>
              <a:rPr lang="en-US" sz="1000" kern="100" dirty="0" err="1">
                <a:effectLst/>
                <a:latin typeface="Calibri" panose="020F0502020204030204" pitchFamily="34" charset="0"/>
                <a:ea typeface="Calibri" panose="020F0502020204030204" pitchFamily="34" charset="0"/>
                <a:cs typeface="Times New Roman" panose="02020603050405020304" pitchFamily="18" charset="0"/>
              </a:rPr>
              <a:t>sDNA</a:t>
            </a:r>
            <a:r>
              <a:rPr lang="en-US" sz="1000" kern="100" dirty="0">
                <a:effectLst/>
                <a:latin typeface="Calibri" panose="020F0502020204030204" pitchFamily="34" charset="0"/>
                <a:ea typeface="Calibri" panose="020F0502020204030204" pitchFamily="34" charset="0"/>
                <a:cs typeface="Times New Roman" panose="02020603050405020304" pitchFamily="18" charset="0"/>
              </a:rPr>
              <a:t> test in the past 1, 5, 10, 5 and 3 years, respectively, OR sigmoidoscopy in past 10 years with FOBT/FIT in past 1 year. USPSTF estimates are age adjusted using three age groups: 45-49, 50-64, and 65-75 years. </a:t>
            </a:r>
          </a:p>
          <a:p>
            <a:pPr marL="0" marR="0">
              <a:lnSpc>
                <a:spcPct val="107000"/>
              </a:lnSpc>
              <a:spcBef>
                <a:spcPts val="0"/>
              </a:spcBef>
              <a:spcAft>
                <a:spcPts val="0"/>
              </a:spcAft>
              <a:tabLst>
                <a:tab pos="1454150" algn="l"/>
              </a:tabLst>
            </a:pPr>
            <a:r>
              <a:rPr lang="en-US" sz="1000" b="1" kern="100" dirty="0">
                <a:effectLst/>
                <a:latin typeface="Calibri" panose="020F0502020204030204" pitchFamily="34" charset="0"/>
                <a:ea typeface="Calibri" panose="020F0502020204030204" pitchFamily="34" charset="0"/>
                <a:cs typeface="Times New Roman" panose="02020603050405020304" pitchFamily="18" charset="0"/>
              </a:rPr>
              <a:t>Source:</a:t>
            </a:r>
            <a:r>
              <a:rPr lang="en-US" sz="1000" kern="100" dirty="0">
                <a:effectLst/>
                <a:latin typeface="Calibri" panose="020F0502020204030204" pitchFamily="34" charset="0"/>
                <a:ea typeface="Calibri" panose="020F0502020204030204" pitchFamily="34" charset="0"/>
                <a:cs typeface="Times New Roman" panose="02020603050405020304" pitchFamily="18" charset="0"/>
              </a:rPr>
              <a:t> National Health Interview Survey, 2021.</a:t>
            </a:r>
          </a:p>
        </p:txBody>
      </p:sp>
      <p:pic>
        <p:nvPicPr>
          <p:cNvPr id="8" name="Picture 7">
            <a:extLst>
              <a:ext uri="{FF2B5EF4-FFF2-40B4-BE49-F238E27FC236}">
                <a16:creationId xmlns:a16="http://schemas.microsoft.com/office/drawing/2014/main" id="{C7FF050A-83FB-C129-4D27-6F0D3FD049D0}"/>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a:off x="8043169" y="6269430"/>
            <a:ext cx="1003284" cy="550583"/>
          </a:xfrm>
          <a:prstGeom prst="rect">
            <a:avLst/>
          </a:prstGeom>
        </p:spPr>
      </p:pic>
      <p:pic>
        <p:nvPicPr>
          <p:cNvPr id="4" name="Picture 3" descr="A graph of different colored bars&#10;&#10;Description automatically generated with medium confidence">
            <a:extLst>
              <a:ext uri="{FF2B5EF4-FFF2-40B4-BE49-F238E27FC236}">
                <a16:creationId xmlns:a16="http://schemas.microsoft.com/office/drawing/2014/main" id="{8896F496-4870-5A00-944E-446A7AA6EDE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29604" y="861481"/>
            <a:ext cx="7284791" cy="4594212"/>
          </a:xfrm>
          <a:prstGeom prst="rect">
            <a:avLst/>
          </a:prstGeom>
        </p:spPr>
      </p:pic>
    </p:spTree>
    <p:extLst>
      <p:ext uri="{BB962C8B-B14F-4D97-AF65-F5344CB8AC3E}">
        <p14:creationId xmlns:p14="http://schemas.microsoft.com/office/powerpoint/2010/main" val="325951120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descr="Current Cigarette Smoking Trends, Adults 18 Years and Older by Sex, US, 1990-2022&#10;">
            <a:extLst>
              <a:ext uri="{FF2B5EF4-FFF2-40B4-BE49-F238E27FC236}">
                <a16:creationId xmlns:a16="http://schemas.microsoft.com/office/drawing/2014/main" id="{51BDE291-1A21-DA6E-F04E-D9C1165A2C8A}"/>
              </a:ext>
            </a:extLst>
          </p:cNvPr>
          <p:cNvSpPr txBox="1"/>
          <p:nvPr/>
        </p:nvSpPr>
        <p:spPr>
          <a:xfrm>
            <a:off x="808930" y="212089"/>
            <a:ext cx="7526139" cy="734368"/>
          </a:xfrm>
          <a:prstGeom prst="rect">
            <a:avLst/>
          </a:prstGeom>
          <a:noFill/>
        </p:spPr>
        <p:txBody>
          <a:bodyPr wrap="square" rtlCol="0">
            <a:spAutoFit/>
          </a:bodyPr>
          <a:lstStyle/>
          <a:p>
            <a:pPr marL="0" marR="0">
              <a:lnSpc>
                <a:spcPct val="107000"/>
              </a:lnSpc>
              <a:spcBef>
                <a:spcPts val="0"/>
              </a:spcBef>
              <a:spcAft>
                <a:spcPts val="0"/>
              </a:spcAft>
            </a:pPr>
            <a:r>
              <a:rPr lang="en-US" sz="2000" b="1" kern="0" dirty="0">
                <a:effectLst/>
                <a:ea typeface="Times New Roman" panose="02020603050405020304" pitchFamily="18" charset="0"/>
                <a:cs typeface="Arial" panose="020B0604020202020204" pitchFamily="34" charset="0"/>
              </a:rPr>
              <a:t>Current Cigarette Smoking Trends, Adults 18 Years and Older by Sex, US, 19</a:t>
            </a:r>
            <a:r>
              <a:rPr lang="en-US" sz="2000" b="1" kern="0" dirty="0">
                <a:ea typeface="Times New Roman" panose="02020603050405020304" pitchFamily="18" charset="0"/>
                <a:cs typeface="Arial" panose="020B0604020202020204" pitchFamily="34" charset="0"/>
              </a:rPr>
              <a:t>90</a:t>
            </a:r>
            <a:r>
              <a:rPr lang="en-US" sz="2000" b="1" kern="0" dirty="0">
                <a:effectLst/>
                <a:ea typeface="Times New Roman" panose="02020603050405020304" pitchFamily="18" charset="0"/>
                <a:cs typeface="Arial" panose="020B0604020202020204" pitchFamily="34" charset="0"/>
              </a:rPr>
              <a:t>-2022</a:t>
            </a:r>
            <a:endParaRPr lang="en-US" sz="1800" kern="100" dirty="0">
              <a:effectLst/>
              <a:ea typeface="Calibri" panose="020F0502020204030204" pitchFamily="34" charset="0"/>
              <a:cs typeface="Times New Roman" panose="02020603050405020304" pitchFamily="18" charset="0"/>
            </a:endParaRPr>
          </a:p>
        </p:txBody>
      </p:sp>
      <p:sp>
        <p:nvSpPr>
          <p:cNvPr id="5" name="TextBox 4">
            <a:extLst>
              <a:ext uri="{FF2B5EF4-FFF2-40B4-BE49-F238E27FC236}">
                <a16:creationId xmlns:a16="http://schemas.microsoft.com/office/drawing/2014/main" id="{8AFB1F70-9399-48AF-91E8-D6549AFC4D27}"/>
              </a:ext>
            </a:extLst>
          </p:cNvPr>
          <p:cNvSpPr txBox="1"/>
          <p:nvPr/>
        </p:nvSpPr>
        <p:spPr>
          <a:xfrm>
            <a:off x="276046" y="5902246"/>
            <a:ext cx="6857999" cy="743665"/>
          </a:xfrm>
          <a:prstGeom prst="rect">
            <a:avLst/>
          </a:prstGeom>
          <a:noFill/>
        </p:spPr>
        <p:txBody>
          <a:bodyPr wrap="square" rtlCol="0">
            <a:spAutoFit/>
          </a:bodyPr>
          <a:lstStyle/>
          <a:p>
            <a:pPr>
              <a:lnSpc>
                <a:spcPct val="107000"/>
              </a:lnSpc>
              <a:tabLst>
                <a:tab pos="2349500" algn="l"/>
              </a:tabLst>
            </a:pPr>
            <a:r>
              <a:rPr lang="en-US" sz="1000" kern="100" dirty="0">
                <a:effectLst/>
                <a:ea typeface="Calibri" panose="020F0502020204030204" pitchFamily="34" charset="0"/>
                <a:cs typeface="Arial" panose="020B0604020202020204" pitchFamily="34" charset="0"/>
              </a:rPr>
              <a:t>Estimates are age adjusted to the year 2000 US standard population using 5 age groups: 18-24, 25-34, 35-44, 45-64, ≥65 years</a:t>
            </a:r>
            <a:r>
              <a:rPr lang="en-US" sz="1000" kern="100" dirty="0">
                <a:ea typeface="Calibri" panose="020F0502020204030204" pitchFamily="34" charset="0"/>
                <a:cs typeface="Arial" panose="020B0604020202020204" pitchFamily="34" charset="0"/>
              </a:rPr>
              <a:t>. </a:t>
            </a:r>
            <a:r>
              <a:rPr lang="en-US" sz="1000" kern="100" dirty="0">
                <a:effectLst/>
                <a:latin typeface="Calibri" panose="020F0502020204030204" pitchFamily="34" charset="0"/>
                <a:ea typeface="Calibri" panose="020F0502020204030204" pitchFamily="34" charset="0"/>
                <a:cs typeface="Times New Roman" panose="02020603050405020304" pitchFamily="18" charset="0"/>
              </a:rPr>
              <a:t>The NHIS underwent a significant redesign in 2019 preventing comparability to prior years indicated by the line break. </a:t>
            </a:r>
            <a:endParaRPr lang="en-US" sz="1000" kern="100" dirty="0">
              <a:ea typeface="Calibri" panose="020F0502020204030204" pitchFamily="34" charset="0"/>
              <a:cs typeface="Arial" panose="020B0604020202020204" pitchFamily="34" charset="0"/>
            </a:endParaRPr>
          </a:p>
          <a:p>
            <a:pPr>
              <a:lnSpc>
                <a:spcPct val="107000"/>
              </a:lnSpc>
              <a:tabLst>
                <a:tab pos="2349500" algn="l"/>
              </a:tabLst>
            </a:pPr>
            <a:r>
              <a:rPr lang="en-US" sz="1000" kern="100" dirty="0">
                <a:effectLst/>
                <a:latin typeface="Calibri" panose="020F0502020204030204" pitchFamily="34" charset="0"/>
                <a:ea typeface="Calibri" panose="020F0502020204030204" pitchFamily="34" charset="0"/>
                <a:cs typeface="Times New Roman" panose="02020603050405020304" pitchFamily="18" charset="0"/>
              </a:rPr>
              <a:t>Current cigarette smoking is defined as ever smoked 100 cigarettes in lifetime and now smoke every day or some days. </a:t>
            </a:r>
          </a:p>
          <a:p>
            <a:pPr>
              <a:lnSpc>
                <a:spcPct val="107000"/>
              </a:lnSpc>
              <a:tabLst>
                <a:tab pos="2349500" algn="l"/>
              </a:tabLst>
            </a:pPr>
            <a:r>
              <a:rPr lang="en-US" sz="1000" b="1" kern="100" dirty="0">
                <a:effectLst/>
                <a:ea typeface="Calibri" panose="020F0502020204030204" pitchFamily="34" charset="0"/>
                <a:cs typeface="Arial" panose="020B0604020202020204" pitchFamily="34" charset="0"/>
              </a:rPr>
              <a:t>Sources:</a:t>
            </a:r>
            <a:r>
              <a:rPr lang="en-US" sz="1000" kern="100" dirty="0">
                <a:effectLst/>
                <a:ea typeface="Calibri" panose="020F0502020204030204" pitchFamily="34" charset="0"/>
                <a:cs typeface="Arial" panose="020B0604020202020204" pitchFamily="34" charset="0"/>
              </a:rPr>
              <a:t> Health, United States, 2019. National Health Interview Survey, 2019-2022.</a:t>
            </a:r>
          </a:p>
        </p:txBody>
      </p:sp>
      <p:pic>
        <p:nvPicPr>
          <p:cNvPr id="6" name="Picture 5">
            <a:extLst>
              <a:ext uri="{FF2B5EF4-FFF2-40B4-BE49-F238E27FC236}">
                <a16:creationId xmlns:a16="http://schemas.microsoft.com/office/drawing/2014/main" id="{846F103C-E9F4-9DFE-A28E-A507D3EC5822}"/>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a:off x="8043169" y="6269430"/>
            <a:ext cx="1003284" cy="550583"/>
          </a:xfrm>
          <a:prstGeom prst="rect">
            <a:avLst/>
          </a:prstGeom>
        </p:spPr>
      </p:pic>
      <p:pic>
        <p:nvPicPr>
          <p:cNvPr id="4" name="Picture 3" descr="Current Cigarette Smoking Trends, Adults 18 Years and Older by Sex, US, 1990-2022&#10;">
            <a:extLst>
              <a:ext uri="{FF2B5EF4-FFF2-40B4-BE49-F238E27FC236}">
                <a16:creationId xmlns:a16="http://schemas.microsoft.com/office/drawing/2014/main" id="{71C741A4-A58E-3BEA-05E9-20B4F119D76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67351" y="1116654"/>
            <a:ext cx="8609298" cy="4624692"/>
          </a:xfrm>
          <a:prstGeom prst="rect">
            <a:avLst/>
          </a:prstGeom>
        </p:spPr>
      </p:pic>
    </p:spTree>
    <p:extLst>
      <p:ext uri="{BB962C8B-B14F-4D97-AF65-F5344CB8AC3E}">
        <p14:creationId xmlns:p14="http://schemas.microsoft.com/office/powerpoint/2010/main" val="90776621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E95A7C75-393A-8076-CA3E-7CAF2AE99D28}"/>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a:off x="8043169" y="6269430"/>
            <a:ext cx="1003284" cy="550583"/>
          </a:xfrm>
          <a:prstGeom prst="rect">
            <a:avLst/>
          </a:prstGeom>
        </p:spPr>
      </p:pic>
      <p:sp>
        <p:nvSpPr>
          <p:cNvPr id="4" name="TextBox 3">
            <a:extLst>
              <a:ext uri="{FF2B5EF4-FFF2-40B4-BE49-F238E27FC236}">
                <a16:creationId xmlns:a16="http://schemas.microsoft.com/office/drawing/2014/main" id="{A9B6BFA3-6A35-E8FE-7BAC-844072650150}"/>
              </a:ext>
            </a:extLst>
          </p:cNvPr>
          <p:cNvSpPr txBox="1"/>
          <p:nvPr/>
        </p:nvSpPr>
        <p:spPr>
          <a:xfrm>
            <a:off x="2657376" y="284034"/>
            <a:ext cx="3822063" cy="400110"/>
          </a:xfrm>
          <a:prstGeom prst="rect">
            <a:avLst/>
          </a:prstGeom>
          <a:noFill/>
        </p:spPr>
        <p:txBody>
          <a:bodyPr wrap="square" rtlCol="0">
            <a:spAutoFit/>
          </a:bodyPr>
          <a:lstStyle/>
          <a:p>
            <a:r>
              <a:rPr lang="en-US" sz="2000" b="1" dirty="0">
                <a:cs typeface="Arial" panose="020B0604020202020204" pitchFamily="34" charset="0"/>
              </a:rPr>
              <a:t>Lung Cancer Screening Guidelines</a:t>
            </a:r>
          </a:p>
        </p:txBody>
      </p:sp>
      <p:graphicFrame>
        <p:nvGraphicFramePr>
          <p:cNvPr id="5" name="Table 4" descr="Lung Cancer Screening Guidelines&#10;">
            <a:extLst>
              <a:ext uri="{FF2B5EF4-FFF2-40B4-BE49-F238E27FC236}">
                <a16:creationId xmlns:a16="http://schemas.microsoft.com/office/drawing/2014/main" id="{B516E83B-904E-D7A2-C4E6-718F28E64E8F}"/>
              </a:ext>
            </a:extLst>
          </p:cNvPr>
          <p:cNvGraphicFramePr>
            <a:graphicFrameLocks noGrp="1"/>
          </p:cNvGraphicFramePr>
          <p:nvPr>
            <p:extLst>
              <p:ext uri="{D42A27DB-BD31-4B8C-83A1-F6EECF244321}">
                <p14:modId xmlns:p14="http://schemas.microsoft.com/office/powerpoint/2010/main" val="3440276329"/>
              </p:ext>
            </p:extLst>
          </p:nvPr>
        </p:nvGraphicFramePr>
        <p:xfrm>
          <a:off x="593707" y="1234727"/>
          <a:ext cx="7949402" cy="1430095"/>
        </p:xfrm>
        <a:graphic>
          <a:graphicData uri="http://schemas.openxmlformats.org/drawingml/2006/table">
            <a:tbl>
              <a:tblPr firstRow="1" firstCol="1" bandRow="1">
                <a:tableStyleId>{073A0DAA-6AF3-43AB-8588-CEC1D06C72B9}</a:tableStyleId>
              </a:tblPr>
              <a:tblGrid>
                <a:gridCol w="4465152">
                  <a:extLst>
                    <a:ext uri="{9D8B030D-6E8A-4147-A177-3AD203B41FA5}">
                      <a16:colId xmlns:a16="http://schemas.microsoft.com/office/drawing/2014/main" val="1636065420"/>
                    </a:ext>
                  </a:extLst>
                </a:gridCol>
                <a:gridCol w="1869846">
                  <a:extLst>
                    <a:ext uri="{9D8B030D-6E8A-4147-A177-3AD203B41FA5}">
                      <a16:colId xmlns:a16="http://schemas.microsoft.com/office/drawing/2014/main" val="3266806291"/>
                    </a:ext>
                  </a:extLst>
                </a:gridCol>
                <a:gridCol w="1614404">
                  <a:extLst>
                    <a:ext uri="{9D8B030D-6E8A-4147-A177-3AD203B41FA5}">
                      <a16:colId xmlns:a16="http://schemas.microsoft.com/office/drawing/2014/main" val="1085867164"/>
                    </a:ext>
                  </a:extLst>
                </a:gridCol>
              </a:tblGrid>
              <a:tr h="241376">
                <a:tc>
                  <a:txBody>
                    <a:bodyPr/>
                    <a:lstStyle/>
                    <a:p>
                      <a:pPr marL="0" marR="0" algn="l" fontAlgn="base">
                        <a:lnSpc>
                          <a:spcPct val="107000"/>
                        </a:lnSpc>
                        <a:spcBef>
                          <a:spcPts val="0"/>
                        </a:spcBef>
                        <a:spcAft>
                          <a:spcPts val="0"/>
                        </a:spcAft>
                      </a:pPr>
                      <a:r>
                        <a:rPr lang="en-US" sz="1400" kern="0" dirty="0">
                          <a:effectLst/>
                          <a:latin typeface="+mn-lt"/>
                          <a:cs typeface="Arial" panose="020B0604020202020204" pitchFamily="34" charset="0"/>
                        </a:rPr>
                        <a:t>Population </a:t>
                      </a:r>
                      <a:endParaRPr lang="en-US" sz="1400" kern="100" dirty="0">
                        <a:effectLst/>
                        <a:latin typeface="+mn-lt"/>
                        <a:ea typeface="Calibri" panose="020F0502020204030204" pitchFamily="34" charset="0"/>
                        <a:cs typeface="Arial" panose="020B0604020202020204" pitchFamily="34" charset="0"/>
                      </a:endParaRPr>
                    </a:p>
                  </a:txBody>
                  <a:tcPr marL="0" marR="0" marT="0" marB="0" anchor="ctr"/>
                </a:tc>
                <a:tc>
                  <a:txBody>
                    <a:bodyPr/>
                    <a:lstStyle/>
                    <a:p>
                      <a:pPr marL="0" marR="0" algn="l" fontAlgn="base">
                        <a:lnSpc>
                          <a:spcPct val="107000"/>
                        </a:lnSpc>
                        <a:spcBef>
                          <a:spcPts val="0"/>
                        </a:spcBef>
                        <a:spcAft>
                          <a:spcPts val="0"/>
                        </a:spcAft>
                      </a:pPr>
                      <a:r>
                        <a:rPr lang="en-US" sz="1400" kern="0">
                          <a:effectLst/>
                          <a:latin typeface="+mn-lt"/>
                          <a:cs typeface="Arial" panose="020B0604020202020204" pitchFamily="34" charset="0"/>
                        </a:rPr>
                        <a:t>Test or Procedure </a:t>
                      </a:r>
                      <a:endParaRPr lang="en-US" sz="1400" kern="100">
                        <a:effectLst/>
                        <a:latin typeface="+mn-lt"/>
                        <a:ea typeface="Calibri" panose="020F0502020204030204" pitchFamily="34" charset="0"/>
                        <a:cs typeface="Arial" panose="020B0604020202020204" pitchFamily="34" charset="0"/>
                      </a:endParaRPr>
                    </a:p>
                  </a:txBody>
                  <a:tcPr marL="0" marR="0" marT="0" marB="0" anchor="ctr"/>
                </a:tc>
                <a:tc>
                  <a:txBody>
                    <a:bodyPr/>
                    <a:lstStyle/>
                    <a:p>
                      <a:pPr marL="0" marR="0" algn="l" fontAlgn="base">
                        <a:lnSpc>
                          <a:spcPct val="107000"/>
                        </a:lnSpc>
                        <a:spcBef>
                          <a:spcPts val="0"/>
                        </a:spcBef>
                        <a:spcAft>
                          <a:spcPts val="0"/>
                        </a:spcAft>
                      </a:pPr>
                      <a:r>
                        <a:rPr lang="en-US" sz="1400" kern="0">
                          <a:effectLst/>
                          <a:latin typeface="+mn-lt"/>
                          <a:cs typeface="Arial" panose="020B0604020202020204" pitchFamily="34" charset="0"/>
                        </a:rPr>
                        <a:t>Recommendation </a:t>
                      </a:r>
                      <a:endParaRPr lang="en-US" sz="1400" kern="100">
                        <a:effectLst/>
                        <a:latin typeface="+mn-lt"/>
                        <a:ea typeface="Calibri" panose="020F0502020204030204" pitchFamily="34" charset="0"/>
                        <a:cs typeface="Arial" panose="020B0604020202020204" pitchFamily="34" charset="0"/>
                      </a:endParaRPr>
                    </a:p>
                  </a:txBody>
                  <a:tcPr marL="0" marR="0" marT="0" marB="0" anchor="ctr"/>
                </a:tc>
                <a:extLst>
                  <a:ext uri="{0D108BD9-81ED-4DB2-BD59-A6C34878D82A}">
                    <a16:rowId xmlns:a16="http://schemas.microsoft.com/office/drawing/2014/main" val="1981497138"/>
                  </a:ext>
                </a:extLst>
              </a:tr>
              <a:tr h="1188719">
                <a:tc>
                  <a:txBody>
                    <a:bodyPr/>
                    <a:lstStyle/>
                    <a:p>
                      <a:pPr marL="0" marR="0" algn="l" fontAlgn="base">
                        <a:lnSpc>
                          <a:spcPct val="107000"/>
                        </a:lnSpc>
                        <a:spcBef>
                          <a:spcPts val="0"/>
                        </a:spcBef>
                        <a:spcAft>
                          <a:spcPts val="0"/>
                        </a:spcAft>
                      </a:pPr>
                      <a:r>
                        <a:rPr lang="en-US" sz="1400" b="0" kern="100" dirty="0">
                          <a:solidFill>
                            <a:sysClr val="windowText" lastClr="000000"/>
                          </a:solidFill>
                          <a:effectLst/>
                          <a:latin typeface="+mn-lt"/>
                          <a:cs typeface="Arial" panose="020B0604020202020204" pitchFamily="34" charset="0"/>
                        </a:rPr>
                        <a:t>Individuals ages 50 to 80 years who currently smoke, or formerly smoked and have a 20 or greater pack-year history of cigarette smoking, are in reasonably good health with at least 5 years of expected longevity</a:t>
                      </a:r>
                      <a:endParaRPr lang="en-US" sz="1400" b="0" kern="100" dirty="0">
                        <a:solidFill>
                          <a:sysClr val="windowText" lastClr="000000"/>
                        </a:solidFill>
                        <a:effectLst/>
                        <a:latin typeface="+mn-lt"/>
                        <a:ea typeface="Calibri" panose="020F0502020204030204" pitchFamily="34" charset="0"/>
                        <a:cs typeface="Arial" panose="020B0604020202020204" pitchFamily="34" charset="0"/>
                      </a:endParaRPr>
                    </a:p>
                  </a:txBody>
                  <a:tcPr marL="0" marR="0" marT="0" marB="0">
                    <a:solidFill>
                      <a:schemeClr val="bg2"/>
                    </a:solidFill>
                  </a:tcPr>
                </a:tc>
                <a:tc>
                  <a:txBody>
                    <a:bodyPr/>
                    <a:lstStyle/>
                    <a:p>
                      <a:pPr marL="0" marR="0" algn="l" fontAlgn="base">
                        <a:lnSpc>
                          <a:spcPct val="107000"/>
                        </a:lnSpc>
                        <a:spcBef>
                          <a:spcPts val="0"/>
                        </a:spcBef>
                        <a:spcAft>
                          <a:spcPts val="0"/>
                        </a:spcAft>
                      </a:pPr>
                      <a:r>
                        <a:rPr lang="en-US" sz="1400" kern="0" dirty="0">
                          <a:solidFill>
                            <a:sysClr val="windowText" lastClr="000000"/>
                          </a:solidFill>
                          <a:effectLst/>
                          <a:latin typeface="+mn-lt"/>
                          <a:cs typeface="Arial" panose="020B0604020202020204" pitchFamily="34" charset="0"/>
                        </a:rPr>
                        <a:t>Low-dose helical CT (LDCT)  </a:t>
                      </a:r>
                      <a:endParaRPr lang="en-US" sz="1400" kern="100" dirty="0">
                        <a:solidFill>
                          <a:sysClr val="windowText" lastClr="000000"/>
                        </a:solidFill>
                        <a:effectLst/>
                        <a:latin typeface="+mn-lt"/>
                        <a:cs typeface="Arial" panose="020B0604020202020204" pitchFamily="34" charset="0"/>
                      </a:endParaRPr>
                    </a:p>
                    <a:p>
                      <a:pPr marL="0" marR="0" algn="l" fontAlgn="base">
                        <a:lnSpc>
                          <a:spcPct val="107000"/>
                        </a:lnSpc>
                        <a:spcBef>
                          <a:spcPts val="0"/>
                        </a:spcBef>
                        <a:spcAft>
                          <a:spcPts val="0"/>
                        </a:spcAft>
                      </a:pPr>
                      <a:r>
                        <a:rPr lang="en-US" sz="1400" kern="0" dirty="0">
                          <a:solidFill>
                            <a:sysClr val="windowText" lastClr="000000"/>
                          </a:solidFill>
                          <a:effectLst/>
                          <a:latin typeface="+mn-lt"/>
                          <a:cs typeface="Arial" panose="020B0604020202020204" pitchFamily="34" charset="0"/>
                        </a:rPr>
                        <a:t> </a:t>
                      </a:r>
                      <a:endParaRPr lang="en-US" sz="1400" kern="100" dirty="0">
                        <a:solidFill>
                          <a:sysClr val="windowText" lastClr="000000"/>
                        </a:solidFill>
                        <a:effectLst/>
                        <a:latin typeface="+mn-lt"/>
                        <a:ea typeface="Calibri" panose="020F0502020204030204" pitchFamily="34" charset="0"/>
                        <a:cs typeface="Arial" panose="020B0604020202020204" pitchFamily="34" charset="0"/>
                      </a:endParaRPr>
                    </a:p>
                  </a:txBody>
                  <a:tcPr marL="0" marR="0" marT="0" marB="0">
                    <a:solidFill>
                      <a:schemeClr val="bg2"/>
                    </a:solidFill>
                  </a:tcPr>
                </a:tc>
                <a:tc>
                  <a:txBody>
                    <a:bodyPr/>
                    <a:lstStyle/>
                    <a:p>
                      <a:pPr marL="0" marR="0" algn="l" fontAlgn="base">
                        <a:lnSpc>
                          <a:spcPct val="107000"/>
                        </a:lnSpc>
                        <a:spcBef>
                          <a:spcPts val="0"/>
                        </a:spcBef>
                        <a:spcAft>
                          <a:spcPts val="0"/>
                        </a:spcAft>
                      </a:pPr>
                      <a:r>
                        <a:rPr lang="en-US" sz="1400" kern="0" dirty="0">
                          <a:solidFill>
                            <a:sysClr val="windowText" lastClr="000000"/>
                          </a:solidFill>
                          <a:effectLst/>
                          <a:latin typeface="+mn-lt"/>
                          <a:cs typeface="Arial" panose="020B0604020202020204" pitchFamily="34" charset="0"/>
                        </a:rPr>
                        <a:t>Annually  </a:t>
                      </a:r>
                      <a:endParaRPr lang="en-US" sz="1400" kern="100" dirty="0">
                        <a:solidFill>
                          <a:sysClr val="windowText" lastClr="000000"/>
                        </a:solidFill>
                        <a:effectLst/>
                        <a:latin typeface="+mn-lt"/>
                        <a:ea typeface="Calibri" panose="020F0502020204030204" pitchFamily="34" charset="0"/>
                        <a:cs typeface="Arial" panose="020B0604020202020204" pitchFamily="34" charset="0"/>
                      </a:endParaRPr>
                    </a:p>
                  </a:txBody>
                  <a:tcPr marL="0" marR="0" marT="0" marB="0">
                    <a:solidFill>
                      <a:schemeClr val="bg2"/>
                    </a:solidFill>
                  </a:tcPr>
                </a:tc>
                <a:extLst>
                  <a:ext uri="{0D108BD9-81ED-4DB2-BD59-A6C34878D82A}">
                    <a16:rowId xmlns:a16="http://schemas.microsoft.com/office/drawing/2014/main" val="1617635339"/>
                  </a:ext>
                </a:extLst>
              </a:tr>
            </a:tbl>
          </a:graphicData>
        </a:graphic>
      </p:graphicFrame>
      <p:sp>
        <p:nvSpPr>
          <p:cNvPr id="7" name="TextBox 6">
            <a:extLst>
              <a:ext uri="{FF2B5EF4-FFF2-40B4-BE49-F238E27FC236}">
                <a16:creationId xmlns:a16="http://schemas.microsoft.com/office/drawing/2014/main" id="{DC2F121E-2791-E407-D761-967CB0367909}"/>
              </a:ext>
            </a:extLst>
          </p:cNvPr>
          <p:cNvSpPr txBox="1"/>
          <p:nvPr/>
        </p:nvSpPr>
        <p:spPr>
          <a:xfrm>
            <a:off x="593707" y="2791555"/>
            <a:ext cx="8176042" cy="3477875"/>
          </a:xfrm>
          <a:prstGeom prst="rect">
            <a:avLst/>
          </a:prstGeom>
          <a:noFill/>
        </p:spPr>
        <p:txBody>
          <a:bodyPr wrap="square">
            <a:spAutoFit/>
          </a:bodyPr>
          <a:lstStyle/>
          <a:p>
            <a:r>
              <a:rPr lang="en-US" dirty="0">
                <a:cs typeface="Arial" panose="020B0604020202020204" pitchFamily="34" charset="0"/>
              </a:rPr>
              <a:t>Visit </a:t>
            </a:r>
            <a:r>
              <a:rPr lang="en-US" dirty="0">
                <a:cs typeface="Arial" panose="020B0604020202020204" pitchFamily="34" charset="0"/>
                <a:hlinkClick r:id="rId4"/>
              </a:rPr>
              <a:t>www.cancer.org</a:t>
            </a:r>
            <a:r>
              <a:rPr lang="en-US" dirty="0">
                <a:cs typeface="Arial" panose="020B0604020202020204" pitchFamily="34" charset="0"/>
              </a:rPr>
              <a:t> for more information about the American Cancer Society Guidelines for the Early Detection of Cancer.</a:t>
            </a:r>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sz="1400" dirty="0">
              <a:cs typeface="Arial" panose="020B0604020202020204" pitchFamily="34" charset="0"/>
            </a:endParaRPr>
          </a:p>
          <a:p>
            <a:r>
              <a:rPr lang="en-US" sz="1000" b="1" i="0" dirty="0">
                <a:solidFill>
                  <a:srgbClr val="212121"/>
                </a:solidFill>
                <a:effectLst/>
                <a:highlight>
                  <a:srgbClr val="FFFFFF"/>
                </a:highlight>
                <a:cs typeface="Arial" panose="020B0604020202020204" pitchFamily="34" charset="0"/>
              </a:rPr>
              <a:t>Source: </a:t>
            </a:r>
            <a:r>
              <a:rPr lang="en-US" sz="1000" b="0" i="0" dirty="0">
                <a:solidFill>
                  <a:srgbClr val="212121"/>
                </a:solidFill>
                <a:effectLst/>
                <a:highlight>
                  <a:srgbClr val="FFFFFF"/>
                </a:highlight>
                <a:cs typeface="Arial" panose="020B0604020202020204" pitchFamily="34" charset="0"/>
              </a:rPr>
              <a:t>Wolf AMD, </a:t>
            </a:r>
            <a:r>
              <a:rPr lang="en-US" sz="1000" b="0" i="0" dirty="0" err="1">
                <a:solidFill>
                  <a:srgbClr val="212121"/>
                </a:solidFill>
                <a:effectLst/>
                <a:highlight>
                  <a:srgbClr val="FFFFFF"/>
                </a:highlight>
                <a:cs typeface="Arial" panose="020B0604020202020204" pitchFamily="34" charset="0"/>
              </a:rPr>
              <a:t>Oeffinger</a:t>
            </a:r>
            <a:r>
              <a:rPr lang="en-US" sz="1000" b="0" i="0" dirty="0">
                <a:solidFill>
                  <a:srgbClr val="212121"/>
                </a:solidFill>
                <a:effectLst/>
                <a:highlight>
                  <a:srgbClr val="FFFFFF"/>
                </a:highlight>
                <a:cs typeface="Arial" panose="020B0604020202020204" pitchFamily="34" charset="0"/>
              </a:rPr>
              <a:t> KC, Shih TY, et al. Screening for lung cancer: 2023 guideline update from the American Cancer Society. </a:t>
            </a:r>
            <a:r>
              <a:rPr lang="en-US" sz="1000" b="0" i="1" dirty="0">
                <a:solidFill>
                  <a:srgbClr val="212121"/>
                </a:solidFill>
                <a:effectLst/>
                <a:highlight>
                  <a:srgbClr val="FFFFFF"/>
                </a:highlight>
                <a:cs typeface="Arial" panose="020B0604020202020204" pitchFamily="34" charset="0"/>
              </a:rPr>
              <a:t>CA Cancer J Clin</a:t>
            </a:r>
            <a:r>
              <a:rPr lang="en-US" sz="1000" b="0" i="0" dirty="0">
                <a:solidFill>
                  <a:srgbClr val="212121"/>
                </a:solidFill>
                <a:effectLst/>
                <a:highlight>
                  <a:srgbClr val="FFFFFF"/>
                </a:highlight>
                <a:cs typeface="Arial" panose="020B0604020202020204" pitchFamily="34" charset="0"/>
              </a:rPr>
              <a:t>. 2024;74(1):50-81. doi:10.3322/caac.21811.</a:t>
            </a:r>
            <a:endParaRPr lang="en-US" sz="1000" dirty="0">
              <a:cs typeface="Arial" panose="020B0604020202020204" pitchFamily="34" charset="0"/>
            </a:endParaRPr>
          </a:p>
        </p:txBody>
      </p:sp>
    </p:spTree>
    <p:extLst>
      <p:ext uri="{BB962C8B-B14F-4D97-AF65-F5344CB8AC3E}">
        <p14:creationId xmlns:p14="http://schemas.microsoft.com/office/powerpoint/2010/main" val="170594392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9F55CE4C-EA27-F6C3-5AB2-06F30678F826}"/>
              </a:ext>
            </a:extLst>
          </p:cNvPr>
          <p:cNvSpPr txBox="1"/>
          <p:nvPr/>
        </p:nvSpPr>
        <p:spPr>
          <a:xfrm>
            <a:off x="691939" y="183726"/>
            <a:ext cx="7760121" cy="400110"/>
          </a:xfrm>
          <a:prstGeom prst="rect">
            <a:avLst/>
          </a:prstGeom>
          <a:noFill/>
        </p:spPr>
        <p:txBody>
          <a:bodyPr wrap="square" rtlCol="0">
            <a:spAutoFit/>
          </a:bodyPr>
          <a:lstStyle/>
          <a:p>
            <a:r>
              <a:rPr lang="en-US" sz="2000" b="1" dirty="0">
                <a:cs typeface="Arial" panose="020B0604020202020204" pitchFamily="34" charset="0"/>
              </a:rPr>
              <a:t>Lung Cancer Screening Eligibility, Adults 50-79 Years, by State, US, 2022</a:t>
            </a:r>
          </a:p>
        </p:txBody>
      </p:sp>
      <p:pic>
        <p:nvPicPr>
          <p:cNvPr id="9" name="Picture 8">
            <a:extLst>
              <a:ext uri="{FF2B5EF4-FFF2-40B4-BE49-F238E27FC236}">
                <a16:creationId xmlns:a16="http://schemas.microsoft.com/office/drawing/2014/main" id="{D4CD9F24-2368-DD69-86CB-FA026F71A15F}"/>
              </a:ext>
            </a:extLst>
          </p:cNvPr>
          <p:cNvPicPr>
            <a:picLocks noChangeAspect="1"/>
          </p:cNvPicPr>
          <p:nvPr/>
        </p:nvPicPr>
        <p:blipFill>
          <a:blip r:embed="rId2" cstate="screen">
            <a:extLst>
              <a:ext uri="{28A0092B-C50C-407E-A947-70E740481C1C}">
                <a14:useLocalDpi xmlns:a14="http://schemas.microsoft.com/office/drawing/2010/main"/>
              </a:ext>
            </a:extLst>
          </a:blip>
          <a:srcRect/>
          <a:stretch/>
        </p:blipFill>
        <p:spPr>
          <a:xfrm>
            <a:off x="8043169" y="6269430"/>
            <a:ext cx="1003284" cy="550583"/>
          </a:xfrm>
          <a:prstGeom prst="rect">
            <a:avLst/>
          </a:prstGeom>
        </p:spPr>
      </p:pic>
      <p:pic>
        <p:nvPicPr>
          <p:cNvPr id="15" name="Picture 14" descr="Lung Cancer Screening Eligibility, Adults 50-79 Years, by State, US, 2022&#10;">
            <a:extLst>
              <a:ext uri="{FF2B5EF4-FFF2-40B4-BE49-F238E27FC236}">
                <a16:creationId xmlns:a16="http://schemas.microsoft.com/office/drawing/2014/main" id="{1FE48173-0A98-F3F3-7CA7-6A2CB8C10B5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9548" y="872081"/>
            <a:ext cx="7464902" cy="4768781"/>
          </a:xfrm>
          <a:prstGeom prst="rect">
            <a:avLst/>
          </a:prstGeom>
        </p:spPr>
      </p:pic>
      <p:sp>
        <p:nvSpPr>
          <p:cNvPr id="7" name="TextBox 6">
            <a:extLst>
              <a:ext uri="{FF2B5EF4-FFF2-40B4-BE49-F238E27FC236}">
                <a16:creationId xmlns:a16="http://schemas.microsoft.com/office/drawing/2014/main" id="{B6C28D2C-A59A-D4F8-9325-3CFF4E8B13F8}"/>
              </a:ext>
            </a:extLst>
          </p:cNvPr>
          <p:cNvSpPr txBox="1"/>
          <p:nvPr/>
        </p:nvSpPr>
        <p:spPr>
          <a:xfrm>
            <a:off x="780841" y="5801056"/>
            <a:ext cx="7582316" cy="743665"/>
          </a:xfrm>
          <a:prstGeom prst="rect">
            <a:avLst/>
          </a:prstGeom>
          <a:noFill/>
        </p:spPr>
        <p:txBody>
          <a:bodyPr wrap="square">
            <a:spAutoFit/>
          </a:bodyPr>
          <a:lstStyle/>
          <a:p>
            <a:pPr marL="0" marR="0">
              <a:lnSpc>
                <a:spcPct val="107000"/>
              </a:lnSpc>
              <a:spcBef>
                <a:spcPts val="0"/>
              </a:spcBef>
              <a:spcAft>
                <a:spcPts val="0"/>
              </a:spcAft>
            </a:pPr>
            <a:r>
              <a:rPr lang="en-US" sz="1000" kern="100" dirty="0">
                <a:effectLst/>
                <a:latin typeface="Calibri" panose="020F0502020204030204" pitchFamily="34" charset="0"/>
                <a:ea typeface="Calibri" panose="020F0502020204030204" pitchFamily="34" charset="0"/>
                <a:cs typeface="Times New Roman" panose="02020603050405020304" pitchFamily="18" charset="0"/>
              </a:rPr>
              <a:t>ACS-American Cancer Society</a:t>
            </a:r>
            <a:r>
              <a:rPr lang="en-US" sz="1000" kern="100" dirty="0">
                <a:latin typeface="Calibri" panose="020F0502020204030204" pitchFamily="34" charset="0"/>
                <a:ea typeface="Calibri" panose="020F0502020204030204" pitchFamily="34" charset="0"/>
                <a:cs typeface="Times New Roman" panose="02020603050405020304" pitchFamily="18" charset="0"/>
              </a:rPr>
              <a:t>. </a:t>
            </a:r>
            <a:r>
              <a:rPr lang="en-US" sz="1000" kern="100" dirty="0">
                <a:effectLst/>
                <a:latin typeface="Calibri" panose="020F0502020204030204" pitchFamily="34" charset="0"/>
                <a:ea typeface="Calibri" panose="020F0502020204030204" pitchFamily="34" charset="0"/>
                <a:cs typeface="Times New Roman" panose="02020603050405020304" pitchFamily="18" charset="0"/>
              </a:rPr>
              <a:t>Estimates are crude. The American Cancer Society recommends annual screening for lung cancer with a low-dose CT (LDCT) scan for people aged 50 to 80 years who smoke or used to smoke and have at least a 20 pack-year history of smoking. Due to survey questionnaire limitations, estimates are among individuals ages 50-79 years instead of among ages 50-80 years</a:t>
            </a:r>
          </a:p>
          <a:p>
            <a:pPr marL="0" marR="0">
              <a:lnSpc>
                <a:spcPct val="107000"/>
              </a:lnSpc>
              <a:spcBef>
                <a:spcPts val="0"/>
              </a:spcBef>
              <a:spcAft>
                <a:spcPts val="0"/>
              </a:spcAft>
            </a:pPr>
            <a:r>
              <a:rPr lang="en-US" sz="1000" b="1" kern="100" dirty="0">
                <a:effectLst/>
                <a:latin typeface="Calibri" panose="020F0502020204030204" pitchFamily="34" charset="0"/>
                <a:ea typeface="Calibri" panose="020F0502020204030204" pitchFamily="34" charset="0"/>
                <a:cs typeface="Times New Roman" panose="02020603050405020304" pitchFamily="18" charset="0"/>
              </a:rPr>
              <a:t>Source:</a:t>
            </a:r>
            <a:r>
              <a:rPr lang="en-US" sz="1000" kern="100" dirty="0">
                <a:effectLst/>
                <a:latin typeface="Calibri" panose="020F0502020204030204" pitchFamily="34" charset="0"/>
                <a:ea typeface="Calibri" panose="020F0502020204030204" pitchFamily="34" charset="0"/>
                <a:cs typeface="Times New Roman" panose="02020603050405020304" pitchFamily="18" charset="0"/>
              </a:rPr>
              <a:t> Behavioral Risk Factor Surveillance System, 2022.</a:t>
            </a:r>
          </a:p>
        </p:txBody>
      </p:sp>
    </p:spTree>
    <p:extLst>
      <p:ext uri="{BB962C8B-B14F-4D97-AF65-F5344CB8AC3E}">
        <p14:creationId xmlns:p14="http://schemas.microsoft.com/office/powerpoint/2010/main" val="386412213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F0144665-35C2-85EC-1B30-3E6924F63244}"/>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a:off x="8043169" y="6269430"/>
            <a:ext cx="1003284" cy="550583"/>
          </a:xfrm>
          <a:prstGeom prst="rect">
            <a:avLst/>
          </a:prstGeom>
        </p:spPr>
      </p:pic>
      <p:sp>
        <p:nvSpPr>
          <p:cNvPr id="6" name="TextBox 5">
            <a:extLst>
              <a:ext uri="{FF2B5EF4-FFF2-40B4-BE49-F238E27FC236}">
                <a16:creationId xmlns:a16="http://schemas.microsoft.com/office/drawing/2014/main" id="{2A27D3FD-A084-EDC1-8897-C93C5412C1B6}"/>
              </a:ext>
            </a:extLst>
          </p:cNvPr>
          <p:cNvSpPr txBox="1"/>
          <p:nvPr/>
        </p:nvSpPr>
        <p:spPr>
          <a:xfrm>
            <a:off x="1219343" y="188460"/>
            <a:ext cx="6705313" cy="400110"/>
          </a:xfrm>
          <a:prstGeom prst="rect">
            <a:avLst/>
          </a:prstGeom>
          <a:noFill/>
        </p:spPr>
        <p:txBody>
          <a:bodyPr wrap="square" rtlCol="0">
            <a:spAutoFit/>
          </a:bodyPr>
          <a:lstStyle/>
          <a:p>
            <a:r>
              <a:rPr lang="en-US" sz="2000" b="1" dirty="0">
                <a:cs typeface="Arial" panose="020B0604020202020204" pitchFamily="34" charset="0"/>
              </a:rPr>
              <a:t>Lung Cancer Screening, Adults 50-79 Years, by State, US, 2022</a:t>
            </a:r>
          </a:p>
        </p:txBody>
      </p:sp>
      <p:sp>
        <p:nvSpPr>
          <p:cNvPr id="8" name="TextBox 7">
            <a:extLst>
              <a:ext uri="{FF2B5EF4-FFF2-40B4-BE49-F238E27FC236}">
                <a16:creationId xmlns:a16="http://schemas.microsoft.com/office/drawing/2014/main" id="{1345461F-321C-5D43-B89B-70403A0E854A}"/>
              </a:ext>
            </a:extLst>
          </p:cNvPr>
          <p:cNvSpPr txBox="1"/>
          <p:nvPr/>
        </p:nvSpPr>
        <p:spPr>
          <a:xfrm>
            <a:off x="445985" y="5571312"/>
            <a:ext cx="8031468" cy="908326"/>
          </a:xfrm>
          <a:prstGeom prst="rect">
            <a:avLst/>
          </a:prstGeom>
          <a:noFill/>
        </p:spPr>
        <p:txBody>
          <a:bodyPr wrap="square">
            <a:spAutoFit/>
          </a:bodyPr>
          <a:lstStyle/>
          <a:p>
            <a:pPr marL="0" marR="0">
              <a:lnSpc>
                <a:spcPct val="107000"/>
              </a:lnSpc>
              <a:spcBef>
                <a:spcPts val="0"/>
              </a:spcBef>
              <a:spcAft>
                <a:spcPts val="0"/>
              </a:spcAft>
            </a:pPr>
            <a:r>
              <a:rPr lang="en-US" sz="1000" kern="100" dirty="0">
                <a:effectLst/>
                <a:latin typeface="Calibri" panose="020F0502020204030204" pitchFamily="34" charset="0"/>
                <a:ea typeface="Calibri" panose="020F0502020204030204" pitchFamily="34" charset="0"/>
                <a:cs typeface="Times New Roman" panose="02020603050405020304" pitchFamily="18" charset="0"/>
              </a:rPr>
              <a:t>ACS-American Cancer Society. </a:t>
            </a:r>
            <a:r>
              <a:rPr lang="en-US" sz="1000" dirty="0">
                <a:effectLst/>
                <a:latin typeface="Calibri" panose="020F0502020204030204" pitchFamily="34" charset="0"/>
                <a:ea typeface="Calibri" panose="020F0502020204030204" pitchFamily="34" charset="0"/>
                <a:cs typeface="Times New Roman" panose="02020603050405020304" pitchFamily="18" charset="0"/>
              </a:rPr>
              <a:t>Estimates are age-adjusted using four age groups: 50-54, 55-59, 60-69, 70-79 years. </a:t>
            </a:r>
            <a:r>
              <a:rPr lang="en-US" sz="1000" kern="100" dirty="0">
                <a:effectLst/>
                <a:latin typeface="Calibri" panose="020F0502020204030204" pitchFamily="34" charset="0"/>
                <a:ea typeface="Calibri" panose="020F0502020204030204" pitchFamily="34" charset="0"/>
                <a:cs typeface="Times New Roman" panose="02020603050405020304" pitchFamily="18" charset="0"/>
              </a:rPr>
              <a:t>The American Cancer Society recommends annual screening for lung cancer with a low-dose CT (LDCT) scan for people aged 50 to 80 years who smoke or used to smoke and have at least a 20 pack-year history of smoking. Due to survey questionnaire limitations, estimates are among individuals ages 50-79 years instead of among ages 50-80 years. </a:t>
            </a:r>
          </a:p>
          <a:p>
            <a:pPr marL="0" marR="0">
              <a:lnSpc>
                <a:spcPct val="107000"/>
              </a:lnSpc>
              <a:spcBef>
                <a:spcPts val="0"/>
              </a:spcBef>
              <a:spcAft>
                <a:spcPts val="0"/>
              </a:spcAft>
            </a:pPr>
            <a:r>
              <a:rPr lang="en-US" sz="1000" b="1" kern="100" dirty="0">
                <a:effectLst/>
                <a:latin typeface="Calibri" panose="020F0502020204030204" pitchFamily="34" charset="0"/>
                <a:ea typeface="Calibri" panose="020F0502020204030204" pitchFamily="34" charset="0"/>
                <a:cs typeface="Times New Roman" panose="02020603050405020304" pitchFamily="18" charset="0"/>
              </a:rPr>
              <a:t>Source:</a:t>
            </a:r>
            <a:r>
              <a:rPr lang="en-US" sz="1000" kern="100" dirty="0">
                <a:effectLst/>
                <a:latin typeface="Calibri" panose="020F0502020204030204" pitchFamily="34" charset="0"/>
                <a:ea typeface="Calibri" panose="020F0502020204030204" pitchFamily="34" charset="0"/>
                <a:cs typeface="Times New Roman" panose="02020603050405020304" pitchFamily="18" charset="0"/>
              </a:rPr>
              <a:t> Behavioral Risk Factor Surveillance System, 2022.</a:t>
            </a:r>
          </a:p>
        </p:txBody>
      </p:sp>
      <p:pic>
        <p:nvPicPr>
          <p:cNvPr id="13" name="Picture 12" descr="Lung Cancer Screening, Adults 50-79 Years, by State, US, 2022&#10;">
            <a:extLst>
              <a:ext uri="{FF2B5EF4-FFF2-40B4-BE49-F238E27FC236}">
                <a16:creationId xmlns:a16="http://schemas.microsoft.com/office/drawing/2014/main" id="{597DDF24-5E1B-C3B3-FD7D-D1C6AE1A8B5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39548" y="805302"/>
            <a:ext cx="7464902" cy="4766010"/>
          </a:xfrm>
          <a:prstGeom prst="rect">
            <a:avLst/>
          </a:prstGeom>
        </p:spPr>
      </p:pic>
    </p:spTree>
    <p:extLst>
      <p:ext uri="{BB962C8B-B14F-4D97-AF65-F5344CB8AC3E}">
        <p14:creationId xmlns:p14="http://schemas.microsoft.com/office/powerpoint/2010/main" val="2382575774"/>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1B1C5BFD-6FC4-71E4-0B36-03A2F64DF446}"/>
              </a:ext>
            </a:extLst>
          </p:cNvPr>
          <p:cNvSpPr txBox="1"/>
          <p:nvPr/>
        </p:nvSpPr>
        <p:spPr>
          <a:xfrm>
            <a:off x="1107924" y="124782"/>
            <a:ext cx="6928147" cy="400110"/>
          </a:xfrm>
          <a:prstGeom prst="rect">
            <a:avLst/>
          </a:prstGeom>
          <a:noFill/>
        </p:spPr>
        <p:txBody>
          <a:bodyPr wrap="square" rtlCol="0">
            <a:spAutoFit/>
          </a:bodyPr>
          <a:lstStyle/>
          <a:p>
            <a:r>
              <a:rPr lang="en-US" sz="2000" b="1" dirty="0">
                <a:cs typeface="Arial" panose="020B0604020202020204" pitchFamily="34" charset="0"/>
              </a:rPr>
              <a:t>Prostate Cancer Screening Guidelines Among Average Risk Men</a:t>
            </a:r>
          </a:p>
        </p:txBody>
      </p:sp>
      <p:graphicFrame>
        <p:nvGraphicFramePr>
          <p:cNvPr id="4" name="Table 3" descr="Prostate Cancer Screening Guidelines Among Average Risk Men&#10;">
            <a:extLst>
              <a:ext uri="{FF2B5EF4-FFF2-40B4-BE49-F238E27FC236}">
                <a16:creationId xmlns:a16="http://schemas.microsoft.com/office/drawing/2014/main" id="{A189706F-88FA-81E1-28F2-0FCF50F98F21}"/>
              </a:ext>
            </a:extLst>
          </p:cNvPr>
          <p:cNvGraphicFramePr>
            <a:graphicFrameLocks noGrp="1"/>
          </p:cNvGraphicFramePr>
          <p:nvPr>
            <p:extLst>
              <p:ext uri="{D42A27DB-BD31-4B8C-83A1-F6EECF244321}">
                <p14:modId xmlns:p14="http://schemas.microsoft.com/office/powerpoint/2010/main" val="2051027435"/>
              </p:ext>
            </p:extLst>
          </p:nvPr>
        </p:nvGraphicFramePr>
        <p:xfrm>
          <a:off x="765482" y="740151"/>
          <a:ext cx="7613033" cy="2177034"/>
        </p:xfrm>
        <a:graphic>
          <a:graphicData uri="http://schemas.openxmlformats.org/drawingml/2006/table">
            <a:tbl>
              <a:tblPr firstRow="1" firstCol="1" bandRow="1">
                <a:tableStyleId>{073A0DAA-6AF3-43AB-8588-CEC1D06C72B9}</a:tableStyleId>
              </a:tblPr>
              <a:tblGrid>
                <a:gridCol w="1252422">
                  <a:extLst>
                    <a:ext uri="{9D8B030D-6E8A-4147-A177-3AD203B41FA5}">
                      <a16:colId xmlns:a16="http://schemas.microsoft.com/office/drawing/2014/main" val="3359660453"/>
                    </a:ext>
                  </a:extLst>
                </a:gridCol>
                <a:gridCol w="1410733">
                  <a:extLst>
                    <a:ext uri="{9D8B030D-6E8A-4147-A177-3AD203B41FA5}">
                      <a16:colId xmlns:a16="http://schemas.microsoft.com/office/drawing/2014/main" val="1059376966"/>
                    </a:ext>
                  </a:extLst>
                </a:gridCol>
                <a:gridCol w="4949878">
                  <a:extLst>
                    <a:ext uri="{9D8B030D-6E8A-4147-A177-3AD203B41FA5}">
                      <a16:colId xmlns:a16="http://schemas.microsoft.com/office/drawing/2014/main" val="2898921951"/>
                    </a:ext>
                  </a:extLst>
                </a:gridCol>
              </a:tblGrid>
              <a:tr h="360870">
                <a:tc>
                  <a:txBody>
                    <a:bodyPr/>
                    <a:lstStyle/>
                    <a:p>
                      <a:pPr marL="0" marR="0" algn="l" fontAlgn="base">
                        <a:lnSpc>
                          <a:spcPct val="107000"/>
                        </a:lnSpc>
                        <a:spcBef>
                          <a:spcPts val="0"/>
                        </a:spcBef>
                        <a:spcAft>
                          <a:spcPts val="0"/>
                        </a:spcAft>
                      </a:pPr>
                      <a:r>
                        <a:rPr lang="en-US" sz="1400" kern="0" dirty="0">
                          <a:effectLst/>
                          <a:latin typeface="+mn-lt"/>
                          <a:cs typeface="Arial" panose="020B0604020202020204" pitchFamily="34" charset="0"/>
                        </a:rPr>
                        <a:t>Population </a:t>
                      </a:r>
                      <a:endParaRPr lang="en-US" sz="1400" kern="100" dirty="0">
                        <a:effectLst/>
                        <a:latin typeface="+mn-lt"/>
                        <a:ea typeface="Calibri" panose="020F0502020204030204" pitchFamily="34" charset="0"/>
                        <a:cs typeface="Arial" panose="020B0604020202020204" pitchFamily="34" charset="0"/>
                      </a:endParaRPr>
                    </a:p>
                  </a:txBody>
                  <a:tcPr marL="0" marR="0" marT="0" marB="0" anchor="ctr"/>
                </a:tc>
                <a:tc>
                  <a:txBody>
                    <a:bodyPr/>
                    <a:lstStyle/>
                    <a:p>
                      <a:pPr marL="0" marR="0" algn="l" fontAlgn="base">
                        <a:lnSpc>
                          <a:spcPct val="107000"/>
                        </a:lnSpc>
                        <a:spcBef>
                          <a:spcPts val="0"/>
                        </a:spcBef>
                        <a:spcAft>
                          <a:spcPts val="0"/>
                        </a:spcAft>
                      </a:pPr>
                      <a:r>
                        <a:rPr lang="en-US" sz="1400" kern="0">
                          <a:effectLst/>
                          <a:latin typeface="+mn-lt"/>
                          <a:cs typeface="Arial" panose="020B0604020202020204" pitchFamily="34" charset="0"/>
                        </a:rPr>
                        <a:t>Test or Procedure </a:t>
                      </a:r>
                      <a:endParaRPr lang="en-US" sz="1400" kern="100">
                        <a:effectLst/>
                        <a:latin typeface="+mn-lt"/>
                        <a:ea typeface="Calibri" panose="020F0502020204030204" pitchFamily="34" charset="0"/>
                        <a:cs typeface="Arial" panose="020B0604020202020204" pitchFamily="34" charset="0"/>
                      </a:endParaRPr>
                    </a:p>
                  </a:txBody>
                  <a:tcPr marL="0" marR="0" marT="0" marB="0" anchor="ctr"/>
                </a:tc>
                <a:tc>
                  <a:txBody>
                    <a:bodyPr/>
                    <a:lstStyle/>
                    <a:p>
                      <a:pPr marL="0" marR="0" algn="l" fontAlgn="base">
                        <a:lnSpc>
                          <a:spcPct val="107000"/>
                        </a:lnSpc>
                        <a:spcBef>
                          <a:spcPts val="0"/>
                        </a:spcBef>
                        <a:spcAft>
                          <a:spcPts val="0"/>
                        </a:spcAft>
                      </a:pPr>
                      <a:r>
                        <a:rPr lang="en-US" sz="1400" kern="0" dirty="0">
                          <a:effectLst/>
                          <a:latin typeface="+mn-lt"/>
                          <a:cs typeface="Arial" panose="020B0604020202020204" pitchFamily="34" charset="0"/>
                        </a:rPr>
                        <a:t>Recommendation </a:t>
                      </a:r>
                      <a:endParaRPr lang="en-US" sz="1400" kern="100" dirty="0">
                        <a:effectLst/>
                        <a:latin typeface="+mn-lt"/>
                        <a:ea typeface="Calibri" panose="020F0502020204030204" pitchFamily="34" charset="0"/>
                        <a:cs typeface="Arial" panose="020B0604020202020204" pitchFamily="34" charset="0"/>
                      </a:endParaRPr>
                    </a:p>
                  </a:txBody>
                  <a:tcPr marL="0" marR="0" marT="0" marB="0" anchor="ctr"/>
                </a:tc>
                <a:extLst>
                  <a:ext uri="{0D108BD9-81ED-4DB2-BD59-A6C34878D82A}">
                    <a16:rowId xmlns:a16="http://schemas.microsoft.com/office/drawing/2014/main" val="253015363"/>
                  </a:ext>
                </a:extLst>
              </a:tr>
              <a:tr h="1653985">
                <a:tc>
                  <a:txBody>
                    <a:bodyPr/>
                    <a:lstStyle/>
                    <a:p>
                      <a:pPr marL="0" marR="0" algn="l" fontAlgn="base">
                        <a:lnSpc>
                          <a:spcPct val="107000"/>
                        </a:lnSpc>
                        <a:spcBef>
                          <a:spcPts val="0"/>
                        </a:spcBef>
                        <a:spcAft>
                          <a:spcPts val="0"/>
                        </a:spcAft>
                      </a:pPr>
                      <a:r>
                        <a:rPr lang="en-US" sz="1400" b="0" kern="0" dirty="0">
                          <a:solidFill>
                            <a:sysClr val="windowText" lastClr="000000"/>
                          </a:solidFill>
                          <a:effectLst/>
                          <a:latin typeface="+mn-lt"/>
                          <a:cs typeface="Arial" panose="020B0604020202020204" pitchFamily="34" charset="0"/>
                        </a:rPr>
                        <a:t>Men, ages 50+  </a:t>
                      </a:r>
                      <a:endParaRPr lang="en-US" sz="1400" b="0" kern="100" dirty="0">
                        <a:solidFill>
                          <a:sysClr val="windowText" lastClr="000000"/>
                        </a:solidFill>
                        <a:effectLst/>
                        <a:latin typeface="+mn-lt"/>
                        <a:ea typeface="Calibri" panose="020F0502020204030204" pitchFamily="34" charset="0"/>
                        <a:cs typeface="Arial" panose="020B0604020202020204" pitchFamily="34" charset="0"/>
                      </a:endParaRPr>
                    </a:p>
                  </a:txBody>
                  <a:tcPr marL="0" marR="0" marT="0" marB="0">
                    <a:solidFill>
                      <a:schemeClr val="bg2"/>
                    </a:solidFill>
                  </a:tcPr>
                </a:tc>
                <a:tc>
                  <a:txBody>
                    <a:bodyPr/>
                    <a:lstStyle/>
                    <a:p>
                      <a:pPr marL="0" marR="0" algn="l" fontAlgn="base">
                        <a:lnSpc>
                          <a:spcPct val="107000"/>
                        </a:lnSpc>
                        <a:spcBef>
                          <a:spcPts val="0"/>
                        </a:spcBef>
                        <a:spcAft>
                          <a:spcPts val="0"/>
                        </a:spcAft>
                      </a:pPr>
                      <a:r>
                        <a:rPr lang="en-US" sz="1400" kern="0" dirty="0">
                          <a:effectLst/>
                          <a:latin typeface="+mn-lt"/>
                          <a:cs typeface="Arial" panose="020B0604020202020204" pitchFamily="34" charset="0"/>
                        </a:rPr>
                        <a:t>Prostate-specific antigen test with or without digital rectal examination  </a:t>
                      </a:r>
                      <a:endParaRPr lang="en-US" sz="1400" kern="100" dirty="0">
                        <a:effectLst/>
                        <a:latin typeface="+mn-lt"/>
                        <a:ea typeface="Calibri" panose="020F0502020204030204" pitchFamily="34" charset="0"/>
                        <a:cs typeface="Arial" panose="020B0604020202020204" pitchFamily="34" charset="0"/>
                      </a:endParaRPr>
                    </a:p>
                  </a:txBody>
                  <a:tcPr marL="0" marR="0" marT="0" marB="0">
                    <a:solidFill>
                      <a:schemeClr val="bg2"/>
                    </a:solidFill>
                  </a:tcPr>
                </a:tc>
                <a:tc>
                  <a:txBody>
                    <a:bodyPr/>
                    <a:lstStyle/>
                    <a:p>
                      <a:pPr marL="0" marR="0" algn="l" fontAlgn="base">
                        <a:lnSpc>
                          <a:spcPct val="107000"/>
                        </a:lnSpc>
                        <a:spcBef>
                          <a:spcPts val="0"/>
                        </a:spcBef>
                        <a:spcAft>
                          <a:spcPts val="0"/>
                        </a:spcAft>
                      </a:pPr>
                      <a:r>
                        <a:rPr lang="en-US" sz="1400" kern="0" dirty="0">
                          <a:effectLst/>
                          <a:latin typeface="+mn-lt"/>
                          <a:cs typeface="Arial" panose="020B0604020202020204" pitchFamily="34" charset="0"/>
                        </a:rPr>
                        <a:t>Men who have at least a 10-year life expectancy should have an opportunity to make an informed decision with their health care provider about whether to be screened for prostate cancer, after receiving information about the potential benefits, risks, and uncertainties associated with prostate cancer screening. Prostate cancer screening should not occur without an informed decision-making process. African American men should have this conversation with their provider beginning at age 45.  </a:t>
                      </a:r>
                      <a:endParaRPr lang="en-US" sz="1400" kern="100" dirty="0">
                        <a:effectLst/>
                        <a:latin typeface="+mn-lt"/>
                        <a:ea typeface="Calibri" panose="020F0502020204030204" pitchFamily="34" charset="0"/>
                        <a:cs typeface="Arial" panose="020B0604020202020204" pitchFamily="34" charset="0"/>
                      </a:endParaRPr>
                    </a:p>
                  </a:txBody>
                  <a:tcPr marL="0" marR="0" marT="0" marB="0">
                    <a:solidFill>
                      <a:schemeClr val="bg2"/>
                    </a:solidFill>
                  </a:tcPr>
                </a:tc>
                <a:extLst>
                  <a:ext uri="{0D108BD9-81ED-4DB2-BD59-A6C34878D82A}">
                    <a16:rowId xmlns:a16="http://schemas.microsoft.com/office/drawing/2014/main" val="1087459824"/>
                  </a:ext>
                </a:extLst>
              </a:tr>
            </a:tbl>
          </a:graphicData>
        </a:graphic>
      </p:graphicFrame>
      <p:sp>
        <p:nvSpPr>
          <p:cNvPr id="5" name="TextBox 4">
            <a:extLst>
              <a:ext uri="{FF2B5EF4-FFF2-40B4-BE49-F238E27FC236}">
                <a16:creationId xmlns:a16="http://schemas.microsoft.com/office/drawing/2014/main" id="{0706773D-C9AD-70FF-EE57-4574318FE653}"/>
              </a:ext>
            </a:extLst>
          </p:cNvPr>
          <p:cNvSpPr txBox="1"/>
          <p:nvPr/>
        </p:nvSpPr>
        <p:spPr>
          <a:xfrm>
            <a:off x="765482" y="3409231"/>
            <a:ext cx="7613033" cy="2923877"/>
          </a:xfrm>
          <a:prstGeom prst="rect">
            <a:avLst/>
          </a:prstGeom>
          <a:noFill/>
        </p:spPr>
        <p:txBody>
          <a:bodyPr wrap="square">
            <a:spAutoFit/>
          </a:bodyPr>
          <a:lstStyle/>
          <a:p>
            <a:r>
              <a:rPr lang="en-US" dirty="0">
                <a:cs typeface="Arial" panose="020B0604020202020204" pitchFamily="34" charset="0"/>
              </a:rPr>
              <a:t>Visit </a:t>
            </a:r>
            <a:r>
              <a:rPr lang="en-US" dirty="0">
                <a:cs typeface="Arial" panose="020B0604020202020204" pitchFamily="34" charset="0"/>
                <a:hlinkClick r:id="rId3"/>
              </a:rPr>
              <a:t>www.cancer.org</a:t>
            </a:r>
            <a:r>
              <a:rPr lang="en-US" dirty="0">
                <a:cs typeface="Arial" panose="020B0604020202020204" pitchFamily="34" charset="0"/>
              </a:rPr>
              <a:t> for more information about the American Cancer Society Guidelines for the Early Detection of Cancer.</a:t>
            </a:r>
          </a:p>
          <a:p>
            <a:endParaRPr lang="en-US" dirty="0"/>
          </a:p>
          <a:p>
            <a:endParaRPr lang="en-US" dirty="0"/>
          </a:p>
          <a:p>
            <a:endParaRPr lang="en-US" dirty="0"/>
          </a:p>
          <a:p>
            <a:endParaRPr lang="en-US" dirty="0"/>
          </a:p>
          <a:p>
            <a:endParaRPr lang="en-US" dirty="0"/>
          </a:p>
          <a:p>
            <a:endParaRPr lang="en-US" dirty="0"/>
          </a:p>
          <a:p>
            <a:endParaRPr lang="en-US" dirty="0"/>
          </a:p>
          <a:p>
            <a:r>
              <a:rPr lang="en-US" sz="1000" b="1" dirty="0">
                <a:cs typeface="Arial" panose="020B0604020202020204" pitchFamily="34" charset="0"/>
              </a:rPr>
              <a:t>Source: </a:t>
            </a:r>
            <a:r>
              <a:rPr lang="en-US" sz="1000" b="0" i="0" dirty="0">
                <a:effectLst/>
                <a:highlight>
                  <a:srgbClr val="FFFFFF"/>
                </a:highlight>
                <a:cs typeface="Arial" panose="020B0604020202020204" pitchFamily="34" charset="0"/>
              </a:rPr>
              <a:t>Wolf AM, </a:t>
            </a:r>
            <a:r>
              <a:rPr lang="en-US" sz="1000" b="0" i="0" dirty="0" err="1">
                <a:effectLst/>
                <a:highlight>
                  <a:srgbClr val="FFFFFF"/>
                </a:highlight>
                <a:cs typeface="Arial" panose="020B0604020202020204" pitchFamily="34" charset="0"/>
              </a:rPr>
              <a:t>Wender</a:t>
            </a:r>
            <a:r>
              <a:rPr lang="en-US" sz="1000" b="0" i="0" dirty="0">
                <a:effectLst/>
                <a:highlight>
                  <a:srgbClr val="FFFFFF"/>
                </a:highlight>
                <a:cs typeface="Arial" panose="020B0604020202020204" pitchFamily="34" charset="0"/>
              </a:rPr>
              <a:t> RC, Etzioni RB, et al. American Cancer Society guideline for the early detection of prostate cancer: update 2010. </a:t>
            </a:r>
            <a:r>
              <a:rPr lang="en-US" sz="1000" b="0" i="1" dirty="0">
                <a:effectLst/>
                <a:highlight>
                  <a:srgbClr val="FFFFFF"/>
                </a:highlight>
                <a:cs typeface="Arial" panose="020B0604020202020204" pitchFamily="34" charset="0"/>
              </a:rPr>
              <a:t>CA Cancer J Clin</a:t>
            </a:r>
            <a:r>
              <a:rPr lang="en-US" sz="1000" b="0" i="0" dirty="0">
                <a:effectLst/>
                <a:highlight>
                  <a:srgbClr val="FFFFFF"/>
                </a:highlight>
                <a:cs typeface="Arial" panose="020B0604020202020204" pitchFamily="34" charset="0"/>
              </a:rPr>
              <a:t>. 2010;60(2):70-98. doi:10.3322/caac.20066.</a:t>
            </a:r>
            <a:endParaRPr lang="en-US" sz="1000" dirty="0">
              <a:cs typeface="Arial" panose="020B0604020202020204" pitchFamily="34" charset="0"/>
            </a:endParaRPr>
          </a:p>
        </p:txBody>
      </p:sp>
      <p:pic>
        <p:nvPicPr>
          <p:cNvPr id="6" name="Picture 5">
            <a:extLst>
              <a:ext uri="{FF2B5EF4-FFF2-40B4-BE49-F238E27FC236}">
                <a16:creationId xmlns:a16="http://schemas.microsoft.com/office/drawing/2014/main" id="{F86CF3B8-3E52-A2C5-BBBE-99DD4F40F589}"/>
              </a:ext>
            </a:extLst>
          </p:cNvPr>
          <p:cNvPicPr>
            <a:picLocks noChangeAspect="1"/>
          </p:cNvPicPr>
          <p:nvPr/>
        </p:nvPicPr>
        <p:blipFill>
          <a:blip r:embed="rId4" cstate="screen">
            <a:extLst>
              <a:ext uri="{28A0092B-C50C-407E-A947-70E740481C1C}">
                <a14:useLocalDpi xmlns:a14="http://schemas.microsoft.com/office/drawing/2010/main"/>
              </a:ext>
            </a:extLst>
          </a:blip>
          <a:srcRect/>
          <a:stretch/>
        </p:blipFill>
        <p:spPr>
          <a:xfrm>
            <a:off x="8043169" y="6269430"/>
            <a:ext cx="1003284" cy="550583"/>
          </a:xfrm>
          <a:prstGeom prst="rect">
            <a:avLst/>
          </a:prstGeom>
        </p:spPr>
      </p:pic>
    </p:spTree>
    <p:extLst>
      <p:ext uri="{BB962C8B-B14F-4D97-AF65-F5344CB8AC3E}">
        <p14:creationId xmlns:p14="http://schemas.microsoft.com/office/powerpoint/2010/main" val="305943054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descr="&#10;">
            <a:extLst>
              <a:ext uri="{FF2B5EF4-FFF2-40B4-BE49-F238E27FC236}">
                <a16:creationId xmlns:a16="http://schemas.microsoft.com/office/drawing/2014/main" id="{67C5C137-91BA-03ED-4002-EB3D15C50049}"/>
              </a:ext>
            </a:extLst>
          </p:cNvPr>
          <p:cNvSpPr txBox="1"/>
          <p:nvPr/>
        </p:nvSpPr>
        <p:spPr>
          <a:xfrm>
            <a:off x="808929" y="110715"/>
            <a:ext cx="7526139" cy="734368"/>
          </a:xfrm>
          <a:prstGeom prst="rect">
            <a:avLst/>
          </a:prstGeom>
          <a:noFill/>
        </p:spPr>
        <p:txBody>
          <a:bodyPr wrap="square" rtlCol="0">
            <a:spAutoFit/>
          </a:bodyPr>
          <a:lstStyle/>
          <a:p>
            <a:pPr marL="0" marR="0">
              <a:lnSpc>
                <a:spcPct val="107000"/>
              </a:lnSpc>
              <a:spcBef>
                <a:spcPts val="0"/>
              </a:spcBef>
              <a:spcAft>
                <a:spcPts val="0"/>
              </a:spcAft>
            </a:pPr>
            <a:r>
              <a:rPr lang="en-US" sz="2000" b="1" kern="0" dirty="0">
                <a:effectLst/>
                <a:ea typeface="Times New Roman" panose="02020603050405020304" pitchFamily="18" charset="0"/>
                <a:cs typeface="Arial" panose="020B0604020202020204" pitchFamily="34" charset="0"/>
              </a:rPr>
              <a:t>Current Cigarette Smoking Trends, Adults 18 Years and Older by Sex and Race/Ethnicity, US, 1990-2022</a:t>
            </a:r>
            <a:endParaRPr lang="en-US" sz="1800" kern="100" dirty="0">
              <a:effectLst/>
              <a:ea typeface="Calibri" panose="020F0502020204030204" pitchFamily="34" charset="0"/>
              <a:cs typeface="Times New Roman" panose="02020603050405020304" pitchFamily="18" charset="0"/>
            </a:endParaRPr>
          </a:p>
        </p:txBody>
      </p:sp>
      <p:graphicFrame>
        <p:nvGraphicFramePr>
          <p:cNvPr id="5" name="Chart 4" descr="Current Cigarette Smoking Trends, Adults 18 Years and Older by Sex and Race/Ethnicity, US, 1990-2022&#10;">
            <a:extLst>
              <a:ext uri="{FF2B5EF4-FFF2-40B4-BE49-F238E27FC236}">
                <a16:creationId xmlns:a16="http://schemas.microsoft.com/office/drawing/2014/main" id="{603B5A00-38AB-4FA8-ABA0-3EEEC828F21A}"/>
              </a:ext>
            </a:extLst>
          </p:cNvPr>
          <p:cNvGraphicFramePr>
            <a:graphicFrameLocks/>
          </p:cNvGraphicFramePr>
          <p:nvPr>
            <p:extLst>
              <p:ext uri="{D42A27DB-BD31-4B8C-83A1-F6EECF244321}">
                <p14:modId xmlns:p14="http://schemas.microsoft.com/office/powerpoint/2010/main" val="287795769"/>
              </p:ext>
            </p:extLst>
          </p:nvPr>
        </p:nvGraphicFramePr>
        <p:xfrm>
          <a:off x="336549" y="1062087"/>
          <a:ext cx="8470900" cy="4950830"/>
        </p:xfrm>
        <a:graphic>
          <a:graphicData uri="http://schemas.openxmlformats.org/drawingml/2006/chart">
            <c:chart xmlns:c="http://schemas.openxmlformats.org/drawingml/2006/chart" xmlns:r="http://schemas.openxmlformats.org/officeDocument/2006/relationships" r:id="rId2"/>
          </a:graphicData>
        </a:graphic>
      </p:graphicFrame>
      <p:sp>
        <p:nvSpPr>
          <p:cNvPr id="6" name="TextBox 5">
            <a:extLst>
              <a:ext uri="{FF2B5EF4-FFF2-40B4-BE49-F238E27FC236}">
                <a16:creationId xmlns:a16="http://schemas.microsoft.com/office/drawing/2014/main" id="{F97DC8DC-DE1A-B6F5-2B37-F47EF3708EF1}"/>
              </a:ext>
            </a:extLst>
          </p:cNvPr>
          <p:cNvSpPr txBox="1"/>
          <p:nvPr/>
        </p:nvSpPr>
        <p:spPr>
          <a:xfrm>
            <a:off x="336550" y="6057568"/>
            <a:ext cx="7470356" cy="1181862"/>
          </a:xfrm>
          <a:prstGeom prst="rect">
            <a:avLst/>
          </a:prstGeom>
          <a:noFill/>
        </p:spPr>
        <p:txBody>
          <a:bodyPr wrap="square" rtlCol="0">
            <a:spAutoFit/>
          </a:bodyPr>
          <a:lstStyle/>
          <a:p>
            <a:pPr marL="0" marR="0">
              <a:lnSpc>
                <a:spcPct val="107000"/>
              </a:lnSpc>
              <a:spcBef>
                <a:spcPts val="0"/>
              </a:spcBef>
              <a:spcAft>
                <a:spcPts val="0"/>
              </a:spcAft>
              <a:tabLst>
                <a:tab pos="2349500" algn="l"/>
              </a:tabLst>
            </a:pPr>
            <a:r>
              <a:rPr lang="en-US" sz="1000" kern="100" dirty="0">
                <a:effectLst/>
                <a:latin typeface="Calibri" panose="020F0502020204030204" pitchFamily="34" charset="0"/>
                <a:ea typeface="Calibri" panose="020F0502020204030204" pitchFamily="34" charset="0"/>
                <a:cs typeface="Times New Roman" panose="02020603050405020304" pitchFamily="18" charset="0"/>
              </a:rPr>
              <a:t>Estimates are age adjusted to the year 2000 US standard population using 5 age groups: 18-24, 25-34, 35-44, 45-64, ≥65 years. The NHIS underwent a significant redesign in 2019 preventing comparability to prior years indicated by the line break. Current cigarette smoking is defined as ever smoked 100 cigarettes in lifetime and now smoke every day or some days.</a:t>
            </a:r>
          </a:p>
          <a:p>
            <a:pPr marL="0" marR="0">
              <a:lnSpc>
                <a:spcPct val="107000"/>
              </a:lnSpc>
              <a:spcBef>
                <a:spcPts val="0"/>
              </a:spcBef>
              <a:spcAft>
                <a:spcPts val="0"/>
              </a:spcAft>
              <a:tabLst>
                <a:tab pos="2349500" algn="l"/>
              </a:tabLst>
            </a:pPr>
            <a:r>
              <a:rPr lang="en-US" sz="1000" b="1" kern="100" dirty="0">
                <a:effectLst/>
                <a:latin typeface="Calibri" panose="020F0502020204030204" pitchFamily="34" charset="0"/>
                <a:ea typeface="Calibri" panose="020F0502020204030204" pitchFamily="34" charset="0"/>
                <a:cs typeface="Times New Roman" panose="02020603050405020304" pitchFamily="18" charset="0"/>
              </a:rPr>
              <a:t>Sources:</a:t>
            </a:r>
            <a:r>
              <a:rPr lang="en-US" sz="1000" kern="100" dirty="0">
                <a:effectLst/>
                <a:latin typeface="Calibri" panose="020F0502020204030204" pitchFamily="34" charset="0"/>
                <a:ea typeface="Calibri" panose="020F0502020204030204" pitchFamily="34" charset="0"/>
                <a:cs typeface="Times New Roman" panose="02020603050405020304" pitchFamily="18" charset="0"/>
              </a:rPr>
              <a:t> Health, United States, 2018.</a:t>
            </a:r>
            <a:r>
              <a:rPr lang="en-US" sz="1000" kern="100" baseline="30000" dirty="0">
                <a:effectLst/>
                <a:latin typeface="Calibri" panose="020F0502020204030204" pitchFamily="34" charset="0"/>
                <a:ea typeface="Calibri" panose="020F0502020204030204" pitchFamily="34" charset="0"/>
                <a:cs typeface="Times New Roman" panose="02020603050405020304" pitchFamily="18" charset="0"/>
              </a:rPr>
              <a:t>2</a:t>
            </a:r>
            <a:r>
              <a:rPr lang="en-US" sz="1000" kern="100" dirty="0">
                <a:effectLst/>
                <a:latin typeface="Calibri" panose="020F0502020204030204" pitchFamily="34" charset="0"/>
                <a:ea typeface="Calibri" panose="020F0502020204030204" pitchFamily="34" charset="0"/>
                <a:cs typeface="Times New Roman" panose="02020603050405020304" pitchFamily="18" charset="0"/>
              </a:rPr>
              <a:t> National Health Interview Survey, 2015-2022.</a:t>
            </a:r>
          </a:p>
          <a:p>
            <a:br>
              <a:rPr lang="en-US" sz="1800" dirty="0">
                <a:effectLst/>
                <a:latin typeface="Calibri" panose="020F0502020204030204" pitchFamily="34" charset="0"/>
                <a:ea typeface="Calibri" panose="020F0502020204030204" pitchFamily="34" charset="0"/>
                <a:cs typeface="Times New Roman" panose="02020603050405020304" pitchFamily="18" charset="0"/>
              </a:rPr>
            </a:br>
            <a:endParaRPr lang="en-US" sz="1000" kern="100" dirty="0">
              <a:effectLst/>
              <a:ea typeface="Calibri" panose="020F0502020204030204" pitchFamily="34" charset="0"/>
              <a:cs typeface="Arial" panose="020B0604020202020204" pitchFamily="34" charset="0"/>
            </a:endParaRPr>
          </a:p>
        </p:txBody>
      </p:sp>
      <p:pic>
        <p:nvPicPr>
          <p:cNvPr id="2" name="Picture 1">
            <a:extLst>
              <a:ext uri="{FF2B5EF4-FFF2-40B4-BE49-F238E27FC236}">
                <a16:creationId xmlns:a16="http://schemas.microsoft.com/office/drawing/2014/main" id="{D3C8EC55-3FAE-F2A2-271C-BCAE6BA7D4F7}"/>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a:off x="8043169" y="6269430"/>
            <a:ext cx="1003284" cy="550583"/>
          </a:xfrm>
          <a:prstGeom prst="rect">
            <a:avLst/>
          </a:prstGeom>
        </p:spPr>
      </p:pic>
    </p:spTree>
    <p:extLst>
      <p:ext uri="{BB962C8B-B14F-4D97-AF65-F5344CB8AC3E}">
        <p14:creationId xmlns:p14="http://schemas.microsoft.com/office/powerpoint/2010/main" val="21210049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6656645C-1DEE-DF3B-CF6D-BBCF0A5C5DFB}"/>
              </a:ext>
            </a:extLst>
          </p:cNvPr>
          <p:cNvSpPr txBox="1"/>
          <p:nvPr/>
        </p:nvSpPr>
        <p:spPr>
          <a:xfrm>
            <a:off x="384008" y="183574"/>
            <a:ext cx="8375983" cy="400110"/>
          </a:xfrm>
          <a:prstGeom prst="rect">
            <a:avLst/>
          </a:prstGeom>
          <a:noFill/>
        </p:spPr>
        <p:txBody>
          <a:bodyPr wrap="square" rtlCol="0">
            <a:spAutoFit/>
          </a:bodyPr>
          <a:lstStyle/>
          <a:p>
            <a:r>
              <a:rPr lang="en-US" sz="2000" b="1" dirty="0">
                <a:cs typeface="Arial" panose="020B0604020202020204" pitchFamily="34" charset="0"/>
              </a:rPr>
              <a:t>Current Cigarette Smoking by Education, Adults 25 Years and Older, US, 2022</a:t>
            </a:r>
          </a:p>
        </p:txBody>
      </p:sp>
      <p:sp>
        <p:nvSpPr>
          <p:cNvPr id="9" name="TextBox 8">
            <a:extLst>
              <a:ext uri="{FF2B5EF4-FFF2-40B4-BE49-F238E27FC236}">
                <a16:creationId xmlns:a16="http://schemas.microsoft.com/office/drawing/2014/main" id="{340E6B48-0018-E8D9-5182-AD091C0E2708}"/>
              </a:ext>
            </a:extLst>
          </p:cNvPr>
          <p:cNvSpPr txBox="1"/>
          <p:nvPr/>
        </p:nvSpPr>
        <p:spPr>
          <a:xfrm>
            <a:off x="797434" y="5609647"/>
            <a:ext cx="7549134" cy="740203"/>
          </a:xfrm>
          <a:prstGeom prst="rect">
            <a:avLst/>
          </a:prstGeom>
          <a:noFill/>
        </p:spPr>
        <p:txBody>
          <a:bodyPr wrap="square">
            <a:spAutoFit/>
          </a:bodyPr>
          <a:lstStyle/>
          <a:p>
            <a:pPr marL="0" marR="0">
              <a:lnSpc>
                <a:spcPct val="107000"/>
              </a:lnSpc>
              <a:spcBef>
                <a:spcPts val="0"/>
              </a:spcBef>
              <a:spcAft>
                <a:spcPts val="0"/>
              </a:spcAft>
              <a:tabLst>
                <a:tab pos="2349500" algn="l"/>
              </a:tabLst>
            </a:pPr>
            <a:r>
              <a:rPr lang="en-US" sz="1000" dirty="0">
                <a:cs typeface="Arial" panose="020B0604020202020204" pitchFamily="34" charset="0"/>
              </a:rPr>
              <a:t>GED-General Educational Development high school equivalency. FPL-federal poverty level. By education, estimates are age adjusted using the 4 age groups: 25-34, 35-44, 45-64, ≥65 years. </a:t>
            </a:r>
            <a:r>
              <a:rPr lang="en-US" sz="1000" kern="100" dirty="0">
                <a:effectLst/>
                <a:latin typeface="Calibri" panose="020F0502020204030204" pitchFamily="34" charset="0"/>
                <a:ea typeface="Calibri" panose="020F0502020204030204" pitchFamily="34" charset="0"/>
                <a:cs typeface="Times New Roman" panose="02020603050405020304" pitchFamily="18" charset="0"/>
              </a:rPr>
              <a:t>Current cigarette smoking is defined as ever smoked 100 cigarettes in lifetime and now smoke every day or some days.</a:t>
            </a:r>
          </a:p>
          <a:p>
            <a:r>
              <a:rPr lang="en-US" sz="1000" b="1" kern="100" dirty="0">
                <a:effectLst/>
                <a:ea typeface="Calibri" panose="020F0502020204030204" pitchFamily="34" charset="0"/>
                <a:cs typeface="Arial" panose="020B0604020202020204" pitchFamily="34" charset="0"/>
              </a:rPr>
              <a:t>Source:</a:t>
            </a:r>
            <a:r>
              <a:rPr lang="en-US" sz="1000" kern="100" dirty="0">
                <a:effectLst/>
                <a:ea typeface="Calibri" panose="020F0502020204030204" pitchFamily="34" charset="0"/>
                <a:cs typeface="Arial" panose="020B0604020202020204" pitchFamily="34" charset="0"/>
              </a:rPr>
              <a:t> National Health Interview Survey, 2022.</a:t>
            </a:r>
            <a:r>
              <a:rPr lang="en-US" sz="1000" dirty="0">
                <a:cs typeface="Arial" panose="020B0604020202020204" pitchFamily="34" charset="0"/>
              </a:rPr>
              <a:t> </a:t>
            </a:r>
          </a:p>
        </p:txBody>
      </p:sp>
      <p:pic>
        <p:nvPicPr>
          <p:cNvPr id="2" name="Picture 1">
            <a:extLst>
              <a:ext uri="{FF2B5EF4-FFF2-40B4-BE49-F238E27FC236}">
                <a16:creationId xmlns:a16="http://schemas.microsoft.com/office/drawing/2014/main" id="{64C4E62E-7224-F913-B7B4-9A823CF497F3}"/>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a:off x="8043169" y="6269430"/>
            <a:ext cx="1003284" cy="550583"/>
          </a:xfrm>
          <a:prstGeom prst="rect">
            <a:avLst/>
          </a:prstGeom>
        </p:spPr>
      </p:pic>
      <p:pic>
        <p:nvPicPr>
          <p:cNvPr id="4" name="Picture 3" descr="Current Cigarette Smoking by Education, Adults 25 Years and Older, US, 2022&#10;">
            <a:extLst>
              <a:ext uri="{FF2B5EF4-FFF2-40B4-BE49-F238E27FC236}">
                <a16:creationId xmlns:a16="http://schemas.microsoft.com/office/drawing/2014/main" id="{51E3F640-A935-9980-35AE-DEAA51E2BC9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87455" y="821730"/>
            <a:ext cx="7559113" cy="4599754"/>
          </a:xfrm>
          <a:prstGeom prst="rect">
            <a:avLst/>
          </a:prstGeom>
        </p:spPr>
      </p:pic>
    </p:spTree>
    <p:extLst>
      <p:ext uri="{BB962C8B-B14F-4D97-AF65-F5344CB8AC3E}">
        <p14:creationId xmlns:p14="http://schemas.microsoft.com/office/powerpoint/2010/main" val="248425805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descr="&#10;">
            <a:extLst>
              <a:ext uri="{FF2B5EF4-FFF2-40B4-BE49-F238E27FC236}">
                <a16:creationId xmlns:a16="http://schemas.microsoft.com/office/drawing/2014/main" id="{55F6E733-7A24-FDDE-A4DD-F8F2BAF4C470}"/>
              </a:ext>
            </a:extLst>
          </p:cNvPr>
          <p:cNvSpPr txBox="1"/>
          <p:nvPr/>
        </p:nvSpPr>
        <p:spPr>
          <a:xfrm>
            <a:off x="1189489" y="229444"/>
            <a:ext cx="6633064" cy="736355"/>
          </a:xfrm>
          <a:prstGeom prst="rect">
            <a:avLst/>
          </a:prstGeom>
          <a:noFill/>
        </p:spPr>
        <p:txBody>
          <a:bodyPr wrap="square">
            <a:spAutoFit/>
          </a:bodyPr>
          <a:lstStyle/>
          <a:p>
            <a:pPr marL="0" marR="0">
              <a:lnSpc>
                <a:spcPct val="107000"/>
              </a:lnSpc>
              <a:spcBef>
                <a:spcPts val="0"/>
              </a:spcBef>
              <a:spcAft>
                <a:spcPts val="0"/>
              </a:spcAft>
              <a:tabLst>
                <a:tab pos="2349500" algn="l"/>
              </a:tabLst>
            </a:pPr>
            <a:r>
              <a:rPr lang="en-US" sz="2000" b="1" dirty="0">
                <a:effectLst/>
                <a:latin typeface="Calibri" panose="020F0502020204030204" pitchFamily="34" charset="0"/>
                <a:ea typeface="Calibri" panose="020F0502020204030204" pitchFamily="34" charset="0"/>
                <a:cs typeface="Times New Roman" panose="02020603050405020304" pitchFamily="18" charset="0"/>
              </a:rPr>
              <a:t>Current Use of Selected Tobacco Products, by Race/Ethnicity, High School Students, US, 2011-2023</a:t>
            </a:r>
            <a:endParaRPr lang="en-US" b="1" kern="100" dirty="0">
              <a:effectLst/>
              <a:ea typeface="Calibri" panose="020F0502020204030204" pitchFamily="34" charset="0"/>
              <a:cs typeface="Arial" panose="020B0604020202020204" pitchFamily="34" charset="0"/>
            </a:endParaRPr>
          </a:p>
        </p:txBody>
      </p:sp>
      <p:sp>
        <p:nvSpPr>
          <p:cNvPr id="7" name="TextBox 6">
            <a:extLst>
              <a:ext uri="{FF2B5EF4-FFF2-40B4-BE49-F238E27FC236}">
                <a16:creationId xmlns:a16="http://schemas.microsoft.com/office/drawing/2014/main" id="{25CA14AA-43F8-21D0-F552-3A6C56DCE5EF}"/>
              </a:ext>
            </a:extLst>
          </p:cNvPr>
          <p:cNvSpPr txBox="1"/>
          <p:nvPr/>
        </p:nvSpPr>
        <p:spPr>
          <a:xfrm>
            <a:off x="352676" y="5071666"/>
            <a:ext cx="8306690" cy="743665"/>
          </a:xfrm>
          <a:prstGeom prst="rect">
            <a:avLst/>
          </a:prstGeom>
          <a:noFill/>
        </p:spPr>
        <p:txBody>
          <a:bodyPr wrap="square">
            <a:spAutoFit/>
          </a:bodyPr>
          <a:lstStyle/>
          <a:p>
            <a:pPr marL="0" marR="0">
              <a:lnSpc>
                <a:spcPct val="107000"/>
              </a:lnSpc>
              <a:spcBef>
                <a:spcPts val="0"/>
              </a:spcBef>
              <a:spcAft>
                <a:spcPts val="0"/>
              </a:spcAft>
              <a:tabLst>
                <a:tab pos="1612900" algn="l"/>
              </a:tabLst>
            </a:pPr>
            <a:r>
              <a:rPr lang="en-US" sz="1000" kern="100" dirty="0">
                <a:effectLst/>
                <a:latin typeface="Calibri" panose="020F0502020204030204" pitchFamily="34" charset="0"/>
                <a:ea typeface="Calibri" panose="020F0502020204030204" pitchFamily="34" charset="0"/>
                <a:cs typeface="Times New Roman" panose="02020603050405020304" pitchFamily="18" charset="0"/>
              </a:rPr>
              <a:t>Estimates are crude. Current tobacco use is defined as in the past 30 days. ‡Estimates of cigarette smoking in Black persons in 2019 and 2021-2023 are statistically unstable and not shown. See Special Notes, Page 42 of Cancer Prevention and Early Detection Facts and Figures 2024. </a:t>
            </a:r>
          </a:p>
          <a:p>
            <a:pPr marL="0" marR="0">
              <a:lnSpc>
                <a:spcPct val="107000"/>
              </a:lnSpc>
              <a:spcBef>
                <a:spcPts val="0"/>
              </a:spcBef>
              <a:spcAft>
                <a:spcPts val="0"/>
              </a:spcAft>
              <a:tabLst>
                <a:tab pos="1612900" algn="l"/>
              </a:tabLst>
            </a:pPr>
            <a:r>
              <a:rPr lang="en-US" sz="1000" b="1" kern="100" dirty="0">
                <a:effectLst/>
                <a:latin typeface="Calibri" panose="020F0502020204030204" pitchFamily="34" charset="0"/>
                <a:ea typeface="Calibri" panose="020F0502020204030204" pitchFamily="34" charset="0"/>
                <a:cs typeface="Times New Roman" panose="02020603050405020304" pitchFamily="18" charset="0"/>
              </a:rPr>
              <a:t>Sources:</a:t>
            </a:r>
            <a:r>
              <a:rPr lang="en-US" sz="1000" kern="100" dirty="0">
                <a:effectLst/>
                <a:latin typeface="Calibri" panose="020F0502020204030204" pitchFamily="34" charset="0"/>
                <a:ea typeface="Calibri" panose="020F0502020204030204" pitchFamily="34" charset="0"/>
                <a:cs typeface="Times New Roman" panose="02020603050405020304" pitchFamily="18" charset="0"/>
              </a:rPr>
              <a:t> </a:t>
            </a:r>
            <a:r>
              <a:rPr lang="en-US" sz="1000" kern="100" dirty="0" err="1">
                <a:effectLst/>
                <a:latin typeface="Calibri" panose="020F0502020204030204" pitchFamily="34" charset="0"/>
                <a:ea typeface="Calibri" panose="020F0502020204030204" pitchFamily="34" charset="0"/>
                <a:cs typeface="Times New Roman" panose="02020603050405020304" pitchFamily="18" charset="0"/>
              </a:rPr>
              <a:t>Birdsey</a:t>
            </a:r>
            <a:r>
              <a:rPr lang="en-US" sz="1000" kern="100" dirty="0">
                <a:effectLst/>
                <a:latin typeface="Calibri" panose="020F0502020204030204" pitchFamily="34" charset="0"/>
                <a:ea typeface="Calibri" panose="020F0502020204030204" pitchFamily="34" charset="0"/>
                <a:cs typeface="Times New Roman" panose="02020603050405020304" pitchFamily="18" charset="0"/>
              </a:rPr>
              <a:t> J et al, 2023.</a:t>
            </a:r>
            <a:r>
              <a:rPr lang="en-US" sz="1000" kern="100" baseline="30000" dirty="0">
                <a:effectLst/>
                <a:latin typeface="Calibri" panose="020F0502020204030204" pitchFamily="34" charset="0"/>
                <a:ea typeface="Calibri" panose="020F0502020204030204" pitchFamily="34" charset="0"/>
                <a:cs typeface="Times New Roman" panose="02020603050405020304" pitchFamily="18" charset="0"/>
              </a:rPr>
              <a:t>3</a:t>
            </a:r>
            <a:r>
              <a:rPr lang="en-US" sz="1000" kern="100" dirty="0">
                <a:effectLst/>
                <a:latin typeface="Calibri" panose="020F0502020204030204" pitchFamily="34" charset="0"/>
                <a:ea typeface="Calibri" panose="020F0502020204030204" pitchFamily="34" charset="0"/>
                <a:cs typeface="Times New Roman" panose="02020603050405020304" pitchFamily="18" charset="0"/>
              </a:rPr>
              <a:t> Park-Lee E et al, 2022.</a:t>
            </a:r>
            <a:r>
              <a:rPr lang="en-US" sz="1000" kern="100" baseline="30000" dirty="0">
                <a:effectLst/>
                <a:latin typeface="Calibri" panose="020F0502020204030204" pitchFamily="34" charset="0"/>
                <a:ea typeface="Calibri" panose="020F0502020204030204" pitchFamily="34" charset="0"/>
                <a:cs typeface="Times New Roman" panose="02020603050405020304" pitchFamily="18" charset="0"/>
              </a:rPr>
              <a:t>4</a:t>
            </a:r>
            <a:r>
              <a:rPr lang="en-US" sz="1000" kern="100" dirty="0">
                <a:effectLst/>
                <a:latin typeface="Calibri" panose="020F0502020204030204" pitchFamily="34" charset="0"/>
                <a:ea typeface="Calibri" panose="020F0502020204030204" pitchFamily="34" charset="0"/>
                <a:cs typeface="Times New Roman" panose="02020603050405020304" pitchFamily="18" charset="0"/>
              </a:rPr>
              <a:t> </a:t>
            </a:r>
            <a:r>
              <a:rPr lang="en-US" sz="1000" kern="100" dirty="0" err="1">
                <a:effectLst/>
                <a:latin typeface="Calibri" panose="020F0502020204030204" pitchFamily="34" charset="0"/>
                <a:ea typeface="Calibri" panose="020F0502020204030204" pitchFamily="34" charset="0"/>
                <a:cs typeface="Times New Roman" panose="02020603050405020304" pitchFamily="18" charset="0"/>
              </a:rPr>
              <a:t>Gentzke</a:t>
            </a:r>
            <a:r>
              <a:rPr lang="en-US" sz="1000" kern="100" dirty="0">
                <a:effectLst/>
                <a:latin typeface="Calibri" panose="020F0502020204030204" pitchFamily="34" charset="0"/>
                <a:ea typeface="Calibri" panose="020F0502020204030204" pitchFamily="34" charset="0"/>
                <a:cs typeface="Times New Roman" panose="02020603050405020304" pitchFamily="18" charset="0"/>
              </a:rPr>
              <a:t> AS et al, 2022.</a:t>
            </a:r>
            <a:r>
              <a:rPr lang="en-US" sz="1000" kern="100" baseline="30000" dirty="0">
                <a:effectLst/>
                <a:latin typeface="Calibri" panose="020F0502020204030204" pitchFamily="34" charset="0"/>
                <a:ea typeface="Calibri" panose="020F0502020204030204" pitchFamily="34" charset="0"/>
                <a:cs typeface="Times New Roman" panose="02020603050405020304" pitchFamily="18" charset="0"/>
              </a:rPr>
              <a:t>5</a:t>
            </a:r>
            <a:r>
              <a:rPr lang="en-US" sz="1000" kern="100" dirty="0">
                <a:effectLst/>
                <a:latin typeface="Calibri" panose="020F0502020204030204" pitchFamily="34" charset="0"/>
                <a:ea typeface="Calibri" panose="020F0502020204030204" pitchFamily="34" charset="0"/>
                <a:cs typeface="Times New Roman" panose="02020603050405020304" pitchFamily="18" charset="0"/>
              </a:rPr>
              <a:t> </a:t>
            </a:r>
            <a:r>
              <a:rPr lang="en-US" sz="1000" kern="100" dirty="0" err="1">
                <a:effectLst/>
                <a:latin typeface="Calibri" panose="020F0502020204030204" pitchFamily="34" charset="0"/>
                <a:ea typeface="Calibri" panose="020F0502020204030204" pitchFamily="34" charset="0"/>
                <a:cs typeface="Times New Roman" panose="02020603050405020304" pitchFamily="18" charset="0"/>
              </a:rPr>
              <a:t>Gentzke</a:t>
            </a:r>
            <a:r>
              <a:rPr lang="en-US" sz="1000" kern="100" dirty="0">
                <a:effectLst/>
                <a:latin typeface="Calibri" panose="020F0502020204030204" pitchFamily="34" charset="0"/>
                <a:ea typeface="Calibri" panose="020F0502020204030204" pitchFamily="34" charset="0"/>
                <a:cs typeface="Times New Roman" panose="02020603050405020304" pitchFamily="18" charset="0"/>
              </a:rPr>
              <a:t> AS et al, 2020.</a:t>
            </a:r>
            <a:r>
              <a:rPr lang="en-US" sz="1000" kern="100" baseline="30000" dirty="0">
                <a:effectLst/>
                <a:latin typeface="Calibri" panose="020F0502020204030204" pitchFamily="34" charset="0"/>
                <a:ea typeface="Calibri" panose="020F0502020204030204" pitchFamily="34" charset="0"/>
                <a:cs typeface="Times New Roman" panose="02020603050405020304" pitchFamily="18" charset="0"/>
              </a:rPr>
              <a:t>6</a:t>
            </a:r>
            <a:r>
              <a:rPr lang="en-US" sz="1000" kern="100" dirty="0">
                <a:effectLst/>
                <a:latin typeface="Calibri" panose="020F0502020204030204" pitchFamily="34" charset="0"/>
                <a:ea typeface="Calibri" panose="020F0502020204030204" pitchFamily="34" charset="0"/>
                <a:cs typeface="Times New Roman" panose="02020603050405020304" pitchFamily="18" charset="0"/>
              </a:rPr>
              <a:t> Wang TW et al, 2019.</a:t>
            </a:r>
            <a:r>
              <a:rPr lang="en-US" sz="1000" kern="100" baseline="30000" dirty="0">
                <a:effectLst/>
                <a:latin typeface="Calibri" panose="020F0502020204030204" pitchFamily="34" charset="0"/>
                <a:ea typeface="Calibri" panose="020F0502020204030204" pitchFamily="34" charset="0"/>
                <a:cs typeface="Times New Roman" panose="02020603050405020304" pitchFamily="18" charset="0"/>
              </a:rPr>
              <a:t>7</a:t>
            </a:r>
            <a:r>
              <a:rPr lang="en-US" sz="1000" kern="100" dirty="0">
                <a:effectLst/>
                <a:latin typeface="Calibri" panose="020F0502020204030204" pitchFamily="34" charset="0"/>
                <a:ea typeface="Calibri" panose="020F0502020204030204" pitchFamily="34" charset="0"/>
                <a:cs typeface="Times New Roman" panose="02020603050405020304" pitchFamily="18" charset="0"/>
              </a:rPr>
              <a:t> </a:t>
            </a:r>
            <a:r>
              <a:rPr lang="en-US" sz="1000" kern="100" dirty="0" err="1">
                <a:effectLst/>
                <a:latin typeface="Calibri" panose="020F0502020204030204" pitchFamily="34" charset="0"/>
                <a:ea typeface="Calibri" panose="020F0502020204030204" pitchFamily="34" charset="0"/>
                <a:cs typeface="Times New Roman" panose="02020603050405020304" pitchFamily="18" charset="0"/>
              </a:rPr>
              <a:t>Gentzke</a:t>
            </a:r>
            <a:r>
              <a:rPr lang="en-US" sz="1000" kern="100" dirty="0">
                <a:effectLst/>
                <a:latin typeface="Calibri" panose="020F0502020204030204" pitchFamily="34" charset="0"/>
                <a:ea typeface="Calibri" panose="020F0502020204030204" pitchFamily="34" charset="0"/>
                <a:cs typeface="Times New Roman" panose="02020603050405020304" pitchFamily="18" charset="0"/>
              </a:rPr>
              <a:t> AS et al, 2019.</a:t>
            </a:r>
            <a:r>
              <a:rPr lang="en-US" sz="1000" kern="100" baseline="30000" dirty="0">
                <a:effectLst/>
                <a:latin typeface="Calibri" panose="020F0502020204030204" pitchFamily="34" charset="0"/>
                <a:ea typeface="Calibri" panose="020F0502020204030204" pitchFamily="34" charset="0"/>
                <a:cs typeface="Times New Roman" panose="02020603050405020304" pitchFamily="18" charset="0"/>
              </a:rPr>
              <a:t>8</a:t>
            </a:r>
            <a:r>
              <a:rPr lang="en-US" sz="1000" kern="100" dirty="0">
                <a:effectLst/>
                <a:latin typeface="Calibri" panose="020F0502020204030204" pitchFamily="34" charset="0"/>
                <a:ea typeface="Calibri" panose="020F0502020204030204" pitchFamily="34" charset="0"/>
                <a:cs typeface="Times New Roman" panose="02020603050405020304" pitchFamily="18" charset="0"/>
              </a:rPr>
              <a:t> Wang TW et al, 2018.</a:t>
            </a:r>
            <a:r>
              <a:rPr lang="en-US" sz="1000" kern="100" baseline="30000" dirty="0">
                <a:effectLst/>
                <a:latin typeface="Calibri" panose="020F0502020204030204" pitchFamily="34" charset="0"/>
                <a:ea typeface="Calibri" panose="020F0502020204030204" pitchFamily="34" charset="0"/>
                <a:cs typeface="Times New Roman" panose="02020603050405020304" pitchFamily="18" charset="0"/>
              </a:rPr>
              <a:t>9</a:t>
            </a:r>
            <a:r>
              <a:rPr lang="en-US" sz="1000" kern="100" dirty="0">
                <a:effectLst/>
                <a:latin typeface="Calibri" panose="020F0502020204030204" pitchFamily="34" charset="0"/>
                <a:ea typeface="Calibri" panose="020F0502020204030204" pitchFamily="34" charset="0"/>
                <a:cs typeface="Times New Roman" panose="02020603050405020304" pitchFamily="18" charset="0"/>
              </a:rPr>
              <a:t> Jamal A et al, 2017.</a:t>
            </a:r>
            <a:r>
              <a:rPr lang="en-US" sz="1000" kern="100" baseline="30000" dirty="0">
                <a:effectLst/>
                <a:latin typeface="Calibri" panose="020F0502020204030204" pitchFamily="34" charset="0"/>
                <a:ea typeface="Calibri" panose="020F0502020204030204" pitchFamily="34" charset="0"/>
                <a:cs typeface="Times New Roman" panose="02020603050405020304" pitchFamily="18" charset="0"/>
              </a:rPr>
              <a:t>10</a:t>
            </a:r>
            <a:r>
              <a:rPr lang="en-US" sz="1000" kern="100" dirty="0">
                <a:effectLst/>
                <a:latin typeface="Calibri" panose="020F0502020204030204" pitchFamily="34" charset="0"/>
                <a:ea typeface="Calibri" panose="020F0502020204030204" pitchFamily="34" charset="0"/>
                <a:cs typeface="Times New Roman" panose="02020603050405020304" pitchFamily="18" charset="0"/>
              </a:rPr>
              <a:t> Singh T et al, 2016.</a:t>
            </a:r>
            <a:r>
              <a:rPr lang="en-US" sz="1000" kern="100" baseline="30000" dirty="0">
                <a:effectLst/>
                <a:latin typeface="Calibri" panose="020F0502020204030204" pitchFamily="34" charset="0"/>
                <a:ea typeface="Calibri" panose="020F0502020204030204" pitchFamily="34" charset="0"/>
                <a:cs typeface="Times New Roman" panose="02020603050405020304" pitchFamily="18" charset="0"/>
              </a:rPr>
              <a:t>11</a:t>
            </a:r>
            <a:r>
              <a:rPr lang="en-US" sz="1000" kern="100" dirty="0">
                <a:effectLst/>
                <a:latin typeface="Calibri" panose="020F0502020204030204" pitchFamily="34" charset="0"/>
                <a:ea typeface="Calibri" panose="020F0502020204030204" pitchFamily="34" charset="0"/>
                <a:cs typeface="Times New Roman" panose="02020603050405020304" pitchFamily="18" charset="0"/>
              </a:rPr>
              <a:t> </a:t>
            </a:r>
            <a:r>
              <a:rPr lang="en-US" sz="1000" kern="100" dirty="0" err="1">
                <a:effectLst/>
                <a:latin typeface="Calibri" panose="020F0502020204030204" pitchFamily="34" charset="0"/>
                <a:ea typeface="Calibri" panose="020F0502020204030204" pitchFamily="34" charset="0"/>
                <a:cs typeface="Times New Roman" panose="02020603050405020304" pitchFamily="18" charset="0"/>
              </a:rPr>
              <a:t>Arrazola</a:t>
            </a:r>
            <a:r>
              <a:rPr lang="en-US" sz="1000" kern="100" dirty="0">
                <a:effectLst/>
                <a:latin typeface="Calibri" panose="020F0502020204030204" pitchFamily="34" charset="0"/>
                <a:ea typeface="Calibri" panose="020F0502020204030204" pitchFamily="34" charset="0"/>
                <a:cs typeface="Times New Roman" panose="02020603050405020304" pitchFamily="18" charset="0"/>
              </a:rPr>
              <a:t> RA et al, 2015.</a:t>
            </a:r>
            <a:r>
              <a:rPr lang="en-US" sz="1000" kern="100" baseline="30000" dirty="0">
                <a:effectLst/>
                <a:latin typeface="Calibri" panose="020F0502020204030204" pitchFamily="34" charset="0"/>
                <a:ea typeface="Calibri" panose="020F0502020204030204" pitchFamily="34" charset="0"/>
                <a:cs typeface="Times New Roman" panose="02020603050405020304" pitchFamily="18" charset="0"/>
              </a:rPr>
              <a:t>12</a:t>
            </a:r>
            <a:r>
              <a:rPr lang="en-US" sz="1000" kern="100" dirty="0">
                <a:effectLst/>
                <a:latin typeface="Calibri" panose="020F0502020204030204" pitchFamily="34" charset="0"/>
                <a:ea typeface="Calibri" panose="020F0502020204030204" pitchFamily="34" charset="0"/>
                <a:cs typeface="Times New Roman" panose="02020603050405020304" pitchFamily="18" charset="0"/>
              </a:rPr>
              <a:t> </a:t>
            </a:r>
            <a:r>
              <a:rPr lang="en-US" sz="1000" kern="100" dirty="0" err="1">
                <a:effectLst/>
                <a:latin typeface="Calibri" panose="020F0502020204030204" pitchFamily="34" charset="0"/>
                <a:ea typeface="Calibri" panose="020F0502020204030204" pitchFamily="34" charset="0"/>
                <a:cs typeface="Times New Roman" panose="02020603050405020304" pitchFamily="18" charset="0"/>
              </a:rPr>
              <a:t>Arrazola</a:t>
            </a:r>
            <a:r>
              <a:rPr lang="en-US" sz="1000" kern="100" dirty="0">
                <a:effectLst/>
                <a:latin typeface="Calibri" panose="020F0502020204030204" pitchFamily="34" charset="0"/>
                <a:ea typeface="Calibri" panose="020F0502020204030204" pitchFamily="34" charset="0"/>
                <a:cs typeface="Times New Roman" panose="02020603050405020304" pitchFamily="18" charset="0"/>
              </a:rPr>
              <a:t> RA et al, 2014.</a:t>
            </a:r>
            <a:r>
              <a:rPr lang="en-US" sz="1000" kern="100" baseline="30000" dirty="0">
                <a:effectLst/>
                <a:latin typeface="Calibri" panose="020F0502020204030204" pitchFamily="34" charset="0"/>
                <a:ea typeface="Calibri" panose="020F0502020204030204" pitchFamily="34" charset="0"/>
                <a:cs typeface="Times New Roman" panose="02020603050405020304" pitchFamily="18" charset="0"/>
              </a:rPr>
              <a:t>13</a:t>
            </a:r>
            <a:r>
              <a:rPr lang="en-US" sz="1000" kern="100" dirty="0">
                <a:effectLst/>
                <a:latin typeface="Calibri" panose="020F0502020204030204" pitchFamily="34" charset="0"/>
                <a:ea typeface="Calibri" panose="020F0502020204030204" pitchFamily="34" charset="0"/>
                <a:cs typeface="Times New Roman" panose="02020603050405020304" pitchFamily="18" charset="0"/>
              </a:rPr>
              <a:t> CDC, 2013.</a:t>
            </a:r>
            <a:r>
              <a:rPr lang="en-US" sz="1000" kern="100" baseline="30000" dirty="0">
                <a:effectLst/>
                <a:latin typeface="Calibri" panose="020F0502020204030204" pitchFamily="34" charset="0"/>
                <a:ea typeface="Calibri" panose="020F0502020204030204" pitchFamily="34" charset="0"/>
                <a:cs typeface="Times New Roman" panose="02020603050405020304" pitchFamily="18" charset="0"/>
              </a:rPr>
              <a:t>14</a:t>
            </a:r>
            <a:endParaRPr lang="en-US" sz="1000" kern="1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4" name="Picture 3">
            <a:extLst>
              <a:ext uri="{FF2B5EF4-FFF2-40B4-BE49-F238E27FC236}">
                <a16:creationId xmlns:a16="http://schemas.microsoft.com/office/drawing/2014/main" id="{964BBEA0-3224-CE17-2328-D7FA33F44B6E}"/>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a:off x="8043169" y="6269430"/>
            <a:ext cx="1003284" cy="550583"/>
          </a:xfrm>
          <a:prstGeom prst="rect">
            <a:avLst/>
          </a:prstGeom>
        </p:spPr>
      </p:pic>
      <p:pic>
        <p:nvPicPr>
          <p:cNvPr id="2" name="Picture 1" descr="Current Use of Selected Tobacco Products, by Race/Ethnicity, High School Students, US, 2011-2023&#10;">
            <a:extLst>
              <a:ext uri="{FF2B5EF4-FFF2-40B4-BE49-F238E27FC236}">
                <a16:creationId xmlns:a16="http://schemas.microsoft.com/office/drawing/2014/main" id="{C3F27A22-5496-9B55-1DF8-6ED6DA7FE9B7}"/>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09953" y="1477905"/>
            <a:ext cx="8192135" cy="3081655"/>
          </a:xfrm>
          <a:prstGeom prst="rect">
            <a:avLst/>
          </a:prstGeom>
          <a:ln>
            <a:solidFill>
              <a:schemeClr val="tx1"/>
            </a:solidFill>
          </a:ln>
        </p:spPr>
      </p:pic>
    </p:spTree>
    <p:extLst>
      <p:ext uri="{BB962C8B-B14F-4D97-AF65-F5344CB8AC3E}">
        <p14:creationId xmlns:p14="http://schemas.microsoft.com/office/powerpoint/2010/main" val="406359162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F2126C76-4428-DD26-0D93-71D6B945B2F9}"/>
              </a:ext>
            </a:extLst>
          </p:cNvPr>
          <p:cNvSpPr txBox="1"/>
          <p:nvPr/>
        </p:nvSpPr>
        <p:spPr>
          <a:xfrm>
            <a:off x="711484" y="226581"/>
            <a:ext cx="7721028" cy="400110"/>
          </a:xfrm>
          <a:prstGeom prst="rect">
            <a:avLst/>
          </a:prstGeom>
          <a:noFill/>
        </p:spPr>
        <p:txBody>
          <a:bodyPr wrap="square" rtlCol="0">
            <a:spAutoFit/>
          </a:bodyPr>
          <a:lstStyle/>
          <a:p>
            <a:r>
              <a:rPr lang="en-US" sz="2000" b="1" dirty="0">
                <a:cs typeface="Arial" panose="020B0604020202020204" pitchFamily="34" charset="0"/>
              </a:rPr>
              <a:t>Current Tobacco Use, by Race/Ethnicity, High School Students, US, 2023</a:t>
            </a:r>
          </a:p>
        </p:txBody>
      </p:sp>
      <p:sp>
        <p:nvSpPr>
          <p:cNvPr id="11" name="TextBox 10">
            <a:extLst>
              <a:ext uri="{FF2B5EF4-FFF2-40B4-BE49-F238E27FC236}">
                <a16:creationId xmlns:a16="http://schemas.microsoft.com/office/drawing/2014/main" id="{8AFEB0F9-0080-F849-1204-0757E13FC0A3}"/>
              </a:ext>
            </a:extLst>
          </p:cNvPr>
          <p:cNvSpPr txBox="1"/>
          <p:nvPr/>
        </p:nvSpPr>
        <p:spPr>
          <a:xfrm>
            <a:off x="711484" y="5772034"/>
            <a:ext cx="7664420" cy="579005"/>
          </a:xfrm>
          <a:prstGeom prst="rect">
            <a:avLst/>
          </a:prstGeom>
          <a:noFill/>
        </p:spPr>
        <p:txBody>
          <a:bodyPr wrap="square">
            <a:spAutoFit/>
          </a:bodyPr>
          <a:lstStyle/>
          <a:p>
            <a:pPr>
              <a:lnSpc>
                <a:spcPct val="107000"/>
              </a:lnSpc>
              <a:tabLst>
                <a:tab pos="1612900" algn="l"/>
              </a:tabLst>
            </a:pPr>
            <a:r>
              <a:rPr lang="en-US" sz="1000" kern="100" dirty="0">
                <a:effectLst/>
                <a:ea typeface="Calibri" panose="020F0502020204030204" pitchFamily="34" charset="0"/>
                <a:cs typeface="Arial" panose="020B0604020202020204" pitchFamily="34" charset="0"/>
              </a:rPr>
              <a:t>Estimates are crude.</a:t>
            </a:r>
            <a:r>
              <a:rPr lang="en-US" sz="1000" dirty="0">
                <a:solidFill>
                  <a:srgbClr val="000000"/>
                </a:solidFill>
                <a:ea typeface="ＭＳ Ｐゴシック" pitchFamily="34" charset="-128"/>
                <a:cs typeface="Arial" panose="020B0604020202020204" pitchFamily="34" charset="0"/>
              </a:rPr>
              <a:t> </a:t>
            </a:r>
            <a:r>
              <a:rPr lang="en-US" sz="1000" kern="100" dirty="0">
                <a:effectLst/>
                <a:ea typeface="Calibri" panose="020F0502020204030204" pitchFamily="34" charset="0"/>
                <a:cs typeface="Arial" panose="020B0604020202020204" pitchFamily="34" charset="0"/>
              </a:rPr>
              <a:t>*In the past 30 days. ‡Estimates are statistically unstable and not shown. See Special Notes, Page 42 of Cancer Prevention and Early Detection Facts and Figures 2024 </a:t>
            </a:r>
          </a:p>
          <a:p>
            <a:pPr marL="0" marR="0">
              <a:lnSpc>
                <a:spcPct val="107000"/>
              </a:lnSpc>
              <a:spcBef>
                <a:spcPts val="0"/>
              </a:spcBef>
              <a:spcAft>
                <a:spcPts val="0"/>
              </a:spcAft>
              <a:tabLst>
                <a:tab pos="1612900" algn="l"/>
              </a:tabLst>
            </a:pPr>
            <a:r>
              <a:rPr lang="en-US" sz="1000" b="1" kern="100" dirty="0">
                <a:effectLst/>
                <a:ea typeface="Calibri" panose="020F0502020204030204" pitchFamily="34" charset="0"/>
                <a:cs typeface="Arial" panose="020B0604020202020204" pitchFamily="34" charset="0"/>
              </a:rPr>
              <a:t>Source:</a:t>
            </a:r>
            <a:r>
              <a:rPr lang="en-US" sz="1000" kern="100" dirty="0">
                <a:effectLst/>
                <a:ea typeface="Calibri" panose="020F0502020204030204" pitchFamily="34" charset="0"/>
                <a:cs typeface="Arial" panose="020B0604020202020204" pitchFamily="34" charset="0"/>
              </a:rPr>
              <a:t> </a:t>
            </a:r>
            <a:r>
              <a:rPr lang="en-US" sz="1000" kern="100" dirty="0" err="1">
                <a:effectLst/>
                <a:ea typeface="Calibri" panose="020F0502020204030204" pitchFamily="34" charset="0"/>
                <a:cs typeface="Arial" panose="020B0604020202020204" pitchFamily="34" charset="0"/>
              </a:rPr>
              <a:t>Birdsey</a:t>
            </a:r>
            <a:r>
              <a:rPr lang="en-US" sz="1000" kern="100" dirty="0">
                <a:effectLst/>
                <a:ea typeface="Calibri" panose="020F0502020204030204" pitchFamily="34" charset="0"/>
                <a:cs typeface="Arial" panose="020B0604020202020204" pitchFamily="34" charset="0"/>
              </a:rPr>
              <a:t> J et al, 2023.</a:t>
            </a:r>
            <a:r>
              <a:rPr lang="en-US" sz="1000" kern="100" baseline="30000" dirty="0">
                <a:effectLst/>
                <a:ea typeface="Calibri" panose="020F0502020204030204" pitchFamily="34" charset="0"/>
                <a:cs typeface="Arial" panose="020B0604020202020204" pitchFamily="34" charset="0"/>
              </a:rPr>
              <a:t>3</a:t>
            </a:r>
            <a:endParaRPr lang="en-US" sz="1000" kern="100" dirty="0">
              <a:effectLst/>
              <a:ea typeface="Calibri" panose="020F0502020204030204" pitchFamily="34" charset="0"/>
              <a:cs typeface="Arial" panose="020B0604020202020204" pitchFamily="34" charset="0"/>
            </a:endParaRPr>
          </a:p>
        </p:txBody>
      </p:sp>
      <p:pic>
        <p:nvPicPr>
          <p:cNvPr id="12" name="Picture 11">
            <a:extLst>
              <a:ext uri="{FF2B5EF4-FFF2-40B4-BE49-F238E27FC236}">
                <a16:creationId xmlns:a16="http://schemas.microsoft.com/office/drawing/2014/main" id="{B7DBD92B-979F-9F8F-4A0D-EFF4FDF86B4F}"/>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a:off x="8043169" y="6269430"/>
            <a:ext cx="1003284" cy="550583"/>
          </a:xfrm>
          <a:prstGeom prst="rect">
            <a:avLst/>
          </a:prstGeom>
        </p:spPr>
      </p:pic>
      <p:pic>
        <p:nvPicPr>
          <p:cNvPr id="3" name="Picture 2" descr="Current Tobacco Use, by Race/Ethnicity, High School Students, US, 2023&#10;">
            <a:extLst>
              <a:ext uri="{FF2B5EF4-FFF2-40B4-BE49-F238E27FC236}">
                <a16:creationId xmlns:a16="http://schemas.microsoft.com/office/drawing/2014/main" id="{E584A959-87D4-E170-C02C-AFC80820FD8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11484" y="839910"/>
            <a:ext cx="7614532" cy="4718904"/>
          </a:xfrm>
          <a:prstGeom prst="rect">
            <a:avLst/>
          </a:prstGeom>
        </p:spPr>
      </p:pic>
    </p:spTree>
    <p:extLst>
      <p:ext uri="{BB962C8B-B14F-4D97-AF65-F5344CB8AC3E}">
        <p14:creationId xmlns:p14="http://schemas.microsoft.com/office/powerpoint/2010/main" val="4414809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7DB7C4B5-EC82-F786-771D-B13098C9F187}"/>
              </a:ext>
            </a:extLst>
          </p:cNvPr>
          <p:cNvSpPr txBox="1"/>
          <p:nvPr/>
        </p:nvSpPr>
        <p:spPr>
          <a:xfrm>
            <a:off x="1112383" y="172596"/>
            <a:ext cx="6930786" cy="407035"/>
          </a:xfrm>
          <a:prstGeom prst="rect">
            <a:avLst/>
          </a:prstGeom>
          <a:noFill/>
        </p:spPr>
        <p:txBody>
          <a:bodyPr wrap="square">
            <a:spAutoFit/>
          </a:bodyPr>
          <a:lstStyle/>
          <a:p>
            <a:pPr marL="0" marR="0">
              <a:lnSpc>
                <a:spcPct val="107000"/>
              </a:lnSpc>
              <a:spcBef>
                <a:spcPts val="0"/>
              </a:spcBef>
              <a:spcAft>
                <a:spcPts val="0"/>
              </a:spcAft>
              <a:tabLst>
                <a:tab pos="952500" algn="l"/>
              </a:tabLst>
            </a:pPr>
            <a:r>
              <a:rPr lang="en-US" sz="2000" b="1" i="0" u="none" strike="noStrike" dirty="0">
                <a:effectLst/>
                <a:cs typeface="Arial" panose="020B0604020202020204" pitchFamily="34" charset="0"/>
              </a:rPr>
              <a:t>Obesity Trends, Adults 20+ Years, by Sex, US, 1988-March 2020</a:t>
            </a:r>
            <a:r>
              <a:rPr lang="en-US" sz="2000" b="1" dirty="0">
                <a:cs typeface="Arial" panose="020B0604020202020204" pitchFamily="34" charset="0"/>
              </a:rPr>
              <a:t> </a:t>
            </a:r>
          </a:p>
        </p:txBody>
      </p:sp>
      <p:sp>
        <p:nvSpPr>
          <p:cNvPr id="10" name="TextBox 9">
            <a:extLst>
              <a:ext uri="{FF2B5EF4-FFF2-40B4-BE49-F238E27FC236}">
                <a16:creationId xmlns:a16="http://schemas.microsoft.com/office/drawing/2014/main" id="{87BAECA5-BEF7-D55F-914B-07ABC7A4C0F1}"/>
              </a:ext>
            </a:extLst>
          </p:cNvPr>
          <p:cNvSpPr txBox="1"/>
          <p:nvPr/>
        </p:nvSpPr>
        <p:spPr>
          <a:xfrm>
            <a:off x="947928" y="5765100"/>
            <a:ext cx="7248144" cy="579005"/>
          </a:xfrm>
          <a:prstGeom prst="rect">
            <a:avLst/>
          </a:prstGeom>
          <a:noFill/>
        </p:spPr>
        <p:txBody>
          <a:bodyPr wrap="square">
            <a:spAutoFit/>
          </a:bodyPr>
          <a:lstStyle/>
          <a:p>
            <a:pPr marL="0" marR="0">
              <a:lnSpc>
                <a:spcPct val="107000"/>
              </a:lnSpc>
              <a:spcBef>
                <a:spcPts val="0"/>
              </a:spcBef>
              <a:spcAft>
                <a:spcPts val="0"/>
              </a:spcAft>
              <a:tabLst>
                <a:tab pos="952500" algn="l"/>
              </a:tabLst>
            </a:pPr>
            <a:r>
              <a:rPr lang="en-US" sz="1000" kern="100" dirty="0">
                <a:effectLst/>
                <a:ea typeface="Calibri" panose="020F0502020204030204" pitchFamily="34" charset="0"/>
                <a:cs typeface="Arial" panose="020B0604020202020204" pitchFamily="34" charset="0"/>
              </a:rPr>
              <a:t>Estimates are age-adjusted to the year 2000 standard population using five age groups: 20–34 years, 35–44 years, 45–54 years, 55–64 years, and 65 years and over. </a:t>
            </a:r>
            <a:r>
              <a:rPr lang="en-US" sz="1000" dirty="0">
                <a:effectLst/>
                <a:ea typeface="Calibri" panose="020F0502020204030204" pitchFamily="34" charset="0"/>
                <a:cs typeface="Times New Roman" panose="02020603050405020304" pitchFamily="18" charset="0"/>
              </a:rPr>
              <a:t>Obesity is defined as a body mass index ≥30.0 kg/m2.</a:t>
            </a:r>
          </a:p>
          <a:p>
            <a:pPr marL="0" marR="0">
              <a:lnSpc>
                <a:spcPct val="107000"/>
              </a:lnSpc>
              <a:spcBef>
                <a:spcPts val="0"/>
              </a:spcBef>
              <a:spcAft>
                <a:spcPts val="0"/>
              </a:spcAft>
              <a:tabLst>
                <a:tab pos="952500" algn="l"/>
              </a:tabLst>
            </a:pPr>
            <a:r>
              <a:rPr lang="en-US" sz="1000" b="1" kern="100" dirty="0">
                <a:effectLst/>
                <a:ea typeface="Calibri" panose="020F0502020204030204" pitchFamily="34" charset="0"/>
                <a:cs typeface="Arial" panose="020B0604020202020204" pitchFamily="34" charset="0"/>
              </a:rPr>
              <a:t>Source:</a:t>
            </a:r>
            <a:r>
              <a:rPr lang="en-US" sz="1000" kern="100" dirty="0">
                <a:effectLst/>
                <a:ea typeface="Calibri" panose="020F0502020204030204" pitchFamily="34" charset="0"/>
                <a:cs typeface="Arial" panose="020B0604020202020204" pitchFamily="34" charset="0"/>
              </a:rPr>
              <a:t> Health United States, 2019.</a:t>
            </a:r>
            <a:r>
              <a:rPr lang="en-US" sz="1000" kern="100" baseline="30000" dirty="0">
                <a:effectLst/>
                <a:ea typeface="Calibri" panose="020F0502020204030204" pitchFamily="34" charset="0"/>
                <a:cs typeface="Arial" panose="020B0604020202020204" pitchFamily="34" charset="0"/>
              </a:rPr>
              <a:t> </a:t>
            </a:r>
            <a:r>
              <a:rPr lang="en-US" sz="1000" kern="100" dirty="0">
                <a:effectLst/>
                <a:ea typeface="Calibri" panose="020F0502020204030204" pitchFamily="34" charset="0"/>
                <a:cs typeface="Arial" panose="020B0604020202020204" pitchFamily="34" charset="0"/>
              </a:rPr>
              <a:t>National Health and Nutrition Examination Surveys, March 2017-2020.</a:t>
            </a:r>
          </a:p>
        </p:txBody>
      </p:sp>
      <p:pic>
        <p:nvPicPr>
          <p:cNvPr id="2" name="Picture 1">
            <a:extLst>
              <a:ext uri="{FF2B5EF4-FFF2-40B4-BE49-F238E27FC236}">
                <a16:creationId xmlns:a16="http://schemas.microsoft.com/office/drawing/2014/main" id="{A8C1BD62-8ACB-FA37-0A4A-65D5105922DB}"/>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a:off x="8043169" y="6269430"/>
            <a:ext cx="1003284" cy="550583"/>
          </a:xfrm>
          <a:prstGeom prst="rect">
            <a:avLst/>
          </a:prstGeom>
        </p:spPr>
      </p:pic>
      <p:pic>
        <p:nvPicPr>
          <p:cNvPr id="4" name="Picture 3" descr="Obesity Trends, Adults 20+ Years, by Sex, US, 1988-March 2020 &#10;">
            <a:extLst>
              <a:ext uri="{FF2B5EF4-FFF2-40B4-BE49-F238E27FC236}">
                <a16:creationId xmlns:a16="http://schemas.microsoft.com/office/drawing/2014/main" id="{F6E89104-8DAB-07EA-0EB4-8D7354658C2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47928" y="885178"/>
            <a:ext cx="7254310" cy="4777094"/>
          </a:xfrm>
          <a:prstGeom prst="rect">
            <a:avLst/>
          </a:prstGeom>
        </p:spPr>
      </p:pic>
    </p:spTree>
    <p:extLst>
      <p:ext uri="{BB962C8B-B14F-4D97-AF65-F5344CB8AC3E}">
        <p14:creationId xmlns:p14="http://schemas.microsoft.com/office/powerpoint/2010/main" val="4099419340"/>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2013 - 2022"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emplate>Office 2013 - 2022 Theme</Template>
  <TotalTime>2166</TotalTime>
  <Words>5085</Words>
  <Application>Microsoft Office PowerPoint</Application>
  <PresentationFormat>On-screen Show (4:3)</PresentationFormat>
  <Paragraphs>266</Paragraphs>
  <Slides>43</Slides>
  <Notes>38</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43</vt:i4>
      </vt:variant>
    </vt:vector>
  </HeadingPairs>
  <TitlesOfParts>
    <vt:vector size="51" baseType="lpstr">
      <vt:lpstr>ＭＳ Ｐゴシック</vt:lpstr>
      <vt:lpstr>Aptos</vt:lpstr>
      <vt:lpstr>Arial</vt:lpstr>
      <vt:lpstr>Calibri</vt:lpstr>
      <vt:lpstr>Calibri Light</vt:lpstr>
      <vt:lpstr>Poppins</vt:lpstr>
      <vt:lpstr>Times New Roman</vt:lpstr>
      <vt:lpstr>Office Theme</vt:lpstr>
      <vt:lpstr>A presentation from the American Cancer Society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American Cancer Society, Inc.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Cancer Prevention and Early Detections Facts and Figures 2024 Powerpoint</dc:title>
  <dc:creator>Jessica Star</dc:creator>
  <cp:lastModifiedBy>Jessica Star</cp:lastModifiedBy>
  <cp:revision>3</cp:revision>
  <dcterms:created xsi:type="dcterms:W3CDTF">2024-05-22T17:53:57Z</dcterms:created>
  <dcterms:modified xsi:type="dcterms:W3CDTF">2024-06-24T13:22:18Z</dcterms:modified>
  <cp:contentStatus>Final</cp:contentStatus>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MarkAsFinal">
    <vt:bool>true</vt:bool>
  </property>
</Properties>
</file>