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79" r:id="rId15"/>
    <p:sldId id="278" r:id="rId16"/>
    <p:sldId id="277" r:id="rId17"/>
    <p:sldId id="268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C6D9FA-A209-44BD-B5E6-355814EF4A4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0"/>
            <p14:sldId id="279"/>
            <p14:sldId id="278"/>
            <p14:sldId id="277"/>
            <p14:sldId id="268"/>
            <p14:sldId id="276"/>
            <p14:sldId id="275"/>
            <p14:sldId id="274"/>
            <p14:sldId id="273"/>
            <p14:sldId id="272"/>
            <p14:sldId id="271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616" autoAdjust="0"/>
  </p:normalViewPr>
  <p:slideViewPr>
    <p:cSldViewPr snapToGrid="0">
      <p:cViewPr varScale="1">
        <p:scale>
          <a:sx n="75" d="100"/>
          <a:sy n="75" d="100"/>
        </p:scale>
        <p:origin x="17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A82B8E-5FF6-4AB3-945B-0AE0B692C826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E8A4B-451D-49A0-ABE3-809D73A5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chs/nhanes/continuousnhanes/default.aspx?BeginYear=201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cd.cdc.gov/youthonline/App/Default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chs/nhanes/continuousnhanes/default.aspx?BeginYear=201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2013-14.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https://wwwn.cdc.gov/nchs/nhanes/continuousnhanes/default.aspx?BeginYear=2013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  <a:p>
            <a:pPr defTabSz="931774"/>
            <a:r>
              <a:rPr lang="en-US" dirty="0"/>
              <a:t>Centers for Disease Control and Prevention (CDC). Behavioral Risk Factor Surveillance System Survey Data. Atlanta, Georgia: U.S. Department of Health and Human Services, Centers for Disease Control and Prevention,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Centers for Disease Control and Prevention. High School Youth Risk Behavior Survey Data, 2015. Available from URL: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hlinkClick r:id="rId3"/>
              </a:rPr>
              <a:t>https://nccd.cdc.gov/youthonline/App/Default.aspx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. Accessed March 20,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Centers for Disease Control and Prevention (CDC). Behavioral Risk Factor Surveillance System Survey Data. Atlanta, Georgia: U.S. Department of Health and Human Services, Centers for Disease Control and Prevention,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Centers for Disease Control and Prevention (CDC). Behavioral Risk Factor Surveillance System Survey Data. Atlanta, Georgia: U.S. Department of Health and Human Services, Centers for Disease Control and Prevention,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88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Reagan-Steiner S, et al. PMID: 27561081</a:t>
            </a:r>
            <a:endParaRPr lang="en-US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pitchFamily="34" charset="-128"/>
              </a:rPr>
              <a:t>Death rates: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2014, National Center for Health Statistics, Centers for Disease Control and Prevention, 2016. 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Cigarette consumption: 1900-1999: US Department of Agriculture. 2000-2015: Wang, TW et al. PMID: 27932780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9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6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Prevention. Public-use data files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1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6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Center for Health Statistics. Health, United States,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2015: With Special Feature on Racial and Ethnic Health Disparities. Hyattsville, MD. 2016.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Center for Health Statistics. Health, United States,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2015: With Special Feature on Racial and Ethnic Health Disparities. Hyattsville, MD. 2016.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hlinkClick r:id="rId3"/>
              </a:rPr>
              <a:t>https://www.cdc.gov/nchs/nhis/index.htm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1999: Centers for Disease Control and Prevention. PMID: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11057729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2000: Centers for Disease Control and Prevention. PMID: 11902401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2002: Marshall L, et al. PMID: 16708059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2004: Bloch AB, et al. PMID: 15800473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2006 &amp; 2009: </a:t>
            </a: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20798668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2011 &amp; 2012: </a:t>
            </a: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24226625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2013: </a:t>
            </a: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25393220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2014: </a:t>
            </a: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25879896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2015: Singh T, et al. PMID: 27077789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the Future Study, 1976-2016, University of Michigan. Available from: http://monitoringthefuture.org/data/16data/16cigtbl7.pdf Accessed: December 15, 2016. </a:t>
            </a: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2013-14.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https://wwwn.cdc.gov/nchs/nhanes/continuousnhanes/default.aspx?BeginYear=2013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Center for Health Statistics. Health, United States,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2015: With Special Feature on Racial and Ethnic Health Disparities. Hyattsville, MD. 2016.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8A4B-451D-49A0-ABE3-809D73A5F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0DA0-A0E1-4A26-8510-8027A5EECD75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BA5C-C84C-4EEF-BB3A-DEBBB8CB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914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172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185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3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641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903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430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893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025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982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095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450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160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7592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123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656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3626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62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687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70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975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16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10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85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816</Words>
  <Application>Microsoft Office PowerPoint</Application>
  <PresentationFormat>On-screen Show (4:3)</PresentationFormat>
  <Paragraphs>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Goding Sauer</dc:creator>
  <cp:lastModifiedBy>Elizabeth Mendes</cp:lastModifiedBy>
  <cp:revision>6</cp:revision>
  <cp:lastPrinted>2017-05-04T12:28:46Z</cp:lastPrinted>
  <dcterms:created xsi:type="dcterms:W3CDTF">2017-05-03T21:06:47Z</dcterms:created>
  <dcterms:modified xsi:type="dcterms:W3CDTF">2017-05-17T16:17:03Z</dcterms:modified>
</cp:coreProperties>
</file>