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104" d="100"/>
          <a:sy n="104" d="100"/>
        </p:scale>
        <p:origin x="18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B8CDD-9D52-40FC-92F7-3B781B66582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D241A-2277-4D10-9AB4-29F7F696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imz-managers/coverage/teenvaxview/data-reports/index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2020.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2020.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2018, 2020.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Asian are among non-Hispanics.</a:t>
            </a:r>
          </a:p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Centers for Disease Control and Prevention. High School Youth Risk Behavior Survey Data, 2019. Available from URL: https://nccd.cdc.gov/youthonline/App/Default.aspx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Saslow D, 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et al.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32639044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6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Up-to-Date HPV vaccination includes those who received ≥3 doses, and those who received 2 doses when the first HPV vaccine dose was initiated before age 15 years and the time between the first and second dose was at least 5 months minus 4 days. 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other are among non-Hispanics. </a:t>
            </a:r>
            <a:r>
              <a:rPr lang="en-US" dirty="0"/>
              <a:t>Centers for Disease Control and Prevention, National Center for Immunization and Respiratory Diseases. </a:t>
            </a:r>
            <a:r>
              <a:rPr lang="en-US" dirty="0" err="1"/>
              <a:t>TeenVaxView</a:t>
            </a:r>
            <a:r>
              <a:rPr lang="en-US" dirty="0"/>
              <a:t>. Available from URL: </a:t>
            </a:r>
            <a:r>
              <a:rPr lang="en-US" u="sng" dirty="0">
                <a:hlinkClick r:id="rId3"/>
              </a:rPr>
              <a:t>https://www.cdc.gov/vaccines/imz-managers/coverage/teenvaxview/data-reports/index.html</a:t>
            </a:r>
            <a:r>
              <a:rPr lang="en-US" dirty="0"/>
              <a:t> Accessed February 15, 2022.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71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Oeffinger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KC, et al. PMID: </a:t>
            </a:r>
            <a:r>
              <a:rPr lang="en-US" dirty="0"/>
              <a:t>26501536 </a:t>
            </a:r>
          </a:p>
          <a:p>
            <a:pPr marL="177845" indent="-177845">
              <a:buFontTx/>
              <a:buChar char="-"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ＭＳ Ｐゴシック" pitchFamily="34" charset="-128"/>
              </a:rPr>
              <a:t>- Death rates: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2015, National Center for Health Statistics, Centers for Disease Control and Prevention.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Cigarette consumption: 1900-1999: US Department of Agriculture. 2000-2015: Wang, TW et al. PMID: 27932780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whites and blacks are among non-Hispanics. Estimates for Asians may be Hispanic or non-Hispanic. </a:t>
            </a:r>
          </a:p>
          <a:p>
            <a:pPr marL="177845" indent="-177845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3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1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8507"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Estimates for White, Black, and Asian persons are among non-Hispanics. </a:t>
            </a:r>
          </a:p>
          <a:p>
            <a:pPr marL="0" indent="0" defTabSz="948507">
              <a:buFontTx/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6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Frontham</a:t>
            </a:r>
            <a:r>
              <a:rPr lang="en-US" dirty="0"/>
              <a:t> ETH, et al.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32729638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4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Surveys, National Center for Health Statistics, Centers for Disease Control and Prevention, 2000-2019.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2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Asian, and AI/AN persons are among non-Hispanics. </a:t>
            </a:r>
          </a:p>
          <a:p>
            <a:pPr marL="0" indent="0" defTabSz="948507">
              <a:buFontTx/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Wolf AMD, et al. PMID: </a:t>
            </a:r>
            <a:r>
              <a:rPr lang="en-US" dirty="0"/>
              <a:t>29846947 </a:t>
            </a:r>
          </a:p>
          <a:p>
            <a:pPr marL="177845" indent="-177845" defTabSz="948507">
              <a:spcBef>
                <a:spcPct val="0"/>
              </a:spcBef>
              <a:buFontTx/>
              <a:buChar char="-"/>
              <a:defRPr/>
            </a:pPr>
            <a:r>
              <a:rPr lang="en-US" dirty="0"/>
              <a:t>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9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2000-2019.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Center for Health Statistics. Health, United States, 2018. Hyattsville, MD. 2019.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2018-2020.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8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Asian, and AI/AN persons are among non-Hispanics. </a:t>
            </a:r>
          </a:p>
          <a:p>
            <a:pPr defTabSz="948507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6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0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2000-2019.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R, et al. PMID: </a:t>
            </a:r>
            <a:r>
              <a:rPr lang="en-US" dirty="0"/>
              <a:t>23315954 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4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Wolf AM, et al. PMID: </a:t>
            </a:r>
            <a:r>
              <a:rPr lang="en-US" dirty="0"/>
              <a:t>20200110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 and Black persons are among non-Hispanics. </a:t>
            </a:r>
            <a:endParaRPr lang="en-US" sz="12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National Center for Health Statistics. Health, United States,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2018. Hyattsville, MD. 2019.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2018-2020.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spcBef>
                <a:spcPct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Estimate for “Some college” includes those with an Associate’s degree.</a:t>
            </a:r>
          </a:p>
          <a:p>
            <a:pPr defTabSz="948507">
              <a:spcBef>
                <a:spcPct val="0"/>
              </a:spcBef>
              <a:defRPr/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2020: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Gentzke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AS, et al.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MMWR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Dec 18;69(50):1881-1888; 2019: Wang T,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 Nov 6;68(12):1-22; 2018: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Gentzke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2019 Feb 15;68(6):157-164; 2017: Wang T, et al. 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2018 Jun 8;67(22):629-633; 2016: Jamal 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2017 Jun 16;66(23):597-603; 2015: Singh T,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2016 Apr 15;65(14):361-7; 2014: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2015 Apr 17;64(14):381-5; 2013: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2014 Nov 14;63(45):1021-6;2011 &amp; 2012: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2013 Nov 15;62(45):893-7.</a:t>
            </a:r>
            <a:r>
              <a:rPr lang="en-US" sz="1000" dirty="0"/>
              <a:t> </a:t>
            </a:r>
            <a:endParaRPr lang="en-US" sz="1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2011-March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spcBef>
                <a:spcPct val="0"/>
              </a:spcBef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2017: With Special Feature on Mortality. Hyattsville, MD. 2018.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2015-March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2017- 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7B3E-C9D6-49FF-A9AF-FBB2B00E7819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F7C8BA-1FAF-4CBA-956D-25685F77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8974286-A1FA-4C2E-B4B6-BDC0549A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7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A15CD49-8D0D-4978-A40B-BD9D4C7D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7E1E804-489A-4168-BAF0-32C4B27F0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788EB6D-5A85-41E6-9930-8338C45B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56249AB1-82E4-43D9-B138-DFD9E55D7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B0FEC1BE-0708-436F-BDCC-92D66DF3C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4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34CBA75-CD7A-42C6-837D-71F43301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C73E0E-12F9-4592-B5DE-519F2D57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8316A6C-0502-48C4-87B9-C16059536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E6E1480-3AD6-4684-B9F0-EF12AA50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1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ACD05CD-0026-477F-B4D4-EA097F4E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0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D81ABB5-A94B-4726-9E45-C3306AF5C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D7FD227-ED40-41CF-9AB4-C8A634D5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DC6608-4FA2-44DD-A32C-0B8F7DD47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A0EEBC0-99A6-4097-A973-E3C5F136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4022B3A4-19A0-4701-89C9-6F6DC0B43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6ABDEEF-5C44-4518-B796-248A04E2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CBA9E99-244C-49A1-BA58-941D7E5BF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EF6FD3E-E296-4D4C-87C9-96086B9F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C7F48E0-D8C7-4FAA-8286-DA5480C6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DC21794-6078-450F-B62A-5E1EA131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93BBB37-44C5-4C30-98BE-3249C064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E76EDD1-63F3-43B6-88D6-36EBD06F4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65C6707-C22B-41D8-BB93-A29C662B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46378E9-9337-4BED-8560-6D2AEAF8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DC192C-B722-4BEC-93B7-FB590A87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BFC62A-874E-488A-8AF6-AB898B32F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F1A9FB2-E7AA-420B-8B7F-491345212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D0FC3AB-D914-4A57-978F-9A8D19701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ADC9A03-1C74-45C5-BB77-BC4CC0D2E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807E36C-06A3-471C-B853-C9AAA9D5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D891A7A-5035-4445-B09A-53B270EC0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630E6DE-1E7C-46CC-8762-ADE52DA3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1757</Words>
  <Application>Microsoft Office PowerPoint</Application>
  <PresentationFormat>On-screen Show (4:3)</PresentationFormat>
  <Paragraphs>88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Adair Minihan</dc:creator>
  <cp:lastModifiedBy>Adair Minihan</cp:lastModifiedBy>
  <cp:revision>4</cp:revision>
  <dcterms:created xsi:type="dcterms:W3CDTF">2022-05-19T11:26:04Z</dcterms:created>
  <dcterms:modified xsi:type="dcterms:W3CDTF">2022-05-19T12:02:03Z</dcterms:modified>
</cp:coreProperties>
</file>